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68" r:id="rId8"/>
    <p:sldId id="269" r:id="rId9"/>
    <p:sldId id="258" r:id="rId10"/>
    <p:sldId id="260" r:id="rId11"/>
    <p:sldId id="26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77D1F-A2AE-8745-6794-3E35A037C8D8}" v="123" dt="2024-03-14T04:05:57.930"/>
    <p1510:client id="{20C41AE1-F380-2B95-66A7-B908EEFC6ABB}" v="1099" dt="2024-03-14T11:01:24.345"/>
    <p1510:client id="{FF1D9404-CFD4-CB23-8CDA-FC1B510FB340}" v="582" dt="2024-03-14T13:44:15.19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hariharasudhan-s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arish2507.h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93454"/>
            <a:ext cx="9144000" cy="754811"/>
          </a:xfrm>
        </p:spPr>
        <p:txBody>
          <a:bodyPr/>
          <a:lstStyle/>
          <a:p>
            <a:r>
              <a:rPr lang="en-US" dirty="0"/>
              <a:t>DATA &amp; BUSINESS ANALYST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D31FE4-93E1-E8E6-6814-3F79451CAF0B}"/>
              </a:ext>
            </a:extLst>
          </p:cNvPr>
          <p:cNvSpPr/>
          <p:nvPr/>
        </p:nvSpPr>
        <p:spPr>
          <a:xfrm flipV="1">
            <a:off x="275612" y="759427"/>
            <a:ext cx="11522125" cy="13514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CE70BA-EBEB-7E88-04E0-34F4851A2292}"/>
              </a:ext>
            </a:extLst>
          </p:cNvPr>
          <p:cNvSpPr/>
          <p:nvPr/>
        </p:nvSpPr>
        <p:spPr>
          <a:xfrm>
            <a:off x="376817" y="1064995"/>
            <a:ext cx="11162786" cy="684363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 – COMMERCE ANALYSIS USING POWERBI</a:t>
            </a:r>
          </a:p>
        </p:txBody>
      </p:sp>
      <p:pic>
        <p:nvPicPr>
          <p:cNvPr id="6" name="Picture 5" descr="A hand holding a shopping cart&#10;&#10;Description automatically generated">
            <a:extLst>
              <a:ext uri="{FF2B5EF4-FFF2-40B4-BE49-F238E27FC236}">
                <a16:creationId xmlns:a16="http://schemas.microsoft.com/office/drawing/2014/main" id="{7A54F0A1-7F19-4CC0-DAE0-C46E4394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6" y="2209816"/>
            <a:ext cx="7842962" cy="2377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55F3D-5101-66DE-953C-26DC43058F72}"/>
              </a:ext>
            </a:extLst>
          </p:cNvPr>
          <p:cNvSpPr txBox="1"/>
          <p:nvPr/>
        </p:nvSpPr>
        <p:spPr>
          <a:xfrm>
            <a:off x="843065" y="4936521"/>
            <a:ext cx="10961601" cy="1588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                                                  </a:t>
            </a:r>
            <a:r>
              <a:rPr lang="en-US" sz="3600" dirty="0"/>
              <a:t> HARIHARASUDHAN    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          Portfolio -  </a:t>
            </a:r>
            <a:r>
              <a:rPr lang="en-US" sz="2400" dirty="0">
                <a:ea typeface="+mn-lt"/>
                <a:cs typeface="+mn-lt"/>
                <a:hlinkClick r:id="rId3"/>
              </a:rPr>
              <a:t>https://sites.google.com/view/hariharasudhan-s/home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         Mail          -  </a:t>
            </a:r>
            <a:r>
              <a:rPr lang="en-US" sz="2400" dirty="0">
                <a:hlinkClick r:id="rId4"/>
              </a:rPr>
              <a:t>harish2507.hs@gmail.com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          Contact   -  </a:t>
            </a:r>
            <a:r>
              <a:rPr lang="en-US" sz="2400" dirty="0">
                <a:solidFill>
                  <a:schemeClr val="accent1"/>
                </a:solidFill>
                <a:latin typeface="Consolas"/>
              </a:rPr>
              <a:t>86678 69920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29405" y="274638"/>
            <a:ext cx="10337007" cy="102076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1189" y="1703717"/>
            <a:ext cx="12061842" cy="5014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e-commerce product analysis project aims to provide valuable insights into the e-commerce landscape, benefiting both businesses and consumers by informing strategic decisions and optimizations.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identifying popular product categories and brands.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Analyzing pricing trends and discount strategies.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Understanding seller behavior and performance.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Investigating customer preferences and product satisfaction.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Exploring correlations between various attributes such as price,rating, and brand.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Extract valuable insights from textual data using text analysistechniques, uncovering hidden trends and patterns in productdescriptions and details (Optional).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388159"/>
          </a:xfrm>
        </p:spPr>
        <p:txBody>
          <a:bodyPr>
            <a:normAutofit fontScale="90000"/>
          </a:bodyPr>
          <a:lstStyle/>
          <a:p>
            <a:r>
              <a:rPr lang="en-US" dirty="0"/>
              <a:t>    Analysis is Made on </a:t>
            </a:r>
            <a:r>
              <a:rPr lang="en-US" dirty="0" err="1"/>
              <a:t>PowerBi</a:t>
            </a:r>
            <a:r>
              <a:rPr lang="en-US" dirty="0"/>
              <a:t> Tool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3DD5BEC-688B-3538-7CAF-5A703F04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40" y="913809"/>
            <a:ext cx="5600949" cy="572397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B40DFD-F12B-D1A2-19B3-C79B5C13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69" y="916745"/>
            <a:ext cx="6089651" cy="573033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894951DF-A66D-7B84-7C9B-96F90F9DF3BF}"/>
              </a:ext>
            </a:extLst>
          </p:cNvPr>
          <p:cNvSpPr/>
          <p:nvPr/>
        </p:nvSpPr>
        <p:spPr>
          <a:xfrm>
            <a:off x="-1988044" y="311360"/>
            <a:ext cx="16021066" cy="713117"/>
          </a:xfrm>
          <a:prstGeom prst="mathMinu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6" y="274638"/>
            <a:ext cx="10624479" cy="102076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3140" y="1905000"/>
            <a:ext cx="11405174" cy="4655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The Given data set is in JSON format . So, we get data through JSON format.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We load and Transform the JSON through power query.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 We might do Data cleaning and Data processing in power query.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In power query we used first row as header, remove the duplicate and rename the empty field as null.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 also extract the Product details before they are in list format ,we transform and extracted using   split by delimiter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we analyze and created new measure for Total Sales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we also analyze and took only the right columns that need for </a:t>
            </a:r>
            <a:r>
              <a:rPr lang="en-US" err="1">
                <a:ea typeface="+mn-lt"/>
                <a:cs typeface="+mn-lt"/>
              </a:rPr>
              <a:t>futher</a:t>
            </a:r>
            <a:r>
              <a:rPr lang="en-US" dirty="0">
                <a:ea typeface="+mn-lt"/>
                <a:cs typeface="+mn-lt"/>
              </a:rPr>
              <a:t> requirements.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EXPLOTARY DATA ANALYSIS &amp; CHART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6A444D7-0B81-C756-8AFD-4F5DB6145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190" y="1890624"/>
            <a:ext cx="12037614" cy="4784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Listed the Fashion Products by Brands and Category in Slicer so that Customer as well as seller can easily filter about their needs. In that Slicer card is used.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We set the Card for Total Sales and Average rating for products.</a:t>
            </a:r>
          </a:p>
          <a:p>
            <a:r>
              <a:rPr lang="en-US" dirty="0">
                <a:ea typeface="+mn-lt"/>
                <a:cs typeface="+mn-lt"/>
              </a:rPr>
              <a:t>Multi row card is used to show the Title of the products. These are three basic visuals that can easily filter &amp; analyze the products by both Customers &amp; Sellers. </a:t>
            </a:r>
          </a:p>
          <a:p>
            <a:endParaRPr lang="en-US" dirty="0"/>
          </a:p>
        </p:txBody>
      </p:sp>
      <p:pic>
        <p:nvPicPr>
          <p:cNvPr id="4" name="Picture 3" descr="A yellow square with black letters and numbers&#10;&#10;Description automatically generated">
            <a:extLst>
              <a:ext uri="{FF2B5EF4-FFF2-40B4-BE49-F238E27FC236}">
                <a16:creationId xmlns:a16="http://schemas.microsoft.com/office/drawing/2014/main" id="{1B3C3749-285F-9E85-C318-59C751BD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2" y="4358327"/>
            <a:ext cx="10274798" cy="21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C5C79-2D35-9D96-C848-A92CC6416D40}"/>
              </a:ext>
            </a:extLst>
          </p:cNvPr>
          <p:cNvSpPr txBox="1"/>
          <p:nvPr/>
        </p:nvSpPr>
        <p:spPr>
          <a:xfrm>
            <a:off x="317337" y="317336"/>
            <a:ext cx="1187169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 * We find out popular brands and categories through the Total sales of the products.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   In X axis we placed Brand and category also  filter only Top 10 based  Total sales  that are 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    placed in Y axis for this we used (Stacked Column Chart).</a:t>
            </a:r>
          </a:p>
          <a:p>
            <a:pPr>
              <a:lnSpc>
                <a:spcPct val="900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ea typeface="+mn-lt"/>
                <a:cs typeface="+mn-lt"/>
              </a:rPr>
              <a:t>*  We also find out the over sales distribution of products through the sub-categories. We           used pie chart for this(Legend - Sub categories, values - Total Sales)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6FA364-2330-9420-A52D-B99504E3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7" y="3078076"/>
            <a:ext cx="11224355" cy="3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3FA166-8F89-CEA0-C8C8-C1EB7C452216}"/>
              </a:ext>
            </a:extLst>
          </p:cNvPr>
          <p:cNvSpPr txBox="1"/>
          <p:nvPr/>
        </p:nvSpPr>
        <p:spPr>
          <a:xfrm>
            <a:off x="352596" y="440745"/>
            <a:ext cx="11238006" cy="49675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also find out price distribution and discount strategies based on  Avg </a:t>
            </a:r>
            <a:r>
              <a:rPr lang="en-US" sz="2400" dirty="0" err="1">
                <a:ea typeface="+mn-lt"/>
                <a:cs typeface="+mn-lt"/>
              </a:rPr>
              <a:t>selling,actual</a:t>
            </a:r>
            <a:r>
              <a:rPr lang="en-US" sz="2400" dirty="0">
                <a:ea typeface="+mn-lt"/>
                <a:cs typeface="+mn-lt"/>
              </a:rPr>
              <a:t> price by category and discount. For this we used area chart (X axis - </a:t>
            </a:r>
            <a:r>
              <a:rPr lang="en-US" sz="2400" dirty="0" err="1">
                <a:ea typeface="+mn-lt"/>
                <a:cs typeface="+mn-lt"/>
              </a:rPr>
              <a:t>category,discount</a:t>
            </a:r>
            <a:r>
              <a:rPr lang="en-US" sz="2400" dirty="0">
                <a:ea typeface="+mn-lt"/>
                <a:cs typeface="+mn-lt"/>
              </a:rPr>
              <a:t> ,y axis - Avg sell price , secondary Y axis - Avg actual price)</a:t>
            </a:r>
            <a:endParaRPr lang="en-US"/>
          </a:p>
          <a:p>
            <a:pPr>
              <a:lnSpc>
                <a:spcPct val="90000"/>
              </a:lnSpc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seller performance based on product </a:t>
            </a:r>
            <a:r>
              <a:rPr lang="en-US" sz="2400" err="1">
                <a:ea typeface="+mn-lt"/>
                <a:cs typeface="+mn-lt"/>
              </a:rPr>
              <a:t>sold,rating</a:t>
            </a:r>
            <a:r>
              <a:rPr lang="en-US" sz="2400" dirty="0">
                <a:ea typeface="+mn-lt"/>
                <a:cs typeface="+mn-lt"/>
              </a:rPr>
              <a:t> by brand wise for this we used table chart. list of items we used for table charts are ( columns - </a:t>
            </a:r>
            <a:r>
              <a:rPr lang="en-US" sz="2400" err="1">
                <a:ea typeface="+mn-lt"/>
                <a:cs typeface="+mn-lt"/>
              </a:rPr>
              <a:t>seller,count</a:t>
            </a:r>
            <a:r>
              <a:rPr lang="en-US" sz="2400" dirty="0">
                <a:ea typeface="+mn-lt"/>
                <a:cs typeface="+mn-lt"/>
              </a:rPr>
              <a:t> of </a:t>
            </a:r>
            <a:r>
              <a:rPr lang="en-US" sz="2400" err="1">
                <a:ea typeface="+mn-lt"/>
                <a:cs typeface="+mn-lt"/>
              </a:rPr>
              <a:t>pid</a:t>
            </a:r>
            <a:r>
              <a:rPr lang="en-US" sz="2400" dirty="0">
                <a:ea typeface="+mn-lt"/>
                <a:cs typeface="+mn-lt"/>
              </a:rPr>
              <a:t>, avg rating,brand</a:t>
            </a:r>
            <a:r>
              <a:rPr lang="en-US" sz="2400">
                <a:ea typeface="+mn-lt"/>
                <a:cs typeface="+mn-lt"/>
              </a:rPr>
              <a:t>).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Customer preference based on product </a:t>
            </a:r>
            <a:r>
              <a:rPr lang="en-US" sz="2400" dirty="0" err="1">
                <a:ea typeface="+mn-lt"/>
                <a:cs typeface="+mn-lt"/>
              </a:rPr>
              <a:t>details,rating,discount</a:t>
            </a:r>
            <a:r>
              <a:rPr lang="en-US" sz="2400" dirty="0">
                <a:ea typeface="+mn-lt"/>
                <a:cs typeface="+mn-lt"/>
              </a:rPr>
              <a:t> for this we used table so that user can easy able to view columns like </a:t>
            </a:r>
            <a:r>
              <a:rPr lang="en-US" sz="2400" dirty="0" err="1">
                <a:ea typeface="+mn-lt"/>
                <a:cs typeface="+mn-lt"/>
              </a:rPr>
              <a:t>category,brand</a:t>
            </a:r>
            <a:r>
              <a:rPr lang="en-US" sz="2400" dirty="0">
                <a:ea typeface="+mn-lt"/>
                <a:cs typeface="+mn-lt"/>
              </a:rPr>
              <a:t>, avg </a:t>
            </a:r>
            <a:r>
              <a:rPr lang="en-US" sz="2400" dirty="0" err="1">
                <a:ea typeface="+mn-lt"/>
                <a:cs typeface="+mn-lt"/>
              </a:rPr>
              <a:t>rating,fabrics</a:t>
            </a:r>
            <a:r>
              <a:rPr lang="en-US" sz="2400" dirty="0">
                <a:ea typeface="+mn-lt"/>
                <a:cs typeface="+mn-lt"/>
              </a:rPr>
              <a:t> etc.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/>
          </a:p>
          <a:p>
            <a:endParaRPr lang="en-US" sz="24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01E71E0-B793-19E1-9E7D-0A1E601D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1" y="4054720"/>
            <a:ext cx="11473199" cy="26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D819A-1606-184B-8644-22DA02CC9134}"/>
              </a:ext>
            </a:extLst>
          </p:cNvPr>
          <p:cNvSpPr txBox="1"/>
          <p:nvPr/>
        </p:nvSpPr>
        <p:spPr>
          <a:xfrm>
            <a:off x="345781" y="345781"/>
            <a:ext cx="11467983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 *  We have used the Donut chart to show the overall percentage of  total  sales of   products by product details like Pattern , fabrics and their sub - category.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We have used the Line chart to visualize the price details and rating . For this requirements , we used the Total sales %, Avg selling price, Avg rating by Brand wise.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B23B3F-4984-F8AA-BA2E-78BE70B3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1" y="2595563"/>
            <a:ext cx="11491165" cy="2975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4D52C-A00B-D793-8785-CBCD6451D885}"/>
              </a:ext>
            </a:extLst>
          </p:cNvPr>
          <p:cNvSpPr txBox="1"/>
          <p:nvPr/>
        </p:nvSpPr>
        <p:spPr>
          <a:xfrm>
            <a:off x="1318267" y="5916705"/>
            <a:ext cx="86323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                                                        </a:t>
            </a:r>
            <a:r>
              <a:rPr lang="en-US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DATA &amp; BUSINESS ANALYST</vt:lpstr>
      <vt:lpstr>Problem Statement</vt:lpstr>
      <vt:lpstr>    Analysis is Made on PowerBi Tool</vt:lpstr>
      <vt:lpstr>DATA CLEANING</vt:lpstr>
      <vt:lpstr>EXPLOTARY DATA ANALYSIS &amp;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430</cp:revision>
  <dcterms:created xsi:type="dcterms:W3CDTF">2024-03-14T03:58:11Z</dcterms:created>
  <dcterms:modified xsi:type="dcterms:W3CDTF">2024-03-14T13:47:10Z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