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iQOb/KkpMr7Z8Q2YNsYpbziD0g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>
            <p:ph type="ctrTitle"/>
          </p:nvPr>
        </p:nvSpPr>
        <p:spPr>
          <a:xfrm>
            <a:off x="2486024" y="1888805"/>
            <a:ext cx="58008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700"/>
              <a:t>HARISH S</a:t>
            </a:r>
            <a:endParaRPr b="1" sz="4700"/>
          </a:p>
        </p:txBody>
      </p:sp>
      <p:sp>
        <p:nvSpPr>
          <p:cNvPr id="59" name="Google Shape;59;p1"/>
          <p:cNvSpPr txBox="1"/>
          <p:nvPr/>
        </p:nvSpPr>
        <p:spPr>
          <a:xfrm>
            <a:off x="5724524" y="3542713"/>
            <a:ext cx="4800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NAAN MUDHALVAN PROJECT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5656650" y="2593175"/>
            <a:ext cx="592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B.Tech AI &amp; DS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5656650" y="3006913"/>
            <a:ext cx="569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SINCET</a:t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325" y="1270150"/>
            <a:ext cx="8343884" cy="50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0" name="Google Shape;7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>
            <p:ph type="title"/>
          </p:nvPr>
        </p:nvSpPr>
        <p:spPr>
          <a:xfrm>
            <a:off x="739775" y="829627"/>
            <a:ext cx="84420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HANDWRITTEN DIGIT FOR RECOGNITION</a:t>
            </a:r>
            <a:endParaRPr sz="4250"/>
          </a:p>
        </p:txBody>
      </p:sp>
      <p:sp>
        <p:nvSpPr>
          <p:cNvPr id="84" name="Google Shape;84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700" y="2343150"/>
            <a:ext cx="6335476" cy="41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1" name="Google Shape;91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6" name="Google Shape;10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1952312" y="1648360"/>
            <a:ext cx="1089339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Define the project scope and objectives</a:t>
            </a:r>
            <a:endParaRPr b="0" i="0" sz="2400" u="none" cap="none" strike="noStrik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Data collection and preprocessing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Data splitting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Model selection: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Model training: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6. Model 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7. Model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8. Model deployment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9. Performance monitoring and optimization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10. Documentation and reporting</a:t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"/>
          <p:cNvGrpSpPr/>
          <p:nvPr/>
        </p:nvGrpSpPr>
        <p:grpSpPr>
          <a:xfrm>
            <a:off x="8410575" y="3048000"/>
            <a:ext cx="2762250" cy="3257550"/>
            <a:chOff x="7991475" y="2933700"/>
            <a:chExt cx="2762250" cy="3257550"/>
          </a:xfrm>
        </p:grpSpPr>
        <p:sp>
          <p:nvSpPr>
            <p:cNvPr id="116" name="Google Shape;116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" name="Google Shape;11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4"/>
          <p:cNvSpPr txBox="1"/>
          <p:nvPr>
            <p:ph type="title"/>
          </p:nvPr>
        </p:nvSpPr>
        <p:spPr>
          <a:xfrm>
            <a:off x="739772" y="483380"/>
            <a:ext cx="56370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300"/>
              <a:t>PROBLEM STATEMENT</a:t>
            </a:r>
            <a:endParaRPr sz="4300"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739775" y="1516079"/>
            <a:ext cx="75438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handwritten digit recognition problem statement involves the task of developing a machine learning model that can accurately identify and classify handwritten numerical characters (0-9) from images.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task is challenging due to variations in writing styles, different penmanship, noise in the input data, and the need for the model to generalize well to unseen data.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goal is to create a system that can effectively differentiate between different digits and accurately recognize handwritten characters in various contexts.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8" name="Google Shape;128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0" name="Google Shape;13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5"/>
          <p:cNvSpPr txBox="1"/>
          <p:nvPr>
            <p:ph type="title"/>
          </p:nvPr>
        </p:nvSpPr>
        <p:spPr>
          <a:xfrm>
            <a:off x="676275" y="347425"/>
            <a:ext cx="6789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739775" y="1417243"/>
            <a:ext cx="7863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handwritten digit recognition problem involves the task of developing a machine learning model that can accurately identify and classify handwritten numerical characters (0-9) from images.</a:t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task is challenging due to variations in writing styles, different penmanship, noise in the input data, and the need for the model to generalize well to unseen data.</a:t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goal is to create a system that can effectively differentiate between different digits and accurately recognize handwritten characters in various contexts.</a:t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7924800" y="729868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>
            <p:ph type="title"/>
          </p:nvPr>
        </p:nvSpPr>
        <p:spPr>
          <a:xfrm>
            <a:off x="574452" y="211718"/>
            <a:ext cx="50145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739775" y="6473337"/>
            <a:ext cx="17991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574450" y="1581213"/>
            <a:ext cx="82071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end users of handwritten digit recognition systems can include researchers, developers, businesses, educational institutions, and individuals.</a:t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Researchers and developers may use these systems for experimentation and algorithm development. Businesses may utilize digit recognition for document processing, form recognition, data entry, and other operational tasks.</a:t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Educational institutions may use digit recognition for grading assignments, analyzing student performance, and creating interactive learning tools.</a:t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397440" y="268535"/>
            <a:ext cx="97632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 SOLUTION AND ITS VALUE PROPOSITION</a:t>
            </a:r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450" y="2154375"/>
            <a:ext cx="5381821" cy="45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 txBox="1"/>
          <p:nvPr/>
        </p:nvSpPr>
        <p:spPr>
          <a:xfrm>
            <a:off x="1101325" y="1492800"/>
            <a:ext cx="506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accuracy &amp; validation accuracy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7720400" y="1515900"/>
            <a:ext cx="548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contoured solution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8750" y="2154375"/>
            <a:ext cx="4217506" cy="43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64" name="Google Shape;164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2526025" y="1659750"/>
            <a:ext cx="63486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1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WowWrite: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Revolutionizing Handwritten Digit Recognition.</a:t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1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Ink Imprint: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Wow-Worthy Handwritten Digit Recognition.</a:t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1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Digits Inscribe: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Wow-Inducing Handwritten Recognition Project.</a:t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1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ScriptSavant: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Wow-Powered Handwritten Digit Recognition.</a:t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1" i="0" lang="en-U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GraphoGenius: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Wow-Factor Handwritten Digit Recognition.</a:t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1294575" y="1326375"/>
            <a:ext cx="82869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mic Sans M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proposed model architecture consists of multiple layers of convolutional and recurrent neural networks.</a:t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mic Sans M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initial layers of the CNN extract meaningful features from the input images, capturing spatial hierarchies and patterns.</a:t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mic Sans M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 features are then passed onto the RNN layers, which leverage sequential information to further refine the representation of the digits.</a:t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mic Sans MS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final layers include fully connected neural networks for classification, where the model predicts the digit corresponding to the input image.</a:t>
            </a:r>
            <a:endParaRPr b="0" i="0" sz="2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2024-03-28T08:08:24Z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2024-03-28T00:00:00Z</vt:filetime>
  </property>
</Properties>
</file>