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7EDD-A622-48A1-829C-B93047D28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A460A-E66F-4994-86F8-21D30FAC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4F94-4108-411E-9FED-DCB38627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5C04-F2AA-42EF-801B-E21C91BF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A3A0-A8C3-4176-BE60-2CC5E122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4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9B52-9F54-4845-9353-745EC1EC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E5620-8A7C-473A-9B07-A57017A1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AE98-304D-47CF-82AC-10288332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45AE-964A-4A3D-9147-BED953DF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1099-DE27-473F-BA27-7D09FEE6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E1777-9766-46D1-BE44-C6AE140C2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6C720-79F5-40FF-B697-7A15219F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0976-3551-434C-B868-AB0A9CDC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A6B2-364F-433C-A0CC-4DBE3CC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4FC60-DE23-454E-AE69-DDF2DD5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0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D50D-653B-47BC-8A10-6818C44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EB7D-14C2-4346-8799-D9313350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D03A-F7B3-42E2-A830-7EF47E4E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F7A7-9319-4E96-84CC-FCDB3AAB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09F0-2959-4FC3-8FC7-86DF03A7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305E-F2F9-4A0A-924B-0F75EE3E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E89A-9D52-4C40-9607-29D33D05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330F-A769-45A4-9621-C478E523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4C0C-D47B-457A-BC2F-0999424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60C9-6A74-4519-BAEE-F3DEF69C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CDEB-81CC-4F69-8E87-4F5AF2E0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86C4-86BF-4795-B61D-0C3A223F1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562E-F9F5-4CE1-93B2-AC48E5E42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4ED97-E81C-4D12-8A87-08E100A0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3FBE4-1904-49ED-83DB-66352A0E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5C09F-A204-4FD6-B594-671BE8A9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890E-4117-4EED-904A-0D29FB59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CF46-4685-4879-AA0F-4C7EC54A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445DD-9B18-4ECD-97EB-6BCFEC29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CE4CC-CF88-41F0-A022-2F9FE8D38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71D93-248C-4321-8095-AC3A40285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33DD-8E51-44AA-BB01-593F75F0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1D377-1384-487E-8806-59D2BBA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BD81-5EAB-4DD3-9FC6-E847219B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7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AD31-034B-44ED-A53D-7341D3B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342A3-8BAD-48AD-987D-C9AE07E0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CC6D7-1D4F-4CC3-8C52-A221C40A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97F55-DD04-4670-B735-1ED8A77D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6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EA995-409D-4699-997E-5FCB8713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D4482-2563-48E0-8AB6-87BBB4F9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3617C-C337-4F62-977D-5300D4B1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9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4479-7F71-4E93-A6F2-B4CE890D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D509-4513-4947-A874-699171DD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B33B1-565A-4CCD-8349-EE58F5E41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351E-4452-420F-83B4-45316BDC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FBAB-9A11-46F0-A099-A3FBE181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DBCD6-2217-48FF-BA54-5632524D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8754-4BB4-4BF1-9E65-E6096410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44913-7DE6-4E06-9E2B-D8A3AF293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CA39A-F088-4AC0-B2A0-1BDBE830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FFC22-D41D-4C46-9658-A948A8EC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AC06C-4344-4052-9B03-1FB64319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160C5-5AEF-4E07-8AB9-57B22752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4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195F7-CA84-4046-A198-5DF7E13B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C4067-A16F-4DB8-B974-05B6F5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359C-F833-4921-9F27-F897FDDB3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24AB-9AA2-4860-8E01-81C46A76CB8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6D11-A13F-4C93-8956-D29EF66DA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CD17-C661-46A5-A62E-A22F346E1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ABF1-0022-42A3-A6DD-AFA01051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4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7022-5754-41AA-9BD9-D16499814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96162-9E97-4C83-A8C6-56FA4428F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6EDCA-4FEC-4BFC-A9B4-DE4D2C61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A390-2CD4-4E65-A6C4-29108AFB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9FA4-ED56-47F7-B7C0-27ED001D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1961A-4A5C-47E2-A626-90561BF3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C93B-8447-4F60-A872-8E041B70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8855F-957D-46DE-9C1F-7B3216070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05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4D-31E6-4780-87BF-AA4081B0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30C7-8DC7-4605-80BC-71F51E7A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E25DF-46D0-4826-A4E2-9BE37CA7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75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9822-67C3-407F-967F-5B801E4F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205CA-87D5-4911-9872-2ABB0C16A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67880" cy="6858000"/>
          </a:xfrm>
        </p:spPr>
      </p:pic>
    </p:spTree>
    <p:extLst>
      <p:ext uri="{BB962C8B-B14F-4D97-AF65-F5344CB8AC3E}">
        <p14:creationId xmlns:p14="http://schemas.microsoft.com/office/powerpoint/2010/main" val="257984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BC71-A3DB-460D-B12F-E45260D7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0149-7C28-4C2A-AE10-B4EE5E27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E5447-9615-4F47-97FD-254F02FE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24B1-C7E3-424D-9146-470CBB1E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2479-34E1-473D-BFB7-A58CCCB7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35167-68FB-4DCD-A049-BA0DFF21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B2DB-561B-496E-9008-F6A20356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C4EF-8245-4E92-A6EC-3B91B2FF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5BE76-42DB-490A-A425-D5522E51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467-02E8-47F8-9228-630F42FE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58C4-C87D-41BC-9DC6-B5880025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731DD-B22E-46B3-B9AA-58128F7B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3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DataSpark_Report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M</dc:creator>
  <cp:lastModifiedBy>Hariharan M</cp:lastModifiedBy>
  <cp:revision>1</cp:revision>
  <dcterms:created xsi:type="dcterms:W3CDTF">2024-09-19T16:07:03Z</dcterms:created>
  <dcterms:modified xsi:type="dcterms:W3CDTF">2024-09-19T16:07:59Z</dcterms:modified>
</cp:coreProperties>
</file>