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harikrishnan.m5436/viz/UBERANALYSIS/Dashboard1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9ED4E7A-B422-4D6D-B679-421E695EF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UBER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E50EC53-F632-4439-869B-DDCA22789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File created on: 19-05-2023 16:10:55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Link for tableau public dashboard : </a:t>
            </a:r>
            <a:r>
              <a:rPr lang="en-US" dirty="0">
                <a:hlinkClick r:id="rId2"/>
              </a:rPr>
              <a:t>https://public.tableau.com/app/profile/harikrishnan.m5436/viz/UBERANALYSIS/Dashboard1?publish=yes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A8D26F2-BB31-434B-AFFD-8BF9B281B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30" y="0"/>
            <a:ext cx="6242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UBER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ANALYSIS</dc:title>
  <dc:creator/>
  <cp:lastModifiedBy>Hari M</cp:lastModifiedBy>
  <cp:revision>1</cp:revision>
  <dcterms:created xsi:type="dcterms:W3CDTF">2023-05-19T10:40:55Z</dcterms:created>
  <dcterms:modified xsi:type="dcterms:W3CDTF">2023-05-19T12:15:34Z</dcterms:modified>
</cp:coreProperties>
</file>