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Business Insights | Power BI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for business stakeholders to track sales performance, profitability, and forecast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</a:t>
            </a:r>
          </a:p>
          <a:p>
            <a:r>
              <a:t>- Excel dataset (Superstore Sales)</a:t>
            </a:r>
          </a:p>
          <a:p>
            <a:r>
              <a:t>- DAX for calculated measures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 of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KPIs: Orders, Sales, Profit, Ship Days</a:t>
            </a:r>
          </a:p>
          <a:p>
            <a:r>
              <a:rPr dirty="0"/>
              <a:t>- Sales by Category, Sub-category, Region, Segment</a:t>
            </a:r>
          </a:p>
          <a:p>
            <a:r>
              <a:rPr dirty="0"/>
              <a:t>- Interactive slicers for Region</a:t>
            </a:r>
          </a:p>
          <a:p>
            <a:r>
              <a:rPr dirty="0"/>
              <a:t>- Time-series analysis with forecasts</a:t>
            </a:r>
          </a:p>
          <a:p>
            <a:r>
              <a:rPr dirty="0"/>
              <a:t>- Geo map of Sales by State</a:t>
            </a:r>
          </a:p>
          <a:p>
            <a:r>
              <a:rPr dirty="0"/>
              <a:t>- Consistent dark theme and navigation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category had highest revenue</a:t>
            </a:r>
          </a:p>
          <a:p>
            <a:r>
              <a:t>- West region contributed over 30% of sales</a:t>
            </a:r>
          </a:p>
          <a:p>
            <a:r>
              <a:t>- COD was the most used payment method</a:t>
            </a:r>
          </a:p>
          <a:p>
            <a:r>
              <a:t>- Forecasting model shows consistent upward trend in late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Superstore Sales Dashboard Summary</vt:lpstr>
      <vt:lpstr>Objective</vt:lpstr>
      <vt:lpstr>Tools &amp; Dataset</vt:lpstr>
      <vt:lpstr>Key Features of Dashboard</vt:lpstr>
      <vt:lpstr>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Hariprasanna .</cp:lastModifiedBy>
  <cp:revision>3</cp:revision>
  <dcterms:created xsi:type="dcterms:W3CDTF">2013-01-27T09:14:16Z</dcterms:created>
  <dcterms:modified xsi:type="dcterms:W3CDTF">2025-04-25T17:36:56Z</dcterms:modified>
  <cp:category/>
</cp:coreProperties>
</file>