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63" r:id="rId5"/>
    <p:sldId id="264" r:id="rId6"/>
    <p:sldId id="266"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034072-327B-4778-8C1B-D8FDDE810A21}" type="datetimeFigureOut">
              <a:rPr lang="en-IN" smtClean="0"/>
              <a:t>08-12-2022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FF8C6F6C-8B8A-4E45-9D29-C3DDF826C8E1}"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6382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034072-327B-4778-8C1B-D8FDDE810A21}"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8C6F6C-8B8A-4E45-9D29-C3DDF826C8E1}"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5405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034072-327B-4778-8C1B-D8FDDE810A21}"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8C6F6C-8B8A-4E45-9D29-C3DDF826C8E1}"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0796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034072-327B-4778-8C1B-D8FDDE810A21}"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8C6F6C-8B8A-4E45-9D29-C3DDF826C8E1}"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2434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034072-327B-4778-8C1B-D8FDDE810A21}"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8C6F6C-8B8A-4E45-9D29-C3DDF826C8E1}"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99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034072-327B-4778-8C1B-D8FDDE810A21}"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8C6F6C-8B8A-4E45-9D29-C3DDF826C8E1}"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2693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034072-327B-4778-8C1B-D8FDDE810A21}" type="datetimeFigureOut">
              <a:rPr lang="en-IN" smtClean="0"/>
              <a:t>08-12-2022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8C6F6C-8B8A-4E45-9D29-C3DDF826C8E1}"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1169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034072-327B-4778-8C1B-D8FDDE810A21}" type="datetimeFigureOut">
              <a:rPr lang="en-IN" smtClean="0"/>
              <a:t>08-12-2022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8C6F6C-8B8A-4E45-9D29-C3DDF826C8E1}"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5569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034072-327B-4778-8C1B-D8FDDE810A21}" type="datetimeFigureOut">
              <a:rPr lang="en-IN" smtClean="0"/>
              <a:t>08-12-2022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8C6F6C-8B8A-4E45-9D29-C3DDF826C8E1}" type="slidenum">
              <a:rPr lang="en-IN" smtClean="0"/>
              <a:t>‹#›</a:t>
            </a:fld>
            <a:endParaRPr lang="en-IN"/>
          </a:p>
        </p:txBody>
      </p:sp>
    </p:spTree>
    <p:extLst>
      <p:ext uri="{BB962C8B-B14F-4D97-AF65-F5344CB8AC3E}">
        <p14:creationId xmlns:p14="http://schemas.microsoft.com/office/powerpoint/2010/main" val="1048943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034072-327B-4778-8C1B-D8FDDE810A21}"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8C6F6C-8B8A-4E45-9D29-C3DDF826C8E1}"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2326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A034072-327B-4778-8C1B-D8FDDE810A21}" type="datetimeFigureOut">
              <a:rPr lang="en-IN" smtClean="0"/>
              <a:t>08-12-2022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F8C6F6C-8B8A-4E45-9D29-C3DDF826C8E1}"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9032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A034072-327B-4778-8C1B-D8FDDE810A21}" type="datetimeFigureOut">
              <a:rPr lang="en-IN" smtClean="0"/>
              <a:t>08-12-2022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F8C6F6C-8B8A-4E45-9D29-C3DDF826C8E1}"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4459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65C5A-63A4-484A-9C33-B36A8C9BBC79}"/>
              </a:ext>
            </a:extLst>
          </p:cNvPr>
          <p:cNvSpPr>
            <a:spLocks noGrp="1"/>
          </p:cNvSpPr>
          <p:nvPr>
            <p:ph type="ctrTitle"/>
          </p:nvPr>
        </p:nvSpPr>
        <p:spPr>
          <a:xfrm>
            <a:off x="977153" y="259976"/>
            <a:ext cx="9144000" cy="1416424"/>
          </a:xfrm>
        </p:spPr>
        <p:txBody>
          <a:bodyPr>
            <a:normAutofit/>
          </a:bodyPr>
          <a:lstStyle/>
          <a:p>
            <a:r>
              <a:rPr lang="en-IN" sz="4400" dirty="0">
                <a:latin typeface="Arial Rounded MT Bold" panose="020F0704030504030204" pitchFamily="34" charset="0"/>
              </a:rPr>
              <a:t>LEARNING MANAGEMENT SYSTEM</a:t>
            </a:r>
          </a:p>
        </p:txBody>
      </p:sp>
      <p:sp>
        <p:nvSpPr>
          <p:cNvPr id="3" name="Subtitle 2">
            <a:extLst>
              <a:ext uri="{FF2B5EF4-FFF2-40B4-BE49-F238E27FC236}">
                <a16:creationId xmlns:a16="http://schemas.microsoft.com/office/drawing/2014/main" id="{9A9FAF9A-40DF-4A69-88DD-A40BC68D3F8A}"/>
              </a:ext>
            </a:extLst>
          </p:cNvPr>
          <p:cNvSpPr>
            <a:spLocks noGrp="1"/>
          </p:cNvSpPr>
          <p:nvPr>
            <p:ph type="subTitle" idx="1"/>
          </p:nvPr>
        </p:nvSpPr>
        <p:spPr/>
        <p:txBody>
          <a:bodyPr>
            <a:normAutofit fontScale="62500" lnSpcReduction="20000"/>
          </a:bodyPr>
          <a:lstStyle/>
          <a:p>
            <a:r>
              <a:rPr lang="en-IN" dirty="0">
                <a:latin typeface="Arial Black" panose="020B0A04020102020204" pitchFamily="34" charset="0"/>
              </a:rPr>
              <a:t>                                                                               D.PRANATHI -20RH1A1245</a:t>
            </a:r>
          </a:p>
          <a:p>
            <a:r>
              <a:rPr lang="en-IN" dirty="0">
                <a:latin typeface="Arial Black" panose="020B0A04020102020204" pitchFamily="34" charset="0"/>
              </a:rPr>
              <a:t>                                                                               D.PRAVALIKA- 20RH1A1246</a:t>
            </a:r>
          </a:p>
          <a:p>
            <a:r>
              <a:rPr lang="en-IN" dirty="0">
                <a:latin typeface="Arial Black" panose="020B0A04020102020204" pitchFamily="34" charset="0"/>
              </a:rPr>
              <a:t>                                                                               G.HARIKA-20RH1A1250</a:t>
            </a:r>
          </a:p>
        </p:txBody>
      </p:sp>
    </p:spTree>
    <p:extLst>
      <p:ext uri="{BB962C8B-B14F-4D97-AF65-F5344CB8AC3E}">
        <p14:creationId xmlns:p14="http://schemas.microsoft.com/office/powerpoint/2010/main" val="4277996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873CF-0A14-4192-81DF-7C15407A720C}"/>
              </a:ext>
            </a:extLst>
          </p:cNvPr>
          <p:cNvSpPr>
            <a:spLocks noGrp="1"/>
          </p:cNvSpPr>
          <p:nvPr>
            <p:ph type="title"/>
          </p:nvPr>
        </p:nvSpPr>
        <p:spPr/>
        <p:txBody>
          <a:bodyPr/>
          <a:lstStyle/>
          <a:p>
            <a:r>
              <a:rPr lang="en-IN" dirty="0"/>
              <a:t>                                  ABSTRACT </a:t>
            </a:r>
          </a:p>
        </p:txBody>
      </p:sp>
      <p:sp>
        <p:nvSpPr>
          <p:cNvPr id="3" name="Content Placeholder 2">
            <a:extLst>
              <a:ext uri="{FF2B5EF4-FFF2-40B4-BE49-F238E27FC236}">
                <a16:creationId xmlns:a16="http://schemas.microsoft.com/office/drawing/2014/main" id="{3BB679F7-3BBB-462F-ABA9-C492DDB08CE5}"/>
              </a:ext>
            </a:extLst>
          </p:cNvPr>
          <p:cNvSpPr>
            <a:spLocks noGrp="1"/>
          </p:cNvSpPr>
          <p:nvPr>
            <p:ph idx="1"/>
          </p:nvPr>
        </p:nvSpPr>
        <p:spPr/>
        <p:txBody>
          <a:bodyPr/>
          <a:lstStyle/>
          <a:p>
            <a:r>
              <a:rPr lang="en-US" dirty="0">
                <a:latin typeface="+mj-lt"/>
              </a:rPr>
              <a:t>Online learning allows students to have greater control over their learning process in terms of time and place. However, students often experience unwanted negative emotions due to the lack of emotional support while interacting with online learning content.</a:t>
            </a:r>
          </a:p>
          <a:p>
            <a:r>
              <a:rPr lang="en-US" dirty="0">
                <a:latin typeface="+mj-lt"/>
              </a:rPr>
              <a:t>Learning Management System needs to be an intelligent and modern solution. This is because, for a platform to see high user adoption, people have to like using it. Audiences take most naturally to an LMS when it adopts modern solutions that people are used to working with.</a:t>
            </a:r>
            <a:endParaRPr lang="en-IN" dirty="0">
              <a:latin typeface="+mj-lt"/>
            </a:endParaRPr>
          </a:p>
        </p:txBody>
      </p:sp>
    </p:spTree>
    <p:extLst>
      <p:ext uri="{BB962C8B-B14F-4D97-AF65-F5344CB8AC3E}">
        <p14:creationId xmlns:p14="http://schemas.microsoft.com/office/powerpoint/2010/main" val="322757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10B42-FCC5-41D6-93C3-45A9BA4F31F5}"/>
              </a:ext>
            </a:extLst>
          </p:cNvPr>
          <p:cNvSpPr>
            <a:spLocks noGrp="1"/>
          </p:cNvSpPr>
          <p:nvPr>
            <p:ph type="title"/>
          </p:nvPr>
        </p:nvSpPr>
        <p:spPr/>
        <p:txBody>
          <a:bodyPr/>
          <a:lstStyle/>
          <a:p>
            <a:r>
              <a:rPr lang="en-IN" dirty="0"/>
              <a:t>                              OBJECTIVE</a:t>
            </a:r>
          </a:p>
        </p:txBody>
      </p:sp>
      <p:sp>
        <p:nvSpPr>
          <p:cNvPr id="3" name="Content Placeholder 2">
            <a:extLst>
              <a:ext uri="{FF2B5EF4-FFF2-40B4-BE49-F238E27FC236}">
                <a16:creationId xmlns:a16="http://schemas.microsoft.com/office/drawing/2014/main" id="{A0815238-4721-4A34-883A-3522CCB3FD09}"/>
              </a:ext>
            </a:extLst>
          </p:cNvPr>
          <p:cNvSpPr>
            <a:spLocks noGrp="1"/>
          </p:cNvSpPr>
          <p:nvPr>
            <p:ph idx="1"/>
          </p:nvPr>
        </p:nvSpPr>
        <p:spPr/>
        <p:txBody>
          <a:bodyPr>
            <a:normAutofit/>
          </a:bodyPr>
          <a:lstStyle/>
          <a:p>
            <a:r>
              <a:rPr lang="en-US" dirty="0">
                <a:latin typeface="+mj-lt"/>
              </a:rPr>
              <a:t>The main objective of Learning Management Systems is to enhance the learning process. A Learning Management System not only delivers content, but also handles registering courses, course administration, skill gap analysis, tracking, and reporting.</a:t>
            </a:r>
          </a:p>
          <a:p>
            <a:r>
              <a:rPr lang="en-US" dirty="0">
                <a:latin typeface="+mj-lt"/>
              </a:rPr>
              <a:t> Most LMSs are web based and are used in various educational institutes and companies to improve classroom teaching, learning methodology, and company records. They are used in various industries and scenarios like in financial services, compliance training, computer based training, online assessment, collaborative learning, application sharing, and so on.</a:t>
            </a:r>
          </a:p>
        </p:txBody>
      </p:sp>
    </p:spTree>
    <p:extLst>
      <p:ext uri="{BB962C8B-B14F-4D97-AF65-F5344CB8AC3E}">
        <p14:creationId xmlns:p14="http://schemas.microsoft.com/office/powerpoint/2010/main" val="1026677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71892-75E5-4EAA-8A94-AC6B703E24BA}"/>
              </a:ext>
            </a:extLst>
          </p:cNvPr>
          <p:cNvSpPr>
            <a:spLocks noGrp="1"/>
          </p:cNvSpPr>
          <p:nvPr>
            <p:ph type="title"/>
          </p:nvPr>
        </p:nvSpPr>
        <p:spPr>
          <a:xfrm>
            <a:off x="838200" y="-788894"/>
            <a:ext cx="10515600" cy="3039035"/>
          </a:xfrm>
        </p:spPr>
        <p:txBody>
          <a:bodyPr/>
          <a:lstStyle/>
          <a:p>
            <a:r>
              <a:rPr lang="en-IN" dirty="0"/>
              <a:t>                        USECASE DIAGRAM </a:t>
            </a:r>
          </a:p>
        </p:txBody>
      </p:sp>
      <p:pic>
        <p:nvPicPr>
          <p:cNvPr id="1026" name="Picture 2" descr="https://d3i71xaburhd42.cloudfront.net/2ccd0aab5f4e9c0c90ca929fb3baeb0438d99259/4-Figure1-1.png">
            <a:extLst>
              <a:ext uri="{FF2B5EF4-FFF2-40B4-BE49-F238E27FC236}">
                <a16:creationId xmlns:a16="http://schemas.microsoft.com/office/drawing/2014/main" id="{5885A360-0936-458B-872E-CCA5A5F91A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06188"/>
            <a:ext cx="12192000" cy="72165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23646AB-6B0D-4995-8BF1-4FBCD0463BC2}"/>
              </a:ext>
            </a:extLst>
          </p:cNvPr>
          <p:cNvSpPr/>
          <p:nvPr/>
        </p:nvSpPr>
        <p:spPr>
          <a:xfrm>
            <a:off x="2651760" y="1117600"/>
            <a:ext cx="1808480" cy="203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X.</a:t>
            </a:r>
          </a:p>
        </p:txBody>
      </p:sp>
    </p:spTree>
    <p:extLst>
      <p:ext uri="{BB962C8B-B14F-4D97-AF65-F5344CB8AC3E}">
        <p14:creationId xmlns:p14="http://schemas.microsoft.com/office/powerpoint/2010/main" val="810790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808F3-1290-4F73-A562-C5BFF2E466BA}"/>
              </a:ext>
            </a:extLst>
          </p:cNvPr>
          <p:cNvSpPr>
            <a:spLocks noGrp="1"/>
          </p:cNvSpPr>
          <p:nvPr>
            <p:ph type="title"/>
          </p:nvPr>
        </p:nvSpPr>
        <p:spPr/>
        <p:txBody>
          <a:bodyPr/>
          <a:lstStyle/>
          <a:p>
            <a:r>
              <a:rPr lang="en-IN" dirty="0"/>
              <a:t>                         CONCLUSION</a:t>
            </a:r>
          </a:p>
        </p:txBody>
      </p:sp>
      <p:sp>
        <p:nvSpPr>
          <p:cNvPr id="3" name="Content Placeholder 2">
            <a:extLst>
              <a:ext uri="{FF2B5EF4-FFF2-40B4-BE49-F238E27FC236}">
                <a16:creationId xmlns:a16="http://schemas.microsoft.com/office/drawing/2014/main" id="{74B78169-551A-4144-8372-13AFB1A0B3D8}"/>
              </a:ext>
            </a:extLst>
          </p:cNvPr>
          <p:cNvSpPr>
            <a:spLocks noGrp="1"/>
          </p:cNvSpPr>
          <p:nvPr>
            <p:ph idx="1"/>
          </p:nvPr>
        </p:nvSpPr>
        <p:spPr>
          <a:xfrm>
            <a:off x="838200" y="1825624"/>
            <a:ext cx="10515600" cy="5276215"/>
          </a:xfrm>
        </p:spPr>
        <p:txBody>
          <a:bodyPr/>
          <a:lstStyle/>
          <a:p>
            <a:r>
              <a:rPr lang="en-US" dirty="0">
                <a:latin typeface="+mj-lt"/>
              </a:rPr>
              <a:t>LMS  is a real time project which is useful for the public who are facing problems with the current manual work of bus pass registration and renewal. It also increases the validity period, frequently warns to the people before completion of his validity period by sending . The system has been developed with much care and free of errors and at the same time it is efficient and less time consuming. </a:t>
            </a:r>
            <a:endParaRPr lang="en-IN" dirty="0">
              <a:latin typeface="+mj-lt"/>
            </a:endParaRPr>
          </a:p>
        </p:txBody>
      </p:sp>
    </p:spTree>
    <p:extLst>
      <p:ext uri="{BB962C8B-B14F-4D97-AF65-F5344CB8AC3E}">
        <p14:creationId xmlns:p14="http://schemas.microsoft.com/office/powerpoint/2010/main" val="1405194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C0557-8C80-4BCA-8E5C-66858996BE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C110ED-1490-4C81-B242-C0891F51C704}"/>
              </a:ext>
            </a:extLst>
          </p:cNvPr>
          <p:cNvSpPr>
            <a:spLocks noGrp="1"/>
          </p:cNvSpPr>
          <p:nvPr>
            <p:ph idx="1"/>
          </p:nvPr>
        </p:nvSpPr>
        <p:spPr/>
        <p:txBody>
          <a:bodyPr/>
          <a:lstStyle/>
          <a:p>
            <a:endParaRPr lang="en-IN" dirty="0"/>
          </a:p>
          <a:p>
            <a:endParaRPr lang="en-IN" dirty="0"/>
          </a:p>
          <a:p>
            <a:r>
              <a:rPr lang="en-IN" dirty="0"/>
              <a:t>                           </a:t>
            </a:r>
            <a:r>
              <a:rPr lang="en-IN" sz="8000" dirty="0">
                <a:latin typeface="Bahnschrift SemiBold SemiConden" panose="020B0502040204020203" pitchFamily="34" charset="0"/>
              </a:rPr>
              <a:t>THANK YOU</a:t>
            </a:r>
          </a:p>
        </p:txBody>
      </p:sp>
    </p:spTree>
    <p:extLst>
      <p:ext uri="{BB962C8B-B14F-4D97-AF65-F5344CB8AC3E}">
        <p14:creationId xmlns:p14="http://schemas.microsoft.com/office/powerpoint/2010/main" val="264128991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96</TotalTime>
  <Words>300</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Black</vt:lpstr>
      <vt:lpstr>Arial Rounded MT Bold</vt:lpstr>
      <vt:lpstr>Bahnschrift SemiBold SemiConden</vt:lpstr>
      <vt:lpstr>Gill Sans MT</vt:lpstr>
      <vt:lpstr>Gallery</vt:lpstr>
      <vt:lpstr>LEARNING MANAGEMENT SYSTEM</vt:lpstr>
      <vt:lpstr>                                  ABSTRACT </vt:lpstr>
      <vt:lpstr>                              OBJECTIVE</vt:lpstr>
      <vt:lpstr>                        USECASE DIAGRAM </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MANAGEMENT SYSTEM</dc:title>
  <dc:creator>SHRAVANI JOSHI</dc:creator>
  <cp:lastModifiedBy>HARIKA GOLKONDA</cp:lastModifiedBy>
  <cp:revision>12</cp:revision>
  <dcterms:created xsi:type="dcterms:W3CDTF">2022-12-07T15:14:42Z</dcterms:created>
  <dcterms:modified xsi:type="dcterms:W3CDTF">2022-12-08T05:05:57Z</dcterms:modified>
</cp:coreProperties>
</file>