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0"/>
  </p:normalViewPr>
  <p:slideViewPr>
    <p:cSldViewPr snapToGrid="0" snapToObjects="1">
      <p:cViewPr>
        <p:scale>
          <a:sx n="43" d="100"/>
          <a:sy n="43" d="100"/>
        </p:scale>
        <p:origin x="122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05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189228" y="1435395"/>
            <a:ext cx="9607972" cy="44179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/>
              <a:t>               Final Project</a:t>
            </a:r>
          </a:p>
          <a:p>
            <a:pPr marL="0" indent="0">
              <a:lnSpc>
                <a:spcPts val="7545"/>
              </a:lnSpc>
              <a:buNone/>
            </a:pPr>
            <a:r>
              <a:rPr lang="en-US" sz="6036" dirty="0"/>
              <a:t>               </a:t>
            </a:r>
            <a:r>
              <a:rPr lang="en-US" sz="6036" dirty="0" err="1"/>
              <a:t>N.Harika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4253746"/>
            <a:ext cx="7477601" cy="16708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585335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4"/>
          <p:cNvSpPr/>
          <p:nvPr/>
        </p:nvSpPr>
        <p:spPr>
          <a:xfrm>
            <a:off x="6786086" y="5836682"/>
            <a:ext cx="294620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51387" y="-304404"/>
            <a:ext cx="2193165" cy="1652386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227971" y="0"/>
            <a:ext cx="3402429" cy="177700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71612" y="7338601"/>
            <a:ext cx="1793416" cy="890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B9DC88-65A4-728A-B04C-F9315CA5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27" y="346183"/>
            <a:ext cx="11221086" cy="711125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124896" y="7743771"/>
            <a:ext cx="977883" cy="48582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9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66CA5E-C83D-D4C0-E903-C561DD887C67}"/>
              </a:ext>
            </a:extLst>
          </p:cNvPr>
          <p:cNvSpPr txBox="1"/>
          <p:nvPr/>
        </p:nvSpPr>
        <p:spPr>
          <a:xfrm>
            <a:off x="1250731" y="2171158"/>
            <a:ext cx="9722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https://github.com/Harika-Nimmaganti/APSSDC_PROJECT.git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EA40A-B27D-F88B-0547-357CC3D9E0EE}"/>
              </a:ext>
            </a:extLst>
          </p:cNvPr>
          <p:cNvSpPr txBox="1"/>
          <p:nvPr/>
        </p:nvSpPr>
        <p:spPr>
          <a:xfrm>
            <a:off x="1135117" y="1008993"/>
            <a:ext cx="98376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PROJECT LINK</a:t>
            </a:r>
          </a:p>
        </p:txBody>
      </p:sp>
    </p:spTree>
    <p:extLst>
      <p:ext uri="{BB962C8B-B14F-4D97-AF65-F5344CB8AC3E}">
        <p14:creationId xmlns:p14="http://schemas.microsoft.com/office/powerpoint/2010/main" val="407097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DA19411C-F744-3D84-5154-B59BEE3EC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8E0AA4-2D72-0A1E-BD99-BAAC76B08FFC}"/>
              </a:ext>
            </a:extLst>
          </p:cNvPr>
          <p:cNvSpPr txBox="1"/>
          <p:nvPr/>
        </p:nvSpPr>
        <p:spPr>
          <a:xfrm>
            <a:off x="6645349" y="1200980"/>
            <a:ext cx="7315200" cy="197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7545"/>
              </a:lnSpc>
              <a:buNone/>
            </a:pPr>
            <a:r>
              <a:rPr lang="en-US" sz="600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Introduction to Key and Logger Security</a:t>
            </a:r>
            <a:endParaRPr lang="en-US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46008-1714-9F75-A014-8211BECF5E33}"/>
              </a:ext>
            </a:extLst>
          </p:cNvPr>
          <p:cNvSpPr txBox="1"/>
          <p:nvPr/>
        </p:nvSpPr>
        <p:spPr>
          <a:xfrm>
            <a:off x="6326373" y="3827721"/>
            <a:ext cx="7389628" cy="210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624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Key loggers are a type of malware that record every keystroke a user makes, including sensitive information like passwords and financial data. This presentation will cover the basics of key loggers, the risks they pose, and strategies for protecting against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666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673662"/>
            <a:ext cx="743723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Understanding Key Loggers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06228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220278" y="3145631"/>
            <a:ext cx="13537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06228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What are Key Loggers?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889891"/>
            <a:ext cx="2647950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Key loggers are software or hardware devices that secretly monitor and record a user's keyboard input, including passwords, credit card numbers, and other sensitive data.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306228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5783104" y="3145631"/>
            <a:ext cx="19407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352342" y="306228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How Do They Work?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352342" y="3889891"/>
            <a:ext cx="2647950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Key loggers can be installed on a target computer to capture all keystrokes, which are then transmitted to the attacker for malicious use.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06228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9372600" y="3145631"/>
            <a:ext cx="19966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9944576" y="306228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Who Uses Key Loggers?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9944576" y="3889891"/>
            <a:ext cx="2647950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Key loggers are commonly used by cybercriminals, stalkers, and even employers to spy on user activity without their knowledge or consent.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2272070"/>
            <a:ext cx="562927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Types of Key Loggers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Software-based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091226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These key loggers are installed as malicious programs on a target computer, often hidden within other applications.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Hardware-based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091226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Hardware key loggers are physical devices that are attached between the keyboard and the computer, recording all keystrokes.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Hybrid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091226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Some key loggers use a combination of software and hardware components to capture and transmit user input.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161336"/>
            <a:ext cx="748057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Risks of Key Logger Attacks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300049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267783" y="25298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Theft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010257"/>
            <a:ext cx="470654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Key loggers can steal sensitive information like passwords, credit card numbers, and personal data, leading to identity theft and financial fraud.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300049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7656076" y="25298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Spying and Stalking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010257"/>
            <a:ext cx="470654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Attackers can use key loggers to monitor a victim's online activities, communication, and even physical location without their knowledge.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2267783" y="5025033"/>
            <a:ext cx="27971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System Compromise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505450"/>
            <a:ext cx="470654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Key loggers can be used to gain remote access to a target computer, allowing the attacker to install additional malware and take control of the system.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7656076" y="5025033"/>
            <a:ext cx="2936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Reputational Damage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505450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discovery of a key logger can seriously undermine trust and damage the reputation of the affected individual or organization.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371005"/>
            <a:ext cx="84236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Protecting Against Key Loggers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7596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220278" y="2842974"/>
            <a:ext cx="13537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2759631"/>
            <a:ext cx="38005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Antivirus and Anti-Malware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240048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Installing and regularly updating reliable antivirus and anti-malware software can help detect and remove key loggers.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7596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7579162" y="2842974"/>
            <a:ext cx="19407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2759631"/>
            <a:ext cx="41723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Firewall and Network Security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240048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Implementing a strong firewall and securing your network can prevent key loggers from transmitting stolen data to the attacker.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50451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2188131" y="5128498"/>
            <a:ext cx="19966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Physical Security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Regularly inspecting your computer and peripherals for any physical signs of tampering can help detect hardware-based key loggers.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0451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7571184" y="5128498"/>
            <a:ext cx="21002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User Awareness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Educating users on the risks of key loggers and safe computing practices can significantly reduce the likelihood of successful attacks.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30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Keyboard and Mouse Security Best Practices</a:t>
            </a:r>
            <a:endParaRPr lang="en-US" sz="43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156" y="2320052"/>
            <a:ext cx="1104781" cy="176772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22288" y="2540913"/>
            <a:ext cx="277487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Use Encrypted Input</a:t>
            </a:r>
            <a:endParaRPr lang="en-US" sz="2175" dirty="0"/>
          </a:p>
        </p:txBody>
      </p:sp>
      <p:sp>
        <p:nvSpPr>
          <p:cNvPr id="8" name="Text 3"/>
          <p:cNvSpPr/>
          <p:nvPr/>
        </p:nvSpPr>
        <p:spPr>
          <a:xfrm>
            <a:off x="5922288" y="3018711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174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Employ virtual keyboards or other secure input methods to prevent key loggers from capturing sensitive data.</a:t>
            </a:r>
            <a:endParaRPr lang="en-US" sz="174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156" y="4087773"/>
            <a:ext cx="1104781" cy="17677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22288" y="4308634"/>
            <a:ext cx="3463290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Regularly Inspect Devices</a:t>
            </a:r>
            <a:endParaRPr lang="en-US" sz="2175" dirty="0"/>
          </a:p>
        </p:txBody>
      </p:sp>
      <p:sp>
        <p:nvSpPr>
          <p:cNvPr id="11" name="Text 5"/>
          <p:cNvSpPr/>
          <p:nvPr/>
        </p:nvSpPr>
        <p:spPr>
          <a:xfrm>
            <a:off x="5922288" y="4786432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174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Visually check your keyboard and mouse for any signs of tampering or additional hardware components.</a:t>
            </a:r>
            <a:endParaRPr lang="en-US" sz="174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156" y="5855494"/>
            <a:ext cx="1104781" cy="1767721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22288" y="6076355"/>
            <a:ext cx="3261479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Avoid Public Computers</a:t>
            </a:r>
            <a:endParaRPr lang="en-US" sz="2175" dirty="0"/>
          </a:p>
        </p:txBody>
      </p:sp>
      <p:sp>
        <p:nvSpPr>
          <p:cNvPr id="14" name="Text 7"/>
          <p:cNvSpPr/>
          <p:nvPr/>
        </p:nvSpPr>
        <p:spPr>
          <a:xfrm>
            <a:off x="5922288" y="6554153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174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Refrain from using public computers or shared devices to enter sensitive information, as they may be compromised.</a:t>
            </a:r>
            <a:endParaRPr lang="en-US" sz="17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2249924"/>
            <a:ext cx="96100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Hardware-based Security Solutions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388638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166235"/>
            <a:ext cx="292655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USB Security Dongles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646652"/>
            <a:ext cx="329588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These devices encrypt keyboard input, preventing key loggers from capturing sensitive data.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3388638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166235"/>
            <a:ext cx="294120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Hardware Encryption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646652"/>
            <a:ext cx="329600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Dedicated hardware-based encryption devices can protect against key loggers and other security threats.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388638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16623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Wireless Keyboards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646652"/>
            <a:ext cx="329600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Wireless keyboard and mouse sets can eliminate the risk of hardware-based key loggers.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141452"/>
            <a:ext cx="844415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280166"/>
            <a:ext cx="10554414" cy="4807863"/>
          </a:xfrm>
          <a:prstGeom prst="roundRect">
            <a:avLst>
              <a:gd name="adj" fmla="val 208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2045613" y="2287786"/>
            <a:ext cx="10539174" cy="128147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2267783" y="2428637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Key Loggers Pose Serious Risks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2428637"/>
            <a:ext cx="482143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Key loggers can lead to data theft, identity fraud, and system compromise if left undetected.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45613" y="3569256"/>
            <a:ext cx="10539174" cy="128147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2267783" y="3710107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Multilayered Approach is Essential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3710107"/>
            <a:ext cx="482143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Protecting against key loggers requires a combination of software, hardware, and user awareness measures.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45613" y="4850725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2267783" y="4991576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Regularly Inspect Devices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4991576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Physically checking keyboards, mice, and other input devices for tampering is crucial.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2045613" y="5798939"/>
            <a:ext cx="10539174" cy="128147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3"/>
          <p:cNvSpPr/>
          <p:nvPr/>
        </p:nvSpPr>
        <p:spPr>
          <a:xfrm>
            <a:off x="2267783" y="5939790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Stay Vigilant and Informed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541181" y="5939790"/>
            <a:ext cx="482143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Continuous education and monitoring are necessary to keep up with evolving key logger threats.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16</TotalTime>
  <Words>656</Words>
  <Application>Microsoft Office PowerPoint</Application>
  <PresentationFormat>Custom</PresentationFormat>
  <Paragraphs>76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Eudoxus Sans</vt:lpstr>
      <vt:lpstr>p22-mackinac-pro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HARIKA NIMMAGANTI</cp:lastModifiedBy>
  <cp:revision>4</cp:revision>
  <dcterms:created xsi:type="dcterms:W3CDTF">2024-06-19T15:54:52Z</dcterms:created>
  <dcterms:modified xsi:type="dcterms:W3CDTF">2024-06-19T16:58:54Z</dcterms:modified>
</cp:coreProperties>
</file>