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61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2" y="902305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8" y="2981032"/>
            <a:ext cx="9550400" cy="29085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Tejaswini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If-Blocks Statements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@if(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products.Count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{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&lt;p&gt;Not super exciting is it?&lt;/p&gt;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}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else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   {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&lt;p&gt;It is exciting!&lt;/p&gt;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956" y="5249332"/>
            <a:ext cx="23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Tejaswini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1" y="89816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@</a:t>
            </a:r>
            <a:r>
              <a:rPr lang="en-US" sz="1200" dirty="0" err="1" smtClean="0"/>
              <a:t>foreach</a:t>
            </a:r>
            <a:r>
              <a:rPr lang="en-US" sz="1200" dirty="0" smtClean="0"/>
              <a:t> (var item in Model) {</a:t>
            </a:r>
          </a:p>
          <a:p>
            <a:pPr marL="0" indent="0">
              <a:buNone/>
            </a:pPr>
            <a:r>
              <a:rPr lang="en-US" sz="1200" dirty="0" smtClean="0"/>
              <a:t> 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  &lt;td&gt;</a:t>
            </a:r>
          </a:p>
          <a:p>
            <a:pPr marL="0" indent="0">
              <a:buNone/>
            </a:pPr>
            <a:r>
              <a:rPr lang="en-US" sz="1200" dirty="0" smtClean="0"/>
              <a:t>         @</a:t>
            </a:r>
            <a:r>
              <a:rPr lang="en-US" sz="1200" dirty="0" err="1" smtClean="0"/>
              <a:t>Html.ActionLink</a:t>
            </a:r>
            <a:r>
              <a:rPr lang="en-US" sz="1200" dirty="0" smtClean="0"/>
              <a:t>("Edit", "Edit", new { id = item.ID }) |</a:t>
            </a:r>
          </a:p>
          <a:p>
            <a:pPr marL="0" indent="0">
              <a:buNone/>
            </a:pPr>
            <a:r>
              <a:rPr lang="en-US" sz="1200" dirty="0" smtClean="0"/>
              <a:t>         @</a:t>
            </a:r>
            <a:r>
              <a:rPr lang="en-US" sz="1200" dirty="0" err="1" smtClean="0"/>
              <a:t>Html.ActionLink</a:t>
            </a:r>
            <a:r>
              <a:rPr lang="en-US" sz="1200" dirty="0" smtClean="0"/>
              <a:t>("Details", "Details", new { id = item.ID }) |</a:t>
            </a:r>
          </a:p>
          <a:p>
            <a:pPr marL="0" indent="0">
              <a:buNone/>
            </a:pPr>
            <a:r>
              <a:rPr lang="en-US" sz="1200" dirty="0" smtClean="0"/>
              <a:t>         @</a:t>
            </a:r>
            <a:r>
              <a:rPr lang="en-US" sz="1200" dirty="0" err="1" smtClean="0"/>
              <a:t>Html.ActionLink</a:t>
            </a:r>
            <a:r>
              <a:rPr lang="en-US" sz="1200" dirty="0" smtClean="0"/>
              <a:t>("Delete", "Delete", new { id = item.ID })</a:t>
            </a:r>
          </a:p>
          <a:p>
            <a:pPr marL="0" indent="0">
              <a:buNone/>
            </a:pPr>
            <a:r>
              <a:rPr lang="en-US" sz="1200" dirty="0" smtClean="0"/>
              <a:t>      &lt;/td&gt;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</a:p>
          <a:p>
            <a:pPr marL="0" indent="0">
              <a:buNone/>
            </a:pPr>
            <a:r>
              <a:rPr lang="en-US" sz="1200" dirty="0" smtClean="0"/>
              <a:t>      &lt;td&gt;</a:t>
            </a:r>
          </a:p>
          <a:p>
            <a:pPr marL="0" indent="0">
              <a:buNone/>
            </a:pPr>
            <a:r>
              <a:rPr lang="en-US" sz="1200" dirty="0" smtClean="0"/>
              <a:t>         @</a:t>
            </a:r>
            <a:r>
              <a:rPr lang="en-US" sz="1200" dirty="0" err="1" smtClean="0"/>
              <a:t>item.Name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  &lt;/td&gt;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</a:p>
          <a:p>
            <a:pPr marL="0" indent="0">
              <a:buNone/>
            </a:pPr>
            <a:r>
              <a:rPr lang="en-US" sz="1200" dirty="0" smtClean="0"/>
              <a:t>      &lt;td&gt;</a:t>
            </a:r>
          </a:p>
          <a:p>
            <a:pPr marL="0" indent="0">
              <a:buNone/>
            </a:pPr>
            <a:r>
              <a:rPr lang="en-US" sz="1200" dirty="0" smtClean="0"/>
              <a:t>         @</a:t>
            </a:r>
            <a:r>
              <a:rPr lang="en-US" sz="1200" dirty="0" err="1" smtClean="0"/>
              <a:t>String.Format</a:t>
            </a:r>
            <a:r>
              <a:rPr lang="en-US" sz="1200" dirty="0" smtClean="0"/>
              <a:t>("{0,g}", </a:t>
            </a:r>
            <a:r>
              <a:rPr lang="en-US" sz="1200" dirty="0" err="1" smtClean="0"/>
              <a:t>item.JoiningDate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 smtClean="0"/>
              <a:t>      &lt;/td&gt;</a:t>
            </a:r>
          </a:p>
          <a:p>
            <a:pPr marL="0" indent="0">
              <a:buNone/>
            </a:pPr>
            <a:r>
              <a:rPr lang="en-US" sz="1200" dirty="0" smtClean="0"/>
              <a:t> 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6537196" y="5795623"/>
            <a:ext cx="212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Tejaswini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42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348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PowerPoint Presentation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Naidu,Harika</cp:lastModifiedBy>
  <cp:revision>43</cp:revision>
  <dcterms:created xsi:type="dcterms:W3CDTF">2019-02-25T19:46:04Z</dcterms:created>
  <dcterms:modified xsi:type="dcterms:W3CDTF">2019-03-18T18:03:09Z</dcterms:modified>
</cp:coreProperties>
</file>