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1688</TotalTime>
  <Words>433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Narne,Sai Tejaswini</cp:lastModifiedBy>
  <cp:revision>61</cp:revision>
  <dcterms:created xsi:type="dcterms:W3CDTF">2019-02-25T19:46:04Z</dcterms:created>
  <dcterms:modified xsi:type="dcterms:W3CDTF">2019-03-20T03:12:17Z</dcterms:modified>
</cp:coreProperties>
</file>