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9" r:id="rId3"/>
    <p:sldId id="257" r:id="rId4"/>
    <p:sldId id="262" r:id="rId5"/>
    <p:sldId id="260" r:id="rId6"/>
    <p:sldId id="263" r:id="rId7"/>
    <p:sldId id="264" r:id="rId8"/>
    <p:sldId id="272" r:id="rId9"/>
    <p:sldId id="271" r:id="rId10"/>
    <p:sldId id="267" r:id="rId11"/>
    <p:sldId id="268" r:id="rId12"/>
    <p:sldId id="269" r:id="rId13"/>
    <p:sldId id="261" r:id="rId14"/>
    <p:sldId id="273" r:id="rId15"/>
    <p:sldId id="274" r:id="rId16"/>
    <p:sldId id="275" r:id="rId17"/>
    <p:sldId id="266" r:id="rId18"/>
    <p:sldId id="26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razor?view=aspnetcore-2.2#razor-syntax" TargetMode="External"/><Relationship Id="rId2" Type="http://schemas.openxmlformats.org/officeDocument/2006/relationships/hyperlink" Target="https://www.w3schools.com/asp/razor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P.NET_Razor" TargetMode="External"/><Relationship Id="rId4" Type="http://schemas.openxmlformats.org/officeDocument/2006/relationships/hyperlink" Target="https://www.tutorialspoint.com/asp.net_mvc/asp.net_mvc_razor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1" y="902305"/>
            <a:ext cx="8015371" cy="147782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77" y="2796988"/>
            <a:ext cx="9560693" cy="30925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Harika Naidu	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Tejaswini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		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Gadekari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39402"/>
            <a:ext cx="1727201" cy="185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9" y="4011968"/>
            <a:ext cx="1905000" cy="1905000"/>
          </a:xfrm>
          <a:prstGeom prst="rect">
            <a:avLst/>
          </a:prstGeom>
        </p:spPr>
      </p:pic>
      <p:pic>
        <p:nvPicPr>
          <p:cNvPr id="1026" name="Picture 2" descr="https://avatars0.githubusercontent.com/u/43020059?s=400&amp;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09" y="3879669"/>
            <a:ext cx="2009865" cy="20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8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3"/>
            <a:ext cx="8596668" cy="489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consists of Razor markup, C#, and 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web pages can be described as HTML pages with two kinds of content: HTML content and Razor code.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ASP.NET framework, the part of the Microsoft.NET Framework that’s specifically designed for creating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Razor syntax gives you all the power of ASP.NET, but is using a simplified syntax that’s easier to learn if you’re a beginner, and makes you more productive if you’re an expert.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70710"/>
            <a:ext cx="8596668" cy="967182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zor syntax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13955"/>
            <a:ext cx="6660013" cy="44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9896"/>
            <a:ext cx="8596668" cy="1120503"/>
          </a:xfrm>
        </p:spPr>
        <p:txBody>
          <a:bodyPr/>
          <a:lstStyle/>
          <a:p>
            <a:r>
              <a:rPr lang="en-US" dirty="0" smtClean="0"/>
              <a:t>Advantages of 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light weight and it has a simple syntax.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understand Razor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 as compared to ASPX view engine 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encoding of 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readability of markup and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does not require any special tool to write markup. We can also write our markup code with any old plain text editor like Notepad.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Learn: Razor is easy to learn. We can also use our existing HTML skills.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7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2515"/>
            <a:ext cx="9132873" cy="1332411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and Else 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30400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"";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DateTime.Now.Hour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Evening";}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Morning";}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message is @txt&lt;/p&gt;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Good Evening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98" y="91440"/>
            <a:ext cx="9115904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For loop: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9999"/>
          <a:stretch/>
        </p:blipFill>
        <p:spPr>
          <a:xfrm>
            <a:off x="1298711" y="2116183"/>
            <a:ext cx="5859733" cy="17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20" y="322217"/>
            <a:ext cx="8596668" cy="1320800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284" y="1139372"/>
            <a:ext cx="8960493" cy="3885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@{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This is a comment.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theVar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= 17;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This is a multiline code comment.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It can continue for any number of lines.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A one-line code comment.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@{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// This is a comment.</a:t>
            </a:r>
          </a:p>
          <a:p>
            <a:pPr marL="0" indent="0">
              <a:buNone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myVar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= 17;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/* This is a multi-line comment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that uses C# commenting syntax. */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104444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7981244" cy="23255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www.w3schools.com/asp/razor_intro.asp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docs.microsoft.com/en-us/aspnet/core/mvc/views/razor?view=aspnetcore-2.2#razor-syntax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www.tutorialspoint.com/asp.net_mvc/asp.net_mvc_razor.htm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en.wikipedia.org/wiki/ASP.NET_Razor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谢谢您！ （薯条）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81" y="2301081"/>
            <a:ext cx="6363141" cy="3600450"/>
          </a:xfrm>
        </p:spPr>
      </p:pic>
    </p:spTree>
    <p:extLst>
      <p:ext uri="{BB962C8B-B14F-4D97-AF65-F5344CB8AC3E}">
        <p14:creationId xmlns:p14="http://schemas.microsoft.com/office/powerpoint/2010/main" val="400376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4766"/>
            <a:ext cx="8596668" cy="58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Introduce Razor Views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Razor Syntax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Explain Razor syntax in .NET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26936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Razor is a markup syntax that lets you embed server-based code into web pages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C# 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 a programming language. It is a server side markup language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uses a Syntax similar to the PHP and Classic ASP.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358" y="684014"/>
            <a:ext cx="2625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1573566"/>
            <a:ext cx="8500533" cy="36306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be used anywhere to generate output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HTML.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based on the ASP.NET, and used for creating the web based applications.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0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pic>
        <p:nvPicPr>
          <p:cNvPr id="6" name="Picture 2" descr="View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2" y="3655971"/>
            <a:ext cx="5715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@ character is used to insert server side code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statement blocks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{var Message=“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need a six month vacation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”;}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Multi-statement blocks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Message=“I need a six month vacation”;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time=“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Twice a year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var totalMessage = Message + time + ”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      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83110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Razor Expressions: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different types of Razor Expressions.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Implicit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&lt;p&gt;@</a:t>
            </a:r>
            <a:r>
              <a:rPr lang="en-US" sz="2400" dirty="0" err="1"/>
              <a:t>DateTime.Now</a:t>
            </a:r>
            <a:r>
              <a:rPr lang="en-US" sz="2400" dirty="0"/>
              <a:t>&lt;/p&gt;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/>
              <a:t>p&gt;@</a:t>
            </a:r>
            <a:r>
              <a:rPr lang="en-US" sz="2400" dirty="0" err="1"/>
              <a:t>DateTime.IsLeapYear</a:t>
            </a:r>
            <a:r>
              <a:rPr lang="en-US" sz="2400" dirty="0"/>
              <a:t>(2016)&lt;/p&gt;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smtClean="0"/>
              <a:t>Explicit </a:t>
            </a:r>
            <a:r>
              <a:rPr lang="en-US" sz="2400" dirty="0" smtClean="0"/>
              <a:t>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&lt;p&gt;Last week this time: @(</a:t>
            </a:r>
            <a:r>
              <a:rPr lang="en-US" sz="2400" dirty="0" err="1"/>
              <a:t>DateTime.Now</a:t>
            </a:r>
            <a:r>
              <a:rPr lang="en-US" sz="2400" dirty="0"/>
              <a:t> - </a:t>
            </a:r>
            <a:r>
              <a:rPr lang="en-US" sz="2400" dirty="0" err="1"/>
              <a:t>TimeSpan.FromDays</a:t>
            </a:r>
            <a:r>
              <a:rPr lang="en-US" sz="2400" dirty="0"/>
              <a:t>(7))&lt;/p&gt;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65599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Razor C# Variables: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are use to store the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Datatypes: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float, decimal, bool, float,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 smtClean="0"/>
              <a:t>C# supports many operators like +, =, -, etc.,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709" y="2612571"/>
            <a:ext cx="4963885" cy="1227909"/>
          </a:xfrm>
        </p:spPr>
        <p:txBody>
          <a:bodyPr>
            <a:noAutofit/>
          </a:bodyPr>
          <a:lstStyle/>
          <a:p>
            <a:r>
              <a:rPr lang="en-US" sz="6000" dirty="0" smtClean="0"/>
              <a:t>Razor Syntax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8456"/>
            <a:ext cx="8596668" cy="1055189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645"/>
            <a:ext cx="8596668" cy="42677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code blocks are enclosed in @{ ...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expressions (variables and functions) start with @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statements end with semicolon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with quotation marks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code is case sensitive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files have the extension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1716</TotalTime>
  <Words>506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</vt:lpstr>
      <vt:lpstr>Times New Roman</vt:lpstr>
      <vt:lpstr>Trebuchet MS</vt:lpstr>
      <vt:lpstr>Wingdings</vt:lpstr>
      <vt:lpstr>Wingdings 3</vt:lpstr>
      <vt:lpstr>Facet</vt:lpstr>
      <vt:lpstr>Razor views</vt:lpstr>
      <vt:lpstr>Objectives</vt:lpstr>
      <vt:lpstr>PowerPoint Presentation</vt:lpstr>
      <vt:lpstr>Razor Views</vt:lpstr>
      <vt:lpstr>@ character</vt:lpstr>
      <vt:lpstr>Types of Razor Expressions:</vt:lpstr>
      <vt:lpstr>Razor C# Variables:</vt:lpstr>
      <vt:lpstr>Razor Syntax</vt:lpstr>
      <vt:lpstr>Razor Syntax</vt:lpstr>
      <vt:lpstr>Razor Syntax</vt:lpstr>
      <vt:lpstr>PowerPoint Presentation</vt:lpstr>
      <vt:lpstr>Advantages of Razor Syntax</vt:lpstr>
      <vt:lpstr>If and Else Conditions </vt:lpstr>
      <vt:lpstr>PowerPoint Presentation</vt:lpstr>
      <vt:lpstr>    For loop:</vt:lpstr>
      <vt:lpstr>Comments</vt:lpstr>
      <vt:lpstr>References: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</dc:title>
  <dc:creator>Gadekari,Sonam</dc:creator>
  <cp:lastModifiedBy>Naidu,Harika</cp:lastModifiedBy>
  <cp:revision>69</cp:revision>
  <dcterms:created xsi:type="dcterms:W3CDTF">2019-02-25T19:46:04Z</dcterms:created>
  <dcterms:modified xsi:type="dcterms:W3CDTF">2019-03-20T04:23:55Z</dcterms:modified>
</cp:coreProperties>
</file>