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2" r:id="rId5"/>
    <p:sldId id="260" r:id="rId6"/>
    <p:sldId id="263" r:id="rId7"/>
    <p:sldId id="264" r:id="rId8"/>
    <p:sldId id="272" r:id="rId9"/>
    <p:sldId id="271" r:id="rId10"/>
    <p:sldId id="267" r:id="rId11"/>
    <p:sldId id="268" r:id="rId12"/>
    <p:sldId id="269" r:id="rId13"/>
    <p:sldId id="261" r:id="rId14"/>
    <p:sldId id="273" r:id="rId15"/>
    <p:sldId id="274" r:id="rId16"/>
    <p:sldId id="275" r:id="rId17"/>
    <p:sldId id="26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5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3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4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1455-314D-4A91-9865-DAED05F0825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D01EE4-DA6C-4FD6-B355-DE80A5A7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views/razor?view=aspnetcore-2.2#razor-syntax" TargetMode="External"/><Relationship Id="rId2" Type="http://schemas.openxmlformats.org/officeDocument/2006/relationships/hyperlink" Target="https://www.w3schools.com/asp/razor_intro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SP.NET_Razor" TargetMode="External"/><Relationship Id="rId4" Type="http://schemas.openxmlformats.org/officeDocument/2006/relationships/hyperlink" Target="https://www.tutorialspoint.com/asp.net_mvc/asp.net_mvc_razor.ht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181" y="902305"/>
            <a:ext cx="8015371" cy="1477824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177" y="2796988"/>
            <a:ext cx="9560693" cy="309254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Members: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Harika Naidu			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Sai Tejaswini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Narne			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Sonam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Gadekari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8" y="4039402"/>
            <a:ext cx="1727201" cy="1850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29" y="401196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73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3"/>
            <a:ext cx="8596668" cy="48980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syntax consists of Razor markup, C#, and 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web pages can be described as HTML pages with two kinds of content: HTML content and Razor code.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Razor Syntax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on ASP.NET framework, the part of the Microsoft.NET Framework that’s specifically designed for creating web applications.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Razor syntax gives you all the power of ASP.NET, but is using a simplified syntax that’s easier to learn if you’re a beginner, and makes you more productive if you’re an expert.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70710"/>
            <a:ext cx="8596668" cy="967182"/>
          </a:xfrm>
        </p:spPr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azor syntax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13955"/>
            <a:ext cx="6660013" cy="44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9896"/>
            <a:ext cx="8596668" cy="1120503"/>
          </a:xfrm>
        </p:spPr>
        <p:txBody>
          <a:bodyPr/>
          <a:lstStyle/>
          <a:p>
            <a:r>
              <a:rPr lang="en-US" dirty="0" smtClean="0"/>
              <a:t>Advantages of 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64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light weight and it has a simple syntax.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easier to understand Razor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 as compared to ASPX view engine syntax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automatic encoding of HTML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readability of markup and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does not require any special tool to write markup. We can also write our markup code with any old plain text editor like Notepad.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Learn: Razor is easy to learn. We can also use our existing HTML skills.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7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22515"/>
            <a:ext cx="9132873" cy="1332411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and Else Conditions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30400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txt = "";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DateTime.Now.Hour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12)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{txt = "Good Evening";}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{txt = "Good Morning";}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message is @txt&lt;/p&gt;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Good Evening</a:t>
            </a:r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98" y="91440"/>
            <a:ext cx="9115904" cy="6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For loop: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9999"/>
          <a:stretch/>
        </p:blipFill>
        <p:spPr>
          <a:xfrm>
            <a:off x="1298711" y="2116183"/>
            <a:ext cx="5859733" cy="17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20" y="322217"/>
            <a:ext cx="8596668" cy="1320800"/>
          </a:xfrm>
        </p:spPr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284" y="1139372"/>
            <a:ext cx="8960493" cy="3885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@{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@* This is a comment. *@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@*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theVar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= 17; *@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@*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This is a multiline code comment.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It can continue for any number of lines.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*@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@* A one-line code comment. *@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@{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// This is a comment.</a:t>
            </a:r>
          </a:p>
          <a:p>
            <a:pPr marL="0" indent="0">
              <a:buNone/>
            </a:pP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myVar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= 17;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/* This is a multi-line comment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that uses C# commenting syntax. */</a:t>
            </a:r>
          </a:p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0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3104444" cy="643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References: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7981244" cy="23255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www.w3schools.com/asp/razor_intro.asp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docs.microsoft.com/en-us/aspnet/core/mvc/views/razor?view=aspnetcore-2.2#razor-syntax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www.tutorialspoint.com/asp.net_mvc/asp.net_mvc_razor.htm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en.wikipedia.org/wiki/ASP.NET_Razor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谢谢您！ （薯条） 免费图片 - Public Domain Picture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81" y="2301081"/>
            <a:ext cx="6363141" cy="3600450"/>
          </a:xfrm>
        </p:spPr>
      </p:pic>
    </p:spTree>
    <p:extLst>
      <p:ext uri="{BB962C8B-B14F-4D97-AF65-F5344CB8AC3E}">
        <p14:creationId xmlns:p14="http://schemas.microsoft.com/office/powerpoint/2010/main" val="400376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1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Introduce Razor Views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 to Razor Syntax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Explain Razor syntax in .NET MVC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263"/>
            <a:ext cx="8596668" cy="26936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Razor is a markup syntax that lets you embed server-based code into web pages using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C# 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not a programming language. It is a server side markup language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uses a Syntax similar to the PHP and Classic ASP.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0358" y="684014"/>
            <a:ext cx="2625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6" y="1573566"/>
            <a:ext cx="8500533" cy="363061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can be used anywhere to generate output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like HTML. 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Razor is based on the ASP.NET, and used for creating the web based applications.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3002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Razor Views</a:t>
            </a:r>
          </a:p>
        </p:txBody>
      </p:sp>
      <p:pic>
        <p:nvPicPr>
          <p:cNvPr id="6" name="Picture 2" descr="View 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2" y="3655971"/>
            <a:ext cx="5715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2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@ character is used to insert server side code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Single statement blocks 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{var Message=“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 need a six month vacation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”;}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Multi-statement blocks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@ {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Message=“I need a six month vacation”;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var time=“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Twice a year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var totalMessage = Message + time + ”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”;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        }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3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83110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Types of Razor Expressions: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two different types of Razor Expressions.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1. </a:t>
            </a:r>
            <a:r>
              <a:rPr lang="en-US" sz="2400" dirty="0" smtClean="0"/>
              <a:t>Implicit </a:t>
            </a:r>
            <a:r>
              <a:rPr lang="en-US" sz="2400" dirty="0" smtClean="0"/>
              <a:t>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&lt;p&gt;@</a:t>
            </a:r>
            <a:r>
              <a:rPr lang="en-US" sz="2400" dirty="0" err="1"/>
              <a:t>DateTime.Now</a:t>
            </a:r>
            <a:r>
              <a:rPr lang="en-US" sz="2400" dirty="0"/>
              <a:t>&lt;/p&gt;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</a:t>
            </a:r>
            <a:r>
              <a:rPr lang="en-US" sz="2400" dirty="0"/>
              <a:t>p&gt;@</a:t>
            </a:r>
            <a:r>
              <a:rPr lang="en-US" sz="2400" dirty="0" err="1"/>
              <a:t>DateTime.IsLeapYear</a:t>
            </a:r>
            <a:r>
              <a:rPr lang="en-US" sz="2400" dirty="0"/>
              <a:t>(2016)&lt;/p&gt;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</a:t>
            </a:r>
            <a:r>
              <a:rPr lang="en-US" sz="2400" smtClean="0"/>
              <a:t>Explicit </a:t>
            </a:r>
            <a:r>
              <a:rPr lang="en-US" sz="2400" dirty="0" smtClean="0"/>
              <a:t>Razor Expression.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&lt;p&gt;Last week this time: @(</a:t>
            </a:r>
            <a:r>
              <a:rPr lang="en-US" sz="2400" dirty="0" err="1"/>
              <a:t>DateTime.Now</a:t>
            </a:r>
            <a:r>
              <a:rPr lang="en-US" sz="2400" dirty="0"/>
              <a:t> - </a:t>
            </a:r>
            <a:r>
              <a:rPr lang="en-US" sz="2400" dirty="0" err="1"/>
              <a:t>TimeSpan.FromDays</a:t>
            </a:r>
            <a:r>
              <a:rPr lang="en-US" sz="2400" dirty="0"/>
              <a:t>(7))&lt;/p&gt;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165599" cy="71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Razor C# Variables: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5"/>
            <a:ext cx="8596668" cy="388077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variables</a:t>
            </a:r>
            <a:r>
              <a:rPr lang="en-US" dirty="0" smtClean="0"/>
              <a:t> are use to store the data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Datatypes: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, float, decimal, bool, float,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Operators:</a:t>
            </a:r>
          </a:p>
          <a:p>
            <a:pPr marL="0" indent="0">
              <a:buNone/>
            </a:pPr>
            <a:r>
              <a:rPr lang="en-US" dirty="0" smtClean="0"/>
              <a:t>C# supports many operators like +, =, -, etc.,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8756" y="5249332"/>
            <a:ext cx="17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Harika Naidu.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709" y="2612571"/>
            <a:ext cx="4963885" cy="1227909"/>
          </a:xfrm>
        </p:spPr>
        <p:txBody>
          <a:bodyPr>
            <a:noAutofit/>
          </a:bodyPr>
          <a:lstStyle/>
          <a:p>
            <a:r>
              <a:rPr lang="en-US" sz="6000" dirty="0" smtClean="0"/>
              <a:t>Razor Syntax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18456"/>
            <a:ext cx="8596668" cy="1055189"/>
          </a:xfrm>
        </p:spPr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3645"/>
            <a:ext cx="8596668" cy="42677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code blocks are enclosed in @{ ...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expressions (variables and functions) start with @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statements end with semicolon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declared with the var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enclosed with quotation marks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code is case sensitive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files have the extension 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641" y="5353986"/>
            <a:ext cx="22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Sai Tejaswini Narne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1716</TotalTime>
  <Words>506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Cambria</vt:lpstr>
      <vt:lpstr>Times New Roman</vt:lpstr>
      <vt:lpstr>Trebuchet MS</vt:lpstr>
      <vt:lpstr>Wingdings</vt:lpstr>
      <vt:lpstr>Wingdings 3</vt:lpstr>
      <vt:lpstr>Facet</vt:lpstr>
      <vt:lpstr>Razor views</vt:lpstr>
      <vt:lpstr>Objectives</vt:lpstr>
      <vt:lpstr>PowerPoint Presentation</vt:lpstr>
      <vt:lpstr>Razor Views</vt:lpstr>
      <vt:lpstr>@ character</vt:lpstr>
      <vt:lpstr>Types of Razor Expressions:</vt:lpstr>
      <vt:lpstr>Razor C# Variables:</vt:lpstr>
      <vt:lpstr>Razor Syntax</vt:lpstr>
      <vt:lpstr>Razor Syntax</vt:lpstr>
      <vt:lpstr>Razor Syntax</vt:lpstr>
      <vt:lpstr>PowerPoint Presentation</vt:lpstr>
      <vt:lpstr>Advantages of Razor Syntax</vt:lpstr>
      <vt:lpstr>If and Else Conditions </vt:lpstr>
      <vt:lpstr>PowerPoint Presentation</vt:lpstr>
      <vt:lpstr>    For loop:</vt:lpstr>
      <vt:lpstr>Comments</vt:lpstr>
      <vt:lpstr>References: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views</dc:title>
  <dc:creator>Gadekari,Sonam</dc:creator>
  <cp:lastModifiedBy>Naidu,Harika</cp:lastModifiedBy>
  <cp:revision>68</cp:revision>
  <dcterms:created xsi:type="dcterms:W3CDTF">2019-02-25T19:46:04Z</dcterms:created>
  <dcterms:modified xsi:type="dcterms:W3CDTF">2019-03-20T04:17:24Z</dcterms:modified>
</cp:coreProperties>
</file>