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67" r:id="rId11"/>
    <p:sldId id="268" r:id="rId12"/>
    <p:sldId id="269" r:id="rId13"/>
    <p:sldId id="261" r:id="rId14"/>
    <p:sldId id="273" r:id="rId15"/>
    <p:sldId id="274" r:id="rId16"/>
    <p:sldId id="275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98" y="91440"/>
            <a:ext cx="9115904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For loop: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999"/>
          <a:stretch/>
        </p:blipFill>
        <p:spPr>
          <a:xfrm>
            <a:off x="1298711" y="2116183"/>
            <a:ext cx="5859733" cy="1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20" y="322217"/>
            <a:ext cx="8596668" cy="13208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284" y="1139372"/>
            <a:ext cx="8960493" cy="3885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This is a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theVar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This is a multiline code comment.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It can continue for any number of lines.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A one-line code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// This is a comment.</a:t>
            </a:r>
          </a:p>
          <a:p>
            <a:pPr marL="0" indent="0">
              <a:buNone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myVar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/* This is a multi-line comment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that uses C# commenting syntax. */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Implict</a:t>
            </a:r>
            <a:r>
              <a:rPr lang="en-US" sz="2400" dirty="0" smtClean="0"/>
              <a:t> </a:t>
            </a:r>
            <a:r>
              <a:rPr lang="en-US" sz="2400" dirty="0" smtClean="0"/>
              <a:t>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Explict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1716</TotalTime>
  <Words>506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Razor Syntax</vt:lpstr>
      <vt:lpstr>PowerPoint Presentation</vt:lpstr>
      <vt:lpstr>Advantages of Razor Syntax</vt:lpstr>
      <vt:lpstr>If and Else Conditions </vt:lpstr>
      <vt:lpstr>PowerPoint Presentation</vt:lpstr>
      <vt:lpstr>    For loop:</vt:lpstr>
      <vt:lpstr>Comments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Gadekari,Sonam</cp:lastModifiedBy>
  <cp:revision>67</cp:revision>
  <dcterms:created xsi:type="dcterms:W3CDTF">2019-02-25T19:46:04Z</dcterms:created>
  <dcterms:modified xsi:type="dcterms:W3CDTF">2019-03-20T04:12:15Z</dcterms:modified>
</cp:coreProperties>
</file>