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2" r:id="rId5"/>
    <p:sldId id="260" r:id="rId6"/>
    <p:sldId id="263" r:id="rId7"/>
    <p:sldId id="264" r:id="rId8"/>
    <p:sldId id="272" r:id="rId9"/>
    <p:sldId id="271" r:id="rId10"/>
    <p:sldId id="273" r:id="rId11"/>
    <p:sldId id="274" r:id="rId12"/>
    <p:sldId id="267" r:id="rId13"/>
    <p:sldId id="268" r:id="rId14"/>
    <p:sldId id="261" r:id="rId15"/>
    <p:sldId id="269" r:id="rId16"/>
    <p:sldId id="266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5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759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6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81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63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14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9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8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0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4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2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mvc/views/razor?view=aspnetcore-2.2#razor-syntax" TargetMode="External"/><Relationship Id="rId2" Type="http://schemas.openxmlformats.org/officeDocument/2006/relationships/hyperlink" Target="https://www.w3schools.com/asp/razor_intro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ASP.NET_Razor" TargetMode="External"/><Relationship Id="rId4" Type="http://schemas.openxmlformats.org/officeDocument/2006/relationships/hyperlink" Target="https://www.tutorialspoint.com/asp.net_mvc/asp.net_mvc_razor.htm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181" y="902305"/>
            <a:ext cx="8015371" cy="1477824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Razor views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177" y="2796988"/>
            <a:ext cx="9560693" cy="3092547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Team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Members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Harika Naidu			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Sai Tejaswini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Narne			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Sonam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Gadekari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	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78" y="4039402"/>
            <a:ext cx="1727201" cy="1850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029" y="401196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73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896" y="627017"/>
            <a:ext cx="8464105" cy="927463"/>
          </a:xfrm>
        </p:spPr>
        <p:txBody>
          <a:bodyPr/>
          <a:lstStyle/>
          <a:p>
            <a:r>
              <a:rPr lang="en-US" dirty="0" smtClean="0"/>
              <a:t>Examples for the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394" y="1841864"/>
            <a:ext cx="9196252" cy="369678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 Single statement block --&gt;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@{ var myMessage = "Hello World"; 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 Inline expression or variable --&gt;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&lt;p&gt;The value of myMessage is: @myMessage&lt;/p&gt;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myMessage is: Hello World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32765" y="5355770"/>
            <a:ext cx="2272311" cy="36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59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66205"/>
            <a:ext cx="8596668" cy="911497"/>
          </a:xfrm>
        </p:spPr>
        <p:txBody>
          <a:bodyPr/>
          <a:lstStyle/>
          <a:p>
            <a:r>
              <a:rPr lang="en-US" dirty="0" smtClean="0"/>
              <a:t>Output of the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7702"/>
            <a:ext cx="8596668" cy="388077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&lt;!--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Multi-statement block --&gt;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@{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greeting = "Welcome to our site!";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weekDay = DateTime.Now.DayOfWeek;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greetingMessage = greeting + " Here in Maryville it is: " + weekDay;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&lt;p&gt;The greeting is: @greetingMessage&lt;/p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greeting is: Welcome to our site! Here in Maryville it is: Tuesday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64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7893"/>
            <a:ext cx="8596668" cy="48980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Razor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markup syntax for embedding server-based code into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webpages.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Razor syntax consists of Razor markup, C#, and HTML. Files containing Razor generally have a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cshtml file extension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Razor web pages can be described as HTML pages with two kinds of content: HTML content and Razor code.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Razor Syntax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based on ASP.NET framework, the part of the Microsoft.NET Framework that’s specifically designed for creating web applications.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Razor syntax gives you all the power of ASP.NET, but is using a simplified syntax that’s easier to learn if you’re a beginner, and makes you more productive if you’re an expert.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770710"/>
            <a:ext cx="8596668" cy="967182"/>
          </a:xfrm>
        </p:spPr>
        <p:txBody>
          <a:bodyPr/>
          <a:lstStyle/>
          <a:p>
            <a:r>
              <a:rPr lang="en-US" dirty="0" smtClean="0"/>
              <a:t>Razor Syntax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2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razor syntax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13955"/>
            <a:ext cx="6660013" cy="44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76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22515"/>
            <a:ext cx="9132873" cy="1332411"/>
          </a:xfrm>
        </p:spPr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and Else Conditions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6915"/>
            <a:ext cx="8596668" cy="4304002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@{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txt = "";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DateTime.Now.Hour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12)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{txt = "Good Evening";}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{txt = "Good Morning";}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&lt;p&gt;The message is @txt&lt;/p&gt;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Output: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message is Good Evening</a:t>
            </a:r>
            <a:endParaRPr lang="en-US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7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09896"/>
            <a:ext cx="8596668" cy="1120503"/>
          </a:xfrm>
        </p:spPr>
        <p:txBody>
          <a:bodyPr/>
          <a:lstStyle/>
          <a:p>
            <a:r>
              <a:rPr lang="en-US" dirty="0" smtClean="0"/>
              <a:t>Advantages of Razor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5640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light weight and it has a simple syntax.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easier to understand Razor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 as compared to ASPX view engine syntax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automatic encoding of HTML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 readability of markup and code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Razor does not require any special tool to write markup. We can also write our markup code with any old plain text editor like Notepad.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Learn: Razor is easy to learn. We can also use our existing HTML skills.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378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3104444" cy="6434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References: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2401"/>
            <a:ext cx="7981244" cy="232551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www.w3schools.com/asp/razor_intro.asp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docs.microsoft.com/en-us/aspnet/core/mvc/views/razor?view=aspnetcore-2.2#razor-syntax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www.tutorialspoint.com/asp.net_mvc/asp.net_mvc_razor.htm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en.wikipedia.org/wiki/ASP.NET_Razor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060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谢谢您！ （薯条） 免费图片 - Public Domain Picture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081" y="2301081"/>
            <a:ext cx="6363141" cy="3600450"/>
          </a:xfrm>
        </p:spPr>
      </p:pic>
    </p:spTree>
    <p:extLst>
      <p:ext uri="{BB962C8B-B14F-4D97-AF65-F5344CB8AC3E}">
        <p14:creationId xmlns:p14="http://schemas.microsoft.com/office/powerpoint/2010/main" val="400376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7891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Introduce Razor Views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Introduction to Razor Syntax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Explain Razor syntax in .NET MVC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9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7263"/>
            <a:ext cx="8596668" cy="26936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Razor is a markup syntax that lets you embed server-based code into web pages using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C# .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Razor is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not a programming language. It is a server side markup language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Razor uses a Syntax similar to the PHP and Classic ASP.</a:t>
            </a: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0358" y="684014"/>
            <a:ext cx="26250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Razor Views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6" y="1573566"/>
            <a:ext cx="8500533" cy="363061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Razor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can be used anywhere to generate output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like HTML. 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Razor is based on the ASP.NET, and used for creating the web based applications.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3002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Razor Views</a:t>
            </a:r>
          </a:p>
        </p:txBody>
      </p:sp>
      <p:pic>
        <p:nvPicPr>
          <p:cNvPr id="6" name="Picture 2" descr="View En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92" y="3655971"/>
            <a:ext cx="5715000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2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3225"/>
            <a:ext cx="8596668" cy="3880773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@ character is used to insert server side code</a:t>
            </a:r>
          </a:p>
          <a:p>
            <a:pPr marL="0" indent="0">
              <a:buNone/>
            </a:pP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Single statement blocks 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@ {var Message=“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 need a six month vacation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”;}</a:t>
            </a:r>
          </a:p>
          <a:p>
            <a:pPr marL="0" indent="0">
              <a:buNone/>
            </a:pP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Multi-statement blocks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@ {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var Message=“I need a six month vacation”;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var time=“ 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Twice a year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”;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var totalMessage = Message + time + ”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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”;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        }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3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983110" cy="711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Types of Razor Expressions: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3225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There are two different types of Razor Expressions.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1. </a:t>
            </a:r>
            <a:r>
              <a:rPr lang="en-US" sz="2400" dirty="0" err="1" smtClean="0"/>
              <a:t>Implict</a:t>
            </a:r>
            <a:r>
              <a:rPr lang="en-US" sz="2400" dirty="0" smtClean="0"/>
              <a:t> Razor Expression.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/>
              <a:t>&lt;p&gt;@</a:t>
            </a:r>
            <a:r>
              <a:rPr lang="en-US" sz="2400" dirty="0" err="1"/>
              <a:t>DateTime.Now</a:t>
            </a:r>
            <a:r>
              <a:rPr lang="en-US" sz="2400" dirty="0"/>
              <a:t>&lt;/p&gt;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&lt;</a:t>
            </a:r>
            <a:r>
              <a:rPr lang="en-US" sz="2400" dirty="0"/>
              <a:t>p&gt;@</a:t>
            </a:r>
            <a:r>
              <a:rPr lang="en-US" sz="2400" dirty="0" err="1"/>
              <a:t>DateTime.IsLeapYear</a:t>
            </a:r>
            <a:r>
              <a:rPr lang="en-US" sz="2400" dirty="0"/>
              <a:t>(2016)&lt;/p&gt;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2. </a:t>
            </a:r>
            <a:r>
              <a:rPr lang="en-US" sz="2400" dirty="0" err="1" smtClean="0"/>
              <a:t>Explict</a:t>
            </a:r>
            <a:r>
              <a:rPr lang="en-US" sz="2400" dirty="0" smtClean="0"/>
              <a:t> Razor Expression.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/>
              <a:t>&lt;p&gt;Last week this time: @(</a:t>
            </a:r>
            <a:r>
              <a:rPr lang="en-US" sz="2400" dirty="0" err="1"/>
              <a:t>DateTime.Now</a:t>
            </a:r>
            <a:r>
              <a:rPr lang="en-US" sz="2400" dirty="0"/>
              <a:t> - </a:t>
            </a:r>
            <a:r>
              <a:rPr lang="en-US" sz="2400" dirty="0" err="1"/>
              <a:t>TimeSpan.FromDays</a:t>
            </a:r>
            <a:r>
              <a:rPr lang="en-US" sz="2400" dirty="0"/>
              <a:t>(7))&lt;/p&gt;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3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165599" cy="711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Razor C# Variables: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3225"/>
            <a:ext cx="8596668" cy="388077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variables</a:t>
            </a:r>
            <a:r>
              <a:rPr lang="en-US" dirty="0" smtClean="0"/>
              <a:t> are use to store the data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Datatypes: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, float, decimal, bool, float, string.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Operators:</a:t>
            </a:r>
          </a:p>
          <a:p>
            <a:pPr marL="0" indent="0">
              <a:buNone/>
            </a:pPr>
            <a:r>
              <a:rPr lang="en-US" dirty="0" smtClean="0"/>
              <a:t>C# supports many operators like +, =, -, etc.,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2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6709" y="2612571"/>
            <a:ext cx="4963885" cy="1227909"/>
          </a:xfrm>
        </p:spPr>
        <p:txBody>
          <a:bodyPr>
            <a:noAutofit/>
          </a:bodyPr>
          <a:lstStyle/>
          <a:p>
            <a:r>
              <a:rPr lang="en-US" sz="6000" dirty="0" smtClean="0"/>
              <a:t>Razor Syntax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3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18456"/>
            <a:ext cx="8596668" cy="1055189"/>
          </a:xfrm>
        </p:spPr>
        <p:txBody>
          <a:bodyPr/>
          <a:lstStyle/>
          <a:p>
            <a:r>
              <a:rPr lang="en-US" dirty="0" smtClean="0"/>
              <a:t>Razor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3645"/>
            <a:ext cx="8596668" cy="426771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Razor code blocks are enclosed in @{ ...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expressions (variables and functions) start with @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statements end with semicolon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declared with the var keyword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are enclosed with quotation marks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code is case sensitive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files have the extension 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50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1338</TotalTime>
  <Words>395</Words>
  <Application>Microsoft Office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Cambria</vt:lpstr>
      <vt:lpstr>Times New Roman</vt:lpstr>
      <vt:lpstr>Trebuchet MS</vt:lpstr>
      <vt:lpstr>Wingdings</vt:lpstr>
      <vt:lpstr>Wingdings 3</vt:lpstr>
      <vt:lpstr>Facet</vt:lpstr>
      <vt:lpstr>Razor views</vt:lpstr>
      <vt:lpstr>Objectives</vt:lpstr>
      <vt:lpstr>PowerPoint Presentation</vt:lpstr>
      <vt:lpstr>Razor Views</vt:lpstr>
      <vt:lpstr>@ character</vt:lpstr>
      <vt:lpstr>Types of Razor Expressions:</vt:lpstr>
      <vt:lpstr>Razor C# Variables:</vt:lpstr>
      <vt:lpstr>Razor Syntax</vt:lpstr>
      <vt:lpstr>Razor Syntax</vt:lpstr>
      <vt:lpstr>Examples for the syntax</vt:lpstr>
      <vt:lpstr>Output of the Example</vt:lpstr>
      <vt:lpstr>Razor Syntax</vt:lpstr>
      <vt:lpstr>PowerPoint Presentation</vt:lpstr>
      <vt:lpstr>If and Else Conditions </vt:lpstr>
      <vt:lpstr>Advantages of Razor Syntax</vt:lpstr>
      <vt:lpstr>References: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Razor views</dc:title>
  <dc:creator>Gadekari,Sonam</dc:creator>
  <cp:lastModifiedBy>Narne,Sai Tejaswini</cp:lastModifiedBy>
  <cp:revision>57</cp:revision>
  <dcterms:created xsi:type="dcterms:W3CDTF">2019-02-25T19:46:04Z</dcterms:created>
  <dcterms:modified xsi:type="dcterms:W3CDTF">2019-03-19T21:20:43Z</dcterms:modified>
</cp:coreProperties>
</file>