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90" r:id="rId2"/>
    <p:sldId id="286" r:id="rId3"/>
    <p:sldId id="259" r:id="rId4"/>
    <p:sldId id="263" r:id="rId5"/>
    <p:sldId id="265" r:id="rId6"/>
    <p:sldId id="266" r:id="rId7"/>
    <p:sldId id="260" r:id="rId8"/>
    <p:sldId id="271" r:id="rId9"/>
    <p:sldId id="276" r:id="rId10"/>
    <p:sldId id="277" r:id="rId11"/>
    <p:sldId id="261" r:id="rId12"/>
    <p:sldId id="273" r:id="rId13"/>
    <p:sldId id="285" r:id="rId14"/>
    <p:sldId id="282" r:id="rId15"/>
    <p:sldId id="29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2FBED-8BD6-4818-BF02-42888BB6F364}" v="13" dt="2025-05-07T19:28:47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ara, Venkata Uday Kumar" userId="c3d24855-8885-4068-a41a-81aa330e9464" providerId="ADAL" clId="{3B32FBED-8BD6-4818-BF02-42888BB6F364}"/>
    <pc:docChg chg="undo custSel addSld delSld modSld sldOrd">
      <pc:chgData name="Edara, Venkata Uday Kumar" userId="c3d24855-8885-4068-a41a-81aa330e9464" providerId="ADAL" clId="{3B32FBED-8BD6-4818-BF02-42888BB6F364}" dt="2025-05-07T19:36:52.435" v="581" actId="20577"/>
      <pc:docMkLst>
        <pc:docMk/>
      </pc:docMkLst>
      <pc:sldChg chg="modSp mod">
        <pc:chgData name="Edara, Venkata Uday Kumar" userId="c3d24855-8885-4068-a41a-81aa330e9464" providerId="ADAL" clId="{3B32FBED-8BD6-4818-BF02-42888BB6F364}" dt="2025-05-05T02:39:29.948" v="64" actId="12"/>
        <pc:sldMkLst>
          <pc:docMk/>
          <pc:sldMk cId="1972164673" sldId="260"/>
        </pc:sldMkLst>
        <pc:spChg chg="mod">
          <ac:chgData name="Edara, Venkata Uday Kumar" userId="c3d24855-8885-4068-a41a-81aa330e9464" providerId="ADAL" clId="{3B32FBED-8BD6-4818-BF02-42888BB6F364}" dt="2025-05-05T02:39:29.948" v="64" actId="12"/>
          <ac:spMkLst>
            <pc:docMk/>
            <pc:sldMk cId="1972164673" sldId="260"/>
            <ac:spMk id="3" creationId="{5AC9E730-DE31-510D-0A7E-E46EA3286F7F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40:17.373" v="83" actId="12"/>
        <pc:sldMkLst>
          <pc:docMk/>
          <pc:sldMk cId="616006821" sldId="261"/>
        </pc:sldMkLst>
        <pc:spChg chg="mod">
          <ac:chgData name="Edara, Venkata Uday Kumar" userId="c3d24855-8885-4068-a41a-81aa330e9464" providerId="ADAL" clId="{3B32FBED-8BD6-4818-BF02-42888BB6F364}" dt="2025-05-05T02:40:17.373" v="83" actId="12"/>
          <ac:spMkLst>
            <pc:docMk/>
            <pc:sldMk cId="616006821" sldId="261"/>
            <ac:spMk id="3" creationId="{4D535D47-E415-30D3-DD4C-4ABEA06229DE}"/>
          </ac:spMkLst>
        </pc:spChg>
      </pc:sldChg>
      <pc:sldChg chg="modSp del mod">
        <pc:chgData name="Edara, Venkata Uday Kumar" userId="c3d24855-8885-4068-a41a-81aa330e9464" providerId="ADAL" clId="{3B32FBED-8BD6-4818-BF02-42888BB6F364}" dt="2025-05-07T19:12:47.873" v="109" actId="47"/>
        <pc:sldMkLst>
          <pc:docMk/>
          <pc:sldMk cId="1618178003" sldId="262"/>
        </pc:sldMkLst>
      </pc:sldChg>
      <pc:sldChg chg="modSp mod">
        <pc:chgData name="Edara, Venkata Uday Kumar" userId="c3d24855-8885-4068-a41a-81aa330e9464" providerId="ADAL" clId="{3B32FBED-8BD6-4818-BF02-42888BB6F364}" dt="2025-05-07T19:36:15.406" v="552" actId="27636"/>
        <pc:sldMkLst>
          <pc:docMk/>
          <pc:sldMk cId="1667725380" sldId="263"/>
        </pc:sldMkLst>
        <pc:spChg chg="mod">
          <ac:chgData name="Edara, Venkata Uday Kumar" userId="c3d24855-8885-4068-a41a-81aa330e9464" providerId="ADAL" clId="{3B32FBED-8BD6-4818-BF02-42888BB6F364}" dt="2025-05-07T19:36:15.406" v="552" actId="27636"/>
          <ac:spMkLst>
            <pc:docMk/>
            <pc:sldMk cId="1667725380" sldId="263"/>
            <ac:spMk id="3" creationId="{E76705E6-2410-098E-7FE5-63A811A0400D}"/>
          </ac:spMkLst>
        </pc:spChg>
      </pc:sldChg>
      <pc:sldChg chg="modSp mod">
        <pc:chgData name="Edara, Venkata Uday Kumar" userId="c3d24855-8885-4068-a41a-81aa330e9464" providerId="ADAL" clId="{3B32FBED-8BD6-4818-BF02-42888BB6F364}" dt="2025-05-07T19:36:52.435" v="581" actId="20577"/>
        <pc:sldMkLst>
          <pc:docMk/>
          <pc:sldMk cId="3307637309" sldId="266"/>
        </pc:sldMkLst>
        <pc:spChg chg="mod">
          <ac:chgData name="Edara, Venkata Uday Kumar" userId="c3d24855-8885-4068-a41a-81aa330e9464" providerId="ADAL" clId="{3B32FBED-8BD6-4818-BF02-42888BB6F364}" dt="2025-05-07T19:36:52.435" v="581" actId="20577"/>
          <ac:spMkLst>
            <pc:docMk/>
            <pc:sldMk cId="3307637309" sldId="266"/>
            <ac:spMk id="17" creationId="{A40AE50A-C01D-E0BB-09D7-7FF039838242}"/>
          </ac:spMkLst>
        </pc:spChg>
      </pc:sldChg>
      <pc:sldChg chg="modSp mod">
        <pc:chgData name="Edara, Venkata Uday Kumar" userId="c3d24855-8885-4068-a41a-81aa330e9464" providerId="ADAL" clId="{3B32FBED-8BD6-4818-BF02-42888BB6F364}" dt="2025-05-07T19:31:42.366" v="291" actId="27636"/>
        <pc:sldMkLst>
          <pc:docMk/>
          <pc:sldMk cId="404369996" sldId="269"/>
        </pc:sldMkLst>
        <pc:spChg chg="mod">
          <ac:chgData name="Edara, Venkata Uday Kumar" userId="c3d24855-8885-4068-a41a-81aa330e9464" providerId="ADAL" clId="{3B32FBED-8BD6-4818-BF02-42888BB6F364}" dt="2025-05-07T19:31:42.366" v="291" actId="27636"/>
          <ac:spMkLst>
            <pc:docMk/>
            <pc:sldMk cId="404369996" sldId="269"/>
            <ac:spMk id="2" creationId="{AA677FCE-DC21-12DC-C2DC-321E00DBB3BA}"/>
          </ac:spMkLst>
        </pc:spChg>
        <pc:spChg chg="mod">
          <ac:chgData name="Edara, Venkata Uday Kumar" userId="c3d24855-8885-4068-a41a-81aa330e9464" providerId="ADAL" clId="{3B32FBED-8BD6-4818-BF02-42888BB6F364}" dt="2025-05-07T19:31:34.788" v="289" actId="14100"/>
          <ac:spMkLst>
            <pc:docMk/>
            <pc:sldMk cId="404369996" sldId="269"/>
            <ac:spMk id="3" creationId="{72B470F2-C1CA-F9EF-B426-AF974C6E65BE}"/>
          </ac:spMkLst>
        </pc:spChg>
      </pc:sldChg>
      <pc:sldChg chg="modSp mod">
        <pc:chgData name="Edara, Venkata Uday Kumar" userId="c3d24855-8885-4068-a41a-81aa330e9464" providerId="ADAL" clId="{3B32FBED-8BD6-4818-BF02-42888BB6F364}" dt="2025-05-07T19:21:08.552" v="154" actId="1076"/>
        <pc:sldMkLst>
          <pc:docMk/>
          <pc:sldMk cId="3755183524" sldId="271"/>
        </pc:sldMkLst>
        <pc:picChg chg="mod">
          <ac:chgData name="Edara, Venkata Uday Kumar" userId="c3d24855-8885-4068-a41a-81aa330e9464" providerId="ADAL" clId="{3B32FBED-8BD6-4818-BF02-42888BB6F364}" dt="2025-05-07T19:21:08.552" v="154" actId="1076"/>
          <ac:picMkLst>
            <pc:docMk/>
            <pc:sldMk cId="3755183524" sldId="271"/>
            <ac:picMk id="4" creationId="{88396068-9D83-A1A2-CFE9-48621F82C82C}"/>
          </ac:picMkLst>
        </pc:picChg>
      </pc:sldChg>
      <pc:sldChg chg="del">
        <pc:chgData name="Edara, Venkata Uday Kumar" userId="c3d24855-8885-4068-a41a-81aa330e9464" providerId="ADAL" clId="{3B32FBED-8BD6-4818-BF02-42888BB6F364}" dt="2025-05-07T19:12:46.900" v="108" actId="47"/>
        <pc:sldMkLst>
          <pc:docMk/>
          <pc:sldMk cId="3984167865" sldId="272"/>
        </pc:sldMkLst>
      </pc:sldChg>
      <pc:sldChg chg="addSp delSp modSp mod">
        <pc:chgData name="Edara, Venkata Uday Kumar" userId="c3d24855-8885-4068-a41a-81aa330e9464" providerId="ADAL" clId="{3B32FBED-8BD6-4818-BF02-42888BB6F364}" dt="2025-05-07T19:24:04.325" v="184" actId="20577"/>
        <pc:sldMkLst>
          <pc:docMk/>
          <pc:sldMk cId="902788471" sldId="273"/>
        </pc:sldMkLst>
        <pc:graphicFrameChg chg="modGraphic">
          <ac:chgData name="Edara, Venkata Uday Kumar" userId="c3d24855-8885-4068-a41a-81aa330e9464" providerId="ADAL" clId="{3B32FBED-8BD6-4818-BF02-42888BB6F364}" dt="2025-05-07T19:24:04.325" v="184" actId="20577"/>
          <ac:graphicFrameMkLst>
            <pc:docMk/>
            <pc:sldMk cId="902788471" sldId="273"/>
            <ac:graphicFrameMk id="8" creationId="{4C8C6240-A04A-B31B-3618-73124BC9D086}"/>
          </ac:graphicFrameMkLst>
        </pc:graphicFrameChg>
        <pc:picChg chg="add mod">
          <ac:chgData name="Edara, Venkata Uday Kumar" userId="c3d24855-8885-4068-a41a-81aa330e9464" providerId="ADAL" clId="{3B32FBED-8BD6-4818-BF02-42888BB6F364}" dt="2025-05-07T19:20:28.609" v="152" actId="1076"/>
          <ac:picMkLst>
            <pc:docMk/>
            <pc:sldMk cId="902788471" sldId="273"/>
            <ac:picMk id="3" creationId="{C1FE6201-C0E4-DF98-6003-4374320F73DC}"/>
          </ac:picMkLst>
        </pc:picChg>
        <pc:picChg chg="del">
          <ac:chgData name="Edara, Venkata Uday Kumar" userId="c3d24855-8885-4068-a41a-81aa330e9464" providerId="ADAL" clId="{3B32FBED-8BD6-4818-BF02-42888BB6F364}" dt="2025-05-07T19:20:21.491" v="151" actId="478"/>
          <ac:picMkLst>
            <pc:docMk/>
            <pc:sldMk cId="902788471" sldId="273"/>
            <ac:picMk id="6" creationId="{FDB4FF0C-C3AC-2AF4-039C-1439D58BAF1F}"/>
          </ac:picMkLst>
        </pc:picChg>
      </pc:sldChg>
      <pc:sldChg chg="modSp del mod">
        <pc:chgData name="Edara, Venkata Uday Kumar" userId="c3d24855-8885-4068-a41a-81aa330e9464" providerId="ADAL" clId="{3B32FBED-8BD6-4818-BF02-42888BB6F364}" dt="2025-05-07T19:12:46.247" v="107" actId="47"/>
        <pc:sldMkLst>
          <pc:docMk/>
          <pc:sldMk cId="1395886694" sldId="274"/>
        </pc:sldMkLst>
      </pc:sldChg>
      <pc:sldChg chg="del">
        <pc:chgData name="Edara, Venkata Uday Kumar" userId="c3d24855-8885-4068-a41a-81aa330e9464" providerId="ADAL" clId="{3B32FBED-8BD6-4818-BF02-42888BB6F364}" dt="2025-05-07T19:12:44.662" v="105" actId="47"/>
        <pc:sldMkLst>
          <pc:docMk/>
          <pc:sldMk cId="1994140220" sldId="275"/>
        </pc:sldMkLst>
      </pc:sldChg>
      <pc:sldChg chg="modSp mod">
        <pc:chgData name="Edara, Venkata Uday Kumar" userId="c3d24855-8885-4068-a41a-81aa330e9464" providerId="ADAL" clId="{3B32FBED-8BD6-4818-BF02-42888BB6F364}" dt="2025-05-05T02:39:50.659" v="72" actId="12"/>
        <pc:sldMkLst>
          <pc:docMk/>
          <pc:sldMk cId="3093351382" sldId="276"/>
        </pc:sldMkLst>
        <pc:spChg chg="mod">
          <ac:chgData name="Edara, Venkata Uday Kumar" userId="c3d24855-8885-4068-a41a-81aa330e9464" providerId="ADAL" clId="{3B32FBED-8BD6-4818-BF02-42888BB6F364}" dt="2025-05-05T02:39:50.659" v="72" actId="12"/>
          <ac:spMkLst>
            <pc:docMk/>
            <pc:sldMk cId="3093351382" sldId="276"/>
            <ac:spMk id="3" creationId="{6D8212EE-7D4E-1484-7FF9-DEA47BAE6C4A}"/>
          </ac:spMkLst>
        </pc:spChg>
      </pc:sldChg>
      <pc:sldChg chg="del">
        <pc:chgData name="Edara, Venkata Uday Kumar" userId="c3d24855-8885-4068-a41a-81aa330e9464" providerId="ADAL" clId="{3B32FBED-8BD6-4818-BF02-42888BB6F364}" dt="2025-05-07T19:12:39.972" v="103" actId="47"/>
        <pc:sldMkLst>
          <pc:docMk/>
          <pc:sldMk cId="744278932" sldId="278"/>
        </pc:sldMkLst>
      </pc:sldChg>
      <pc:sldChg chg="del">
        <pc:chgData name="Edara, Venkata Uday Kumar" userId="c3d24855-8885-4068-a41a-81aa330e9464" providerId="ADAL" clId="{3B32FBED-8BD6-4818-BF02-42888BB6F364}" dt="2025-05-07T19:12:43.608" v="104" actId="47"/>
        <pc:sldMkLst>
          <pc:docMk/>
          <pc:sldMk cId="62357783" sldId="279"/>
        </pc:sldMkLst>
      </pc:sldChg>
      <pc:sldChg chg="del">
        <pc:chgData name="Edara, Venkata Uday Kumar" userId="c3d24855-8885-4068-a41a-81aa330e9464" providerId="ADAL" clId="{3B32FBED-8BD6-4818-BF02-42888BB6F364}" dt="2025-05-07T19:12:48.688" v="110" actId="47"/>
        <pc:sldMkLst>
          <pc:docMk/>
          <pc:sldMk cId="231489711" sldId="280"/>
        </pc:sldMkLst>
      </pc:sldChg>
      <pc:sldChg chg="del">
        <pc:chgData name="Edara, Venkata Uday Kumar" userId="c3d24855-8885-4068-a41a-81aa330e9464" providerId="ADAL" clId="{3B32FBED-8BD6-4818-BF02-42888BB6F364}" dt="2025-05-07T19:12:45.507" v="106" actId="47"/>
        <pc:sldMkLst>
          <pc:docMk/>
          <pc:sldMk cId="3270490676" sldId="281"/>
        </pc:sldMkLst>
      </pc:sldChg>
      <pc:sldChg chg="addSp delSp modSp mod">
        <pc:chgData name="Edara, Venkata Uday Kumar" userId="c3d24855-8885-4068-a41a-81aa330e9464" providerId="ADAL" clId="{3B32FBED-8BD6-4818-BF02-42888BB6F364}" dt="2025-05-07T19:18:04.521" v="129" actId="962"/>
        <pc:sldMkLst>
          <pc:docMk/>
          <pc:sldMk cId="2384597975" sldId="282"/>
        </pc:sldMkLst>
        <pc:spChg chg="add del mod">
          <ac:chgData name="Edara, Venkata Uday Kumar" userId="c3d24855-8885-4068-a41a-81aa330e9464" providerId="ADAL" clId="{3B32FBED-8BD6-4818-BF02-42888BB6F364}" dt="2025-05-07T19:13:58.572" v="115" actId="478"/>
          <ac:spMkLst>
            <pc:docMk/>
            <pc:sldMk cId="2384597975" sldId="282"/>
            <ac:spMk id="3" creationId="{EAE8EEC4-4E5C-1240-9D79-7805CC241F5B}"/>
          </ac:spMkLst>
        </pc:spChg>
        <pc:picChg chg="add del">
          <ac:chgData name="Edara, Venkata Uday Kumar" userId="c3d24855-8885-4068-a41a-81aa330e9464" providerId="ADAL" clId="{3B32FBED-8BD6-4818-BF02-42888BB6F364}" dt="2025-05-07T19:13:58.572" v="115" actId="478"/>
          <ac:picMkLst>
            <pc:docMk/>
            <pc:sldMk cId="2384597975" sldId="282"/>
            <ac:picMk id="4" creationId="{D4D54D85-4C7C-A03B-56EB-ED2EB4201030}"/>
          </ac:picMkLst>
        </pc:picChg>
        <pc:picChg chg="add mod">
          <ac:chgData name="Edara, Venkata Uday Kumar" userId="c3d24855-8885-4068-a41a-81aa330e9464" providerId="ADAL" clId="{3B32FBED-8BD6-4818-BF02-42888BB6F364}" dt="2025-05-07T19:18:04.521" v="129" actId="962"/>
          <ac:picMkLst>
            <pc:docMk/>
            <pc:sldMk cId="2384597975" sldId="282"/>
            <ac:picMk id="6" creationId="{E0858242-1B52-B956-612A-C6DA025FBE5D}"/>
          </ac:picMkLst>
        </pc:picChg>
      </pc:sldChg>
      <pc:sldChg chg="modSp del">
        <pc:chgData name="Edara, Venkata Uday Kumar" userId="c3d24855-8885-4068-a41a-81aa330e9464" providerId="ADAL" clId="{3B32FBED-8BD6-4818-BF02-42888BB6F364}" dt="2025-05-07T19:18:39.551" v="131" actId="2696"/>
        <pc:sldMkLst>
          <pc:docMk/>
          <pc:sldMk cId="3271224069" sldId="283"/>
        </pc:sldMkLst>
      </pc:sldChg>
      <pc:sldChg chg="modSp del">
        <pc:chgData name="Edara, Venkata Uday Kumar" userId="c3d24855-8885-4068-a41a-81aa330e9464" providerId="ADAL" clId="{3B32FBED-8BD6-4818-BF02-42888BB6F364}" dt="2025-05-07T19:18:12.040" v="130" actId="2696"/>
        <pc:sldMkLst>
          <pc:docMk/>
          <pc:sldMk cId="1882695204" sldId="284"/>
        </pc:sldMkLst>
      </pc:sldChg>
      <pc:sldChg chg="addSp delSp modSp add del mod ord setBg">
        <pc:chgData name="Edara, Venkata Uday Kumar" userId="c3d24855-8885-4068-a41a-81aa330e9464" providerId="ADAL" clId="{3B32FBED-8BD6-4818-BF02-42888BB6F364}" dt="2025-05-07T19:29:40.792" v="264" actId="20577"/>
        <pc:sldMkLst>
          <pc:docMk/>
          <pc:sldMk cId="452524177" sldId="285"/>
        </pc:sldMkLst>
        <pc:spChg chg="mod">
          <ac:chgData name="Edara, Venkata Uday Kumar" userId="c3d24855-8885-4068-a41a-81aa330e9464" providerId="ADAL" clId="{3B32FBED-8BD6-4818-BF02-42888BB6F364}" dt="2025-05-07T19:17:01.532" v="123" actId="1076"/>
          <ac:spMkLst>
            <pc:docMk/>
            <pc:sldMk cId="452524177" sldId="285"/>
            <ac:spMk id="2" creationId="{32A6D332-F4B8-8862-3D99-DA12A0A8C109}"/>
          </ac:spMkLst>
        </pc:spChg>
        <pc:spChg chg="mod ord">
          <ac:chgData name="Edara, Venkata Uday Kumar" userId="c3d24855-8885-4068-a41a-81aa330e9464" providerId="ADAL" clId="{3B32FBED-8BD6-4818-BF02-42888BB6F364}" dt="2025-05-07T19:16:48.289" v="120" actId="26606"/>
          <ac:spMkLst>
            <pc:docMk/>
            <pc:sldMk cId="452524177" sldId="285"/>
            <ac:spMk id="4" creationId="{61DCF406-07F7-D1CF-2066-EF82425851FE}"/>
          </ac:spMkLst>
        </pc:spChg>
        <pc:spChg chg="mod">
          <ac:chgData name="Edara, Venkata Uday Kumar" userId="c3d24855-8885-4068-a41a-81aa330e9464" providerId="ADAL" clId="{3B32FBED-8BD6-4818-BF02-42888BB6F364}" dt="2025-05-07T19:16:48.289" v="120" actId="26606"/>
          <ac:spMkLst>
            <pc:docMk/>
            <pc:sldMk cId="452524177" sldId="285"/>
            <ac:spMk id="5" creationId="{F287B70C-4256-F133-5919-89BF9A30BCA0}"/>
          </ac:spMkLst>
        </pc:spChg>
        <pc:spChg chg="mod">
          <ac:chgData name="Edara, Venkata Uday Kumar" userId="c3d24855-8885-4068-a41a-81aa330e9464" providerId="ADAL" clId="{3B32FBED-8BD6-4818-BF02-42888BB6F364}" dt="2025-05-07T19:16:48.289" v="120" actId="26606"/>
          <ac:spMkLst>
            <pc:docMk/>
            <pc:sldMk cId="452524177" sldId="285"/>
            <ac:spMk id="6" creationId="{B31A5B2B-11F5-B1F6-8074-9381754D5E22}"/>
          </ac:spMkLst>
        </pc:spChg>
        <pc:spChg chg="add del">
          <ac:chgData name="Edara, Venkata Uday Kumar" userId="c3d24855-8885-4068-a41a-81aa330e9464" providerId="ADAL" clId="{3B32FBED-8BD6-4818-BF02-42888BB6F364}" dt="2025-05-07T19:16:48.273" v="119" actId="26606"/>
          <ac:spMkLst>
            <pc:docMk/>
            <pc:sldMk cId="452524177" sldId="285"/>
            <ac:spMk id="23" creationId="{AA330523-F25B-4007-B3E5-ABB5637D160A}"/>
          </ac:spMkLst>
        </pc:spChg>
        <pc:grpChg chg="add del">
          <ac:chgData name="Edara, Venkata Uday Kumar" userId="c3d24855-8885-4068-a41a-81aa330e9464" providerId="ADAL" clId="{3B32FBED-8BD6-4818-BF02-42888BB6F364}" dt="2025-05-07T19:16:48.273" v="119" actId="26606"/>
          <ac:grpSpMkLst>
            <pc:docMk/>
            <pc:sldMk cId="452524177" sldId="285"/>
            <ac:grpSpMk id="8" creationId="{B4DE830A-B531-4A3B-96F6-0ECE88B08555}"/>
          </ac:grpSpMkLst>
        </pc:grpChg>
        <pc:grpChg chg="add del">
          <ac:chgData name="Edara, Venkata Uday Kumar" userId="c3d24855-8885-4068-a41a-81aa330e9464" providerId="ADAL" clId="{3B32FBED-8BD6-4818-BF02-42888BB6F364}" dt="2025-05-07T19:16:54.396" v="122" actId="26606"/>
          <ac:grpSpMkLst>
            <pc:docMk/>
            <pc:sldMk cId="452524177" sldId="285"/>
            <ac:grpSpMk id="25" creationId="{B4DE830A-B531-4A3B-96F6-0ECE88B08555}"/>
          </ac:grpSpMkLst>
        </pc:grpChg>
        <pc:grpChg chg="add">
          <ac:chgData name="Edara, Venkata Uday Kumar" userId="c3d24855-8885-4068-a41a-81aa330e9464" providerId="ADAL" clId="{3B32FBED-8BD6-4818-BF02-42888BB6F364}" dt="2025-05-07T19:16:54.396" v="122" actId="26606"/>
          <ac:grpSpMkLst>
            <pc:docMk/>
            <pc:sldMk cId="452524177" sldId="285"/>
            <ac:grpSpMk id="38" creationId="{B4DE830A-B531-4A3B-96F6-0ECE88B08555}"/>
          </ac:grpSpMkLst>
        </pc:grpChg>
        <pc:graphicFrameChg chg="add mod modGraphic">
          <ac:chgData name="Edara, Venkata Uday Kumar" userId="c3d24855-8885-4068-a41a-81aa330e9464" providerId="ADAL" clId="{3B32FBED-8BD6-4818-BF02-42888BB6F364}" dt="2025-05-07T19:29:40.792" v="264" actId="20577"/>
          <ac:graphicFrameMkLst>
            <pc:docMk/>
            <pc:sldMk cId="452524177" sldId="285"/>
            <ac:graphicFrameMk id="3" creationId="{266BDEBC-05D4-6D68-C13E-C8461C83FB26}"/>
          </ac:graphicFrameMkLst>
        </pc:graphicFrameChg>
        <pc:graphicFrameChg chg="add mod modGraphic">
          <ac:chgData name="Edara, Venkata Uday Kumar" userId="c3d24855-8885-4068-a41a-81aa330e9464" providerId="ADAL" clId="{3B32FBED-8BD6-4818-BF02-42888BB6F364}" dt="2025-05-07T19:25:42.784" v="186" actId="6549"/>
          <ac:graphicFrameMkLst>
            <pc:docMk/>
            <pc:sldMk cId="452524177" sldId="285"/>
            <ac:graphicFrameMk id="3" creationId="{7A58B535-EE46-B635-85B4-6D85705AEB2F}"/>
          </ac:graphicFrameMkLst>
        </pc:graphicFrameChg>
        <pc:graphicFrameChg chg="del mod modGraphic">
          <ac:chgData name="Edara, Venkata Uday Kumar" userId="c3d24855-8885-4068-a41a-81aa330e9464" providerId="ADAL" clId="{3B32FBED-8BD6-4818-BF02-42888BB6F364}" dt="2025-05-07T19:27:57.387" v="231" actId="478"/>
          <ac:graphicFrameMkLst>
            <pc:docMk/>
            <pc:sldMk cId="452524177" sldId="285"/>
            <ac:graphicFrameMk id="11" creationId="{3E2170AE-3CD5-DF73-8541-3001C6306470}"/>
          </ac:graphicFrameMkLst>
        </pc:graphicFrameChg>
      </pc:sldChg>
      <pc:sldChg chg="addSp delSp add del setBg delDesignElem">
        <pc:chgData name="Edara, Venkata Uday Kumar" userId="c3d24855-8885-4068-a41a-81aa330e9464" providerId="ADAL" clId="{3B32FBED-8BD6-4818-BF02-42888BB6F364}" dt="2025-05-07T19:26:12.846" v="214"/>
        <pc:sldMkLst>
          <pc:docMk/>
          <pc:sldMk cId="2373259490" sldId="285"/>
        </pc:sldMkLst>
        <pc:grpChg chg="add del">
          <ac:chgData name="Edara, Venkata Uday Kumar" userId="c3d24855-8885-4068-a41a-81aa330e9464" providerId="ADAL" clId="{3B32FBED-8BD6-4818-BF02-42888BB6F364}" dt="2025-05-07T19:26:12.846" v="214"/>
          <ac:grpSpMkLst>
            <pc:docMk/>
            <pc:sldMk cId="2373259490" sldId="285"/>
            <ac:grpSpMk id="38" creationId="{B4DE830A-B531-4A3B-96F6-0ECE88B08555}"/>
          </ac:grpSpMkLst>
        </pc:grpChg>
      </pc:sldChg>
      <pc:sldChg chg="modSp mod">
        <pc:chgData name="Edara, Venkata Uday Kumar" userId="c3d24855-8885-4068-a41a-81aa330e9464" providerId="ADAL" clId="{3B32FBED-8BD6-4818-BF02-42888BB6F364}" dt="2025-05-07T19:35:58.624" v="547" actId="20577"/>
        <pc:sldMkLst>
          <pc:docMk/>
          <pc:sldMk cId="957807556" sldId="286"/>
        </pc:sldMkLst>
        <pc:spChg chg="mod">
          <ac:chgData name="Edara, Venkata Uday Kumar" userId="c3d24855-8885-4068-a41a-81aa330e9464" providerId="ADAL" clId="{3B32FBED-8BD6-4818-BF02-42888BB6F364}" dt="2025-05-07T19:35:58.624" v="547" actId="20577"/>
          <ac:spMkLst>
            <pc:docMk/>
            <pc:sldMk cId="957807556" sldId="286"/>
            <ac:spMk id="3" creationId="{1FF5D660-25C3-84AA-546E-BDC71D0370D9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4" creationId="{85E4D760-1D66-72EB-AEAB-C48F984C5676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5" creationId="{E69C13BE-F843-3E0F-8C74-0B3210C10E19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6" creationId="{10FC84F3-E31C-55F9-EED4-B75C3038EEB1}"/>
          </ac:spMkLst>
        </pc:spChg>
      </pc:sldChg>
      <pc:sldChg chg="modSp del mod">
        <pc:chgData name="Edara, Venkata Uday Kumar" userId="c3d24855-8885-4068-a41a-81aa330e9464" providerId="ADAL" clId="{3B32FBED-8BD6-4818-BF02-42888BB6F364}" dt="2025-05-07T19:32:01.060" v="292" actId="2696"/>
        <pc:sldMkLst>
          <pc:docMk/>
          <pc:sldMk cId="3287881732" sldId="287"/>
        </pc:sldMkLst>
        <pc:spChg chg="mod">
          <ac:chgData name="Edara, Venkata Uday Kumar" userId="c3d24855-8885-4068-a41a-81aa330e9464" providerId="ADAL" clId="{3B32FBED-8BD6-4818-BF02-42888BB6F364}" dt="2025-05-07T19:30:08.042" v="265" actId="20577"/>
          <ac:spMkLst>
            <pc:docMk/>
            <pc:sldMk cId="3287881732" sldId="287"/>
            <ac:spMk id="3" creationId="{2B59BC30-E867-8499-FC5D-1D904A252E00}"/>
          </ac:spMkLst>
        </pc:spChg>
      </pc:sldChg>
      <pc:sldChg chg="addSp delSp modSp del mod delDesignElem">
        <pc:chgData name="Edara, Venkata Uday Kumar" userId="c3d24855-8885-4068-a41a-81aa330e9464" providerId="ADAL" clId="{3B32FBED-8BD6-4818-BF02-42888BB6F364}" dt="2025-05-05T02:37:08.926" v="12" actId="47"/>
        <pc:sldMkLst>
          <pc:docMk/>
          <pc:sldMk cId="3831428733" sldId="289"/>
        </pc:sldMkLst>
      </pc:sldChg>
      <pc:sldChg chg="addSp modSp add mod setBg">
        <pc:chgData name="Edara, Venkata Uday Kumar" userId="c3d24855-8885-4068-a41a-81aa330e9464" providerId="ADAL" clId="{3B32FBED-8BD6-4818-BF02-42888BB6F364}" dt="2025-05-07T19:34:10.282" v="467" actId="207"/>
        <pc:sldMkLst>
          <pc:docMk/>
          <pc:sldMk cId="757773282" sldId="290"/>
        </pc:sldMkLst>
        <pc:spChg chg="mod">
          <ac:chgData name="Edara, Venkata Uday Kumar" userId="c3d24855-8885-4068-a41a-81aa330e9464" providerId="ADAL" clId="{3B32FBED-8BD6-4818-BF02-42888BB6F364}" dt="2025-05-07T19:33:15.397" v="400" actId="14100"/>
          <ac:spMkLst>
            <pc:docMk/>
            <pc:sldMk cId="757773282" sldId="290"/>
            <ac:spMk id="2" creationId="{D1FC4283-69A5-2644-E3FC-B008908FFB56}"/>
          </ac:spMkLst>
        </pc:spChg>
        <pc:spChg chg="mod">
          <ac:chgData name="Edara, Venkata Uday Kumar" userId="c3d24855-8885-4068-a41a-81aa330e9464" providerId="ADAL" clId="{3B32FBED-8BD6-4818-BF02-42888BB6F364}" dt="2025-05-07T19:34:10.282" v="467" actId="207"/>
          <ac:spMkLst>
            <pc:docMk/>
            <pc:sldMk cId="757773282" sldId="290"/>
            <ac:spMk id="3" creationId="{6E073979-9C91-4274-AFEE-B1478A74450C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4" creationId="{0ADF02D2-325D-ED8A-D63C-4D549BAFCE5A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5" creationId="{E924B4CE-807A-6BD9-C5B6-1ED6B65C4DCE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6" creationId="{19183CCE-3FFF-B4EE-49F6-6C4B33E62DDA}"/>
          </ac:spMkLst>
        </pc:spChg>
        <pc:picChg chg="add">
          <ac:chgData name="Edara, Venkata Uday Kumar" userId="c3d24855-8885-4068-a41a-81aa330e9464" providerId="ADAL" clId="{3B32FBED-8BD6-4818-BF02-42888BB6F364}" dt="2025-05-05T02:37:13.632" v="13" actId="26606"/>
          <ac:picMkLst>
            <pc:docMk/>
            <pc:sldMk cId="757773282" sldId="290"/>
            <ac:picMk id="8" creationId="{680076BE-E6DA-6308-59F5-5F1FBC352EA9}"/>
          </ac:picMkLst>
        </pc:picChg>
      </pc:sldChg>
      <pc:sldChg chg="addSp delSp modSp new mod ord setBg">
        <pc:chgData name="Edara, Venkata Uday Kumar" userId="c3d24855-8885-4068-a41a-81aa330e9464" providerId="ADAL" clId="{3B32FBED-8BD6-4818-BF02-42888BB6F364}" dt="2025-05-07T19:19:21.320" v="149" actId="1076"/>
        <pc:sldMkLst>
          <pc:docMk/>
          <pc:sldMk cId="3842593224" sldId="291"/>
        </pc:sldMkLst>
        <pc:spChg chg="del">
          <ac:chgData name="Edara, Venkata Uday Kumar" userId="c3d24855-8885-4068-a41a-81aa330e9464" providerId="ADAL" clId="{3B32FBED-8BD6-4818-BF02-42888BB6F364}" dt="2025-05-07T19:18:52.388" v="138" actId="478"/>
          <ac:spMkLst>
            <pc:docMk/>
            <pc:sldMk cId="3842593224" sldId="291"/>
            <ac:spMk id="2" creationId="{760B97AC-AA67-F537-D75E-7231F7E2C857}"/>
          </ac:spMkLst>
        </pc:spChg>
        <pc:spChg chg="del">
          <ac:chgData name="Edara, Venkata Uday Kumar" userId="c3d24855-8885-4068-a41a-81aa330e9464" providerId="ADAL" clId="{3B32FBED-8BD6-4818-BF02-42888BB6F364}" dt="2025-05-07T19:18:47.834" v="135"/>
          <ac:spMkLst>
            <pc:docMk/>
            <pc:sldMk cId="3842593224" sldId="291"/>
            <ac:spMk id="3" creationId="{61518D71-D0DA-A885-D1BE-09072CEE2307}"/>
          </ac:spMkLst>
        </pc:spChg>
        <pc:spChg chg="mod ord">
          <ac:chgData name="Edara, Venkata Uday Kumar" userId="c3d24855-8885-4068-a41a-81aa330e9464" providerId="ADAL" clId="{3B32FBED-8BD6-4818-BF02-42888BB6F364}" dt="2025-05-07T19:19:06.803" v="144" actId="26606"/>
          <ac:spMkLst>
            <pc:docMk/>
            <pc:sldMk cId="3842593224" sldId="291"/>
            <ac:spMk id="4" creationId="{7EC460D3-C0D5-B9E2-C2EC-434C09838DF9}"/>
          </ac:spMkLst>
        </pc:spChg>
        <pc:spChg chg="mod">
          <ac:chgData name="Edara, Venkata Uday Kumar" userId="c3d24855-8885-4068-a41a-81aa330e9464" providerId="ADAL" clId="{3B32FBED-8BD6-4818-BF02-42888BB6F364}" dt="2025-05-07T19:19:06.803" v="144" actId="26606"/>
          <ac:spMkLst>
            <pc:docMk/>
            <pc:sldMk cId="3842593224" sldId="291"/>
            <ac:spMk id="5" creationId="{7229339C-8F8B-7838-AB6C-16F2C4AC0C87}"/>
          </ac:spMkLst>
        </pc:spChg>
        <pc:spChg chg="mod">
          <ac:chgData name="Edara, Venkata Uday Kumar" userId="c3d24855-8885-4068-a41a-81aa330e9464" providerId="ADAL" clId="{3B32FBED-8BD6-4818-BF02-42888BB6F364}" dt="2025-05-07T19:19:06.803" v="144" actId="26606"/>
          <ac:spMkLst>
            <pc:docMk/>
            <pc:sldMk cId="3842593224" sldId="291"/>
            <ac:spMk id="6" creationId="{1C4D1476-9B09-AB77-3386-EB3FC6AE3F7C}"/>
          </ac:spMkLst>
        </pc:spChg>
        <pc:spChg chg="add del">
          <ac:chgData name="Edara, Venkata Uday Kumar" userId="c3d24855-8885-4068-a41a-81aa330e9464" providerId="ADAL" clId="{3B32FBED-8BD6-4818-BF02-42888BB6F364}" dt="2025-05-07T19:19:06.792" v="143" actId="26606"/>
          <ac:spMkLst>
            <pc:docMk/>
            <pc:sldMk cId="3842593224" sldId="291"/>
            <ac:spMk id="25" creationId="{03E8462A-FEBA-4848-81CC-3F8DA3E477BE}"/>
          </ac:spMkLst>
        </pc:spChg>
        <pc:spChg chg="add del">
          <ac:chgData name="Edara, Venkata Uday Kumar" userId="c3d24855-8885-4068-a41a-81aa330e9464" providerId="ADAL" clId="{3B32FBED-8BD6-4818-BF02-42888BB6F364}" dt="2025-05-07T19:19:06.792" v="143" actId="26606"/>
          <ac:spMkLst>
            <pc:docMk/>
            <pc:sldMk cId="3842593224" sldId="291"/>
            <ac:spMk id="38" creationId="{7941F9B1-B01B-4A84-89D9-B169AEB4E456}"/>
          </ac:spMkLst>
        </pc:spChg>
        <pc:spChg chg="add">
          <ac:chgData name="Edara, Venkata Uday Kumar" userId="c3d24855-8885-4068-a41a-81aa330e9464" providerId="ADAL" clId="{3B32FBED-8BD6-4818-BF02-42888BB6F364}" dt="2025-05-07T19:19:06.803" v="144" actId="26606"/>
          <ac:spMkLst>
            <pc:docMk/>
            <pc:sldMk cId="3842593224" sldId="291"/>
            <ac:spMk id="49" creationId="{03E8462A-FEBA-4848-81CC-3F8DA3E477BE}"/>
          </ac:spMkLst>
        </pc:spChg>
        <pc:spChg chg="add">
          <ac:chgData name="Edara, Venkata Uday Kumar" userId="c3d24855-8885-4068-a41a-81aa330e9464" providerId="ADAL" clId="{3B32FBED-8BD6-4818-BF02-42888BB6F364}" dt="2025-05-07T19:19:06.803" v="144" actId="26606"/>
          <ac:spMkLst>
            <pc:docMk/>
            <pc:sldMk cId="3842593224" sldId="291"/>
            <ac:spMk id="59" creationId="{7941F9B1-B01B-4A84-89D9-B169AEB4E456}"/>
          </ac:spMkLst>
        </pc:spChg>
        <pc:grpChg chg="add del">
          <ac:chgData name="Edara, Venkata Uday Kumar" userId="c3d24855-8885-4068-a41a-81aa330e9464" providerId="ADAL" clId="{3B32FBED-8BD6-4818-BF02-42888BB6F364}" dt="2025-05-07T19:19:06.792" v="143" actId="26606"/>
          <ac:grpSpMkLst>
            <pc:docMk/>
            <pc:sldMk cId="3842593224" sldId="291"/>
            <ac:grpSpMk id="13" creationId="{609316A9-990D-4EC3-A671-70EE5C1493A4}"/>
          </ac:grpSpMkLst>
        </pc:grpChg>
        <pc:grpChg chg="add del">
          <ac:chgData name="Edara, Venkata Uday Kumar" userId="c3d24855-8885-4068-a41a-81aa330e9464" providerId="ADAL" clId="{3B32FBED-8BD6-4818-BF02-42888BB6F364}" dt="2025-05-07T19:19:06.792" v="143" actId="26606"/>
          <ac:grpSpMkLst>
            <pc:docMk/>
            <pc:sldMk cId="3842593224" sldId="291"/>
            <ac:grpSpMk id="27" creationId="{2109F83F-40FE-4DB3-84CC-09FB3340D06D}"/>
          </ac:grpSpMkLst>
        </pc:grpChg>
        <pc:grpChg chg="add">
          <ac:chgData name="Edara, Venkata Uday Kumar" userId="c3d24855-8885-4068-a41a-81aa330e9464" providerId="ADAL" clId="{3B32FBED-8BD6-4818-BF02-42888BB6F364}" dt="2025-05-07T19:19:06.803" v="144" actId="26606"/>
          <ac:grpSpMkLst>
            <pc:docMk/>
            <pc:sldMk cId="3842593224" sldId="291"/>
            <ac:grpSpMk id="40" creationId="{609316A9-990D-4EC3-A671-70EE5C1493A4}"/>
          </ac:grpSpMkLst>
        </pc:grpChg>
        <pc:grpChg chg="add">
          <ac:chgData name="Edara, Venkata Uday Kumar" userId="c3d24855-8885-4068-a41a-81aa330e9464" providerId="ADAL" clId="{3B32FBED-8BD6-4818-BF02-42888BB6F364}" dt="2025-05-07T19:19:06.803" v="144" actId="26606"/>
          <ac:grpSpMkLst>
            <pc:docMk/>
            <pc:sldMk cId="3842593224" sldId="291"/>
            <ac:grpSpMk id="50" creationId="{2109F83F-40FE-4DB3-84CC-09FB3340D06D}"/>
          </ac:grpSpMkLst>
        </pc:grpChg>
        <pc:picChg chg="add mod">
          <ac:chgData name="Edara, Venkata Uday Kumar" userId="c3d24855-8885-4068-a41a-81aa330e9464" providerId="ADAL" clId="{3B32FBED-8BD6-4818-BF02-42888BB6F364}" dt="2025-05-07T19:19:21.320" v="149" actId="1076"/>
          <ac:picMkLst>
            <pc:docMk/>
            <pc:sldMk cId="3842593224" sldId="291"/>
            <ac:picMk id="8" creationId="{23BFF249-ECAF-EBE3-F5A2-C0584849EA0B}"/>
          </ac:picMkLst>
        </pc:picChg>
      </pc:sldChg>
      <pc:sldChg chg="modSp new del mod ord">
        <pc:chgData name="Edara, Venkata Uday Kumar" userId="c3d24855-8885-4068-a41a-81aa330e9464" providerId="ADAL" clId="{3B32FBED-8BD6-4818-BF02-42888BB6F364}" dt="2025-05-07T19:27:12.264" v="225" actId="47"/>
        <pc:sldMkLst>
          <pc:docMk/>
          <pc:sldMk cId="745058226" sldId="292"/>
        </pc:sldMkLst>
        <pc:spChg chg="mod">
          <ac:chgData name="Edara, Venkata Uday Kumar" userId="c3d24855-8885-4068-a41a-81aa330e9464" providerId="ADAL" clId="{3B32FBED-8BD6-4818-BF02-42888BB6F364}" dt="2025-05-07T19:26:49.390" v="218" actId="20577"/>
          <ac:spMkLst>
            <pc:docMk/>
            <pc:sldMk cId="745058226" sldId="292"/>
            <ac:spMk id="2" creationId="{D3D18051-790F-3337-2148-D2323A29034C}"/>
          </ac:spMkLst>
        </pc:spChg>
        <pc:spChg chg="mod">
          <ac:chgData name="Edara, Venkata Uday Kumar" userId="c3d24855-8885-4068-a41a-81aa330e9464" providerId="ADAL" clId="{3B32FBED-8BD6-4818-BF02-42888BB6F364}" dt="2025-05-07T19:26:48.696" v="217"/>
          <ac:spMkLst>
            <pc:docMk/>
            <pc:sldMk cId="745058226" sldId="292"/>
            <ac:spMk id="3" creationId="{4FE0CBE0-F786-F11A-DE42-FB593514A2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59265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00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7833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21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1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2BE1-279E-4118-9FE3-7952B079A510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nake against a black background">
            <a:extLst>
              <a:ext uri="{FF2B5EF4-FFF2-40B4-BE49-F238E27FC236}">
                <a16:creationId xmlns:a16="http://schemas.microsoft.com/office/drawing/2014/main" id="{680076BE-E6DA-6308-59F5-5F1FBC3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19" r="18162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C4283-69A5-2644-E3FC-B008908FF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1678665"/>
            <a:ext cx="7193280" cy="164060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DESIGNING A SNAKE GAME USING REINFORCEMENT LEARNING TECHNIQUES</a:t>
            </a:r>
            <a:br>
              <a:rPr lang="en-US" sz="2400" b="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</a:br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3979-9C91-4274-AFEE-B1478A744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Presented by 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-Venkata Uday Kumar Edara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-Gowtham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Chebrolu</a:t>
            </a:r>
            <a:br>
              <a:rPr lang="en-US" b="1" dirty="0">
                <a:latin typeface="Times New Roman"/>
              </a:rPr>
            </a:b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02D2-325D-ED8A-D63C-4D549BA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0C88DB-188C-4ECE-B894-652A75663A11}" type="datetime1">
              <a:rPr lang="en-US"/>
              <a:pPr>
                <a:spcAft>
                  <a:spcPts val="600"/>
                </a:spcAft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B4CE-807A-6BD9-C5B6-1ED6B65C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3CCE-3FFF-B4EE-49F6-6C4B33E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E51-8902-1C62-008C-ED480AAB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33" y="220134"/>
            <a:ext cx="6532333" cy="9905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Performance Metrics for Deuling DQN: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19808-A14F-91D9-B9CD-89EC859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83" r="50031"/>
          <a:stretch/>
        </p:blipFill>
        <p:spPr>
          <a:xfrm>
            <a:off x="6096000" y="532682"/>
            <a:ext cx="5711479" cy="574261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C8EAE3-711A-63D7-6E94-A17D5EE31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06083"/>
              </p:ext>
            </p:extLst>
          </p:nvPr>
        </p:nvGraphicFramePr>
        <p:xfrm>
          <a:off x="582705" y="1714500"/>
          <a:ext cx="5427932" cy="4698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048">
                  <a:extLst>
                    <a:ext uri="{9D8B030D-6E8A-4147-A177-3AD203B41FA5}">
                      <a16:colId xmlns:a16="http://schemas.microsoft.com/office/drawing/2014/main" val="80864596"/>
                    </a:ext>
                  </a:extLst>
                </a:gridCol>
                <a:gridCol w="2082884">
                  <a:extLst>
                    <a:ext uri="{9D8B030D-6E8A-4147-A177-3AD203B41FA5}">
                      <a16:colId xmlns:a16="http://schemas.microsoft.com/office/drawing/2014/main" val="4123632020"/>
                    </a:ext>
                  </a:extLst>
                </a:gridCol>
              </a:tblGrid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57640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96583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12.586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88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41.88 mins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707661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330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639638"/>
                  </a:ext>
                </a:extLst>
              </a:tr>
              <a:tr h="9618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493.92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85187"/>
                  </a:ext>
                </a:extLst>
              </a:tr>
              <a:tr h="9618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11.92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6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3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EE75-52B2-A53C-3BE9-8F075C6A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94538"/>
            <a:ext cx="11064350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A3C: Asynchronous Advantage Actor-Critic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5D47-E415-30D3-DD4C-4ABEA062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29" y="1133224"/>
            <a:ext cx="10836400" cy="5452348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Methodology</a:t>
            </a:r>
            <a:r>
              <a:rPr lang="en-US" sz="2000" b="1" i="0" dirty="0">
                <a:effectLst/>
                <a:latin typeface="Times New Roman"/>
                <a:cs typeface="Times New Roman"/>
              </a:rPr>
              <a:t>: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An on-policy RL algorithm combining Policy Gradient (Actor) and Value Function (Critic).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Uses parallel agents (asynchronous updates) for faster, more stable training.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Estimates the advantage function (A = Q - V) to reduce variance.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/>
                <a:cs typeface="Times New Roman"/>
              </a:rPr>
              <a:t>Parallel training → Faster convergence.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Better sample efficiency than pure Policy Gradients.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Works in both discrete &amp; continuous action spaces.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Hyperparameter-sensitive.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Requires careful tuning for stability.</a:t>
            </a:r>
          </a:p>
        </p:txBody>
      </p:sp>
    </p:spTree>
    <p:extLst>
      <p:ext uri="{BB962C8B-B14F-4D97-AF65-F5344CB8AC3E}">
        <p14:creationId xmlns:p14="http://schemas.microsoft.com/office/powerpoint/2010/main" val="61600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CB2F04-EFDB-E639-4097-5DB02F79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340660"/>
            <a:ext cx="6194612" cy="63848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Performance Metrics for </a:t>
            </a:r>
            <a:r>
              <a:rPr lang="en-US" b="1" dirty="0">
                <a:latin typeface="Times New Roman"/>
                <a:cs typeface="Times New Roman"/>
              </a:rPr>
              <a:t>A3C:</a:t>
            </a:r>
            <a:endParaRPr lang="en-US" sz="3600" b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8C6240-A04A-B31B-3618-73124BC9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68319"/>
              </p:ext>
            </p:extLst>
          </p:nvPr>
        </p:nvGraphicFramePr>
        <p:xfrm>
          <a:off x="403411" y="1042147"/>
          <a:ext cx="5851817" cy="51216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92363">
                  <a:extLst>
                    <a:ext uri="{9D8B030D-6E8A-4147-A177-3AD203B41FA5}">
                      <a16:colId xmlns:a16="http://schemas.microsoft.com/office/drawing/2014/main" val="725867362"/>
                    </a:ext>
                  </a:extLst>
                </a:gridCol>
                <a:gridCol w="2659454">
                  <a:extLst>
                    <a:ext uri="{9D8B030D-6E8A-4147-A177-3AD203B41FA5}">
                      <a16:colId xmlns:a16="http://schemas.microsoft.com/office/drawing/2014/main" val="484608506"/>
                    </a:ext>
                  </a:extLst>
                </a:gridCol>
              </a:tblGrid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25532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826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9.702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260795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17.28 minutes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13561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208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55177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275.32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05217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7.6902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482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FE6201-C0E4-DF98-6003-4374320F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50" y="787919"/>
            <a:ext cx="561100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D332-F4B8-8862-3D99-DA12A0A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288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Algorithm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F406-07F7-D1CF-2066-EF824258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CF1E-68AB-44F5-8390-3C30B9918A3E}" type="datetime1">
              <a:rPr lang="en-US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B70C-4256-F133-5919-89BF9A3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5B2B-11F5-B1F6-8074-9381754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6BDEBC-05D4-6D68-C13E-C8461C83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49591"/>
              </p:ext>
            </p:extLst>
          </p:nvPr>
        </p:nvGraphicFramePr>
        <p:xfrm>
          <a:off x="612648" y="2063834"/>
          <a:ext cx="8769096" cy="286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1954541877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987088196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753658685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53208106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490031047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673402038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1106616013"/>
                    </a:ext>
                  </a:extLst>
                </a:gridCol>
              </a:tblGrid>
              <a:tr h="649902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Algorithm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Max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Average Score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Training Time (min)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Convergence Episode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Average Episode Length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Score Std Dev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1685290"/>
                  </a:ext>
                </a:extLst>
              </a:tr>
              <a:tr h="64990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DQN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654.17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0489650"/>
                  </a:ext>
                </a:extLst>
              </a:tr>
              <a:tr h="64990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Dueling DQN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12.586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493.92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399718"/>
                  </a:ext>
                </a:extLst>
              </a:tr>
              <a:tr h="64990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A3C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275.32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7.6902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20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2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54D85-4C7C-A03B-56EB-ED2EB420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3" y="1034"/>
            <a:ext cx="10108072" cy="6835002"/>
          </a:xfrm>
        </p:spPr>
      </p:pic>
      <p:pic>
        <p:nvPicPr>
          <p:cNvPr id="6" name="Picture 5" descr="A group of colorful bars&#10;&#10;AI-generated content may be incorrect.">
            <a:extLst>
              <a:ext uri="{FF2B5EF4-FFF2-40B4-BE49-F238E27FC236}">
                <a16:creationId xmlns:a16="http://schemas.microsoft.com/office/drawing/2014/main" id="{E0858242-1B52-B956-612A-C6DA025F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21" y="0"/>
            <a:ext cx="10335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9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oup of blue rectangular bars&#10;&#10;AI-generated content may be incorrect.">
            <a:extLst>
              <a:ext uri="{FF2B5EF4-FFF2-40B4-BE49-F238E27FC236}">
                <a16:creationId xmlns:a16="http://schemas.microsoft.com/office/drawing/2014/main" id="{23BFF249-ECAF-EBE3-F5A2-C0584849E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80" y="558776"/>
            <a:ext cx="9331883" cy="58070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339C-8F8B-7838-AB6C-16F2C4AC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60D3-C0D5-B9E2-C2EC-434C0983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BBFEEB-B7AB-4CDC-A509-731130A0E78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5/7/2025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1476-9B09-AB77-3386-EB3FC6A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9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FCE-DC21-12DC-C2DC-321E00DB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5" y="186353"/>
            <a:ext cx="9895951" cy="49030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70F2-C1CA-F9EF-B426-AF974C6E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95" y="987553"/>
            <a:ext cx="8509030" cy="5508674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Best Performing Algorithm: DQN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Highest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Max Score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(78) and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Average Score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(29.2)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Drawback: High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Score Std Dev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(17.65) →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unstable</a:t>
            </a:r>
          </a:p>
          <a:p>
            <a:pPr marL="0" indent="0">
              <a:buNone/>
            </a:pP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Most Balanced: A3C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Fastest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convergence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(213 episodes)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Moderate score (Avg: 10.06)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Efficient training (17.13 min)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Lower variance than DQN → more stable</a:t>
            </a: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Dueling DQN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Good </a:t>
            </a:r>
            <a:r>
              <a:rPr lang="en-US" sz="2000" b="1" dirty="0">
                <a:latin typeface="Times New Roman"/>
                <a:cs typeface="Times New Roman"/>
              </a:rPr>
              <a:t>Max Score</a:t>
            </a:r>
            <a:r>
              <a:rPr lang="en-US" sz="2000" dirty="0">
                <a:latin typeface="Times New Roman"/>
                <a:cs typeface="Times New Roman"/>
              </a:rPr>
              <a:t> (59) and improved </a:t>
            </a:r>
            <a:r>
              <a:rPr lang="en-US" sz="2000" b="1" dirty="0">
                <a:latin typeface="Times New Roman"/>
                <a:cs typeface="Times New Roman"/>
              </a:rPr>
              <a:t>stability</a:t>
            </a:r>
            <a:r>
              <a:rPr lang="en-US" sz="2000" dirty="0">
                <a:latin typeface="Times New Roman"/>
                <a:cs typeface="Times New Roman"/>
              </a:rPr>
              <a:t> (Std Dev: 11.92)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Poor </a:t>
            </a:r>
            <a:r>
              <a:rPr lang="en-US" sz="2000" b="1" dirty="0">
                <a:latin typeface="Times New Roman"/>
                <a:cs typeface="Times New Roman"/>
              </a:rPr>
              <a:t>Average Score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b="1" dirty="0">
                <a:latin typeface="Times New Roman"/>
                <a:cs typeface="Times New Roman"/>
              </a:rPr>
              <a:t>longest training time</a:t>
            </a:r>
            <a:r>
              <a:rPr lang="en-US" sz="2000" dirty="0">
                <a:latin typeface="Times New Roman"/>
                <a:cs typeface="Times New Roman"/>
              </a:rPr>
              <a:t> (41.88 min)</a:t>
            </a:r>
          </a:p>
          <a:p>
            <a:pPr marL="0" indent="0">
              <a:buNone/>
            </a:pPr>
            <a:endParaRPr 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6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D3C4-C295-F288-1A02-B718081F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631678"/>
            <a:ext cx="5933394" cy="1112703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References: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4B8-F5AE-A5B6-4CA9-070E020E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88" y="1691627"/>
            <a:ext cx="10711917" cy="45039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[1] D. Ray, A. Ghosh, M. Ojha, and K. P. Singh, "Deep Q-Snake: An Intelligent Agent Mastering the Snake Game with Deep Reinforcement Learning,"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2024 IEEE Region 10 Conference (TENCON)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2024, pp. 1465–1472,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10.1109/TENCON61640.2024.10903025. 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[2] A. del Rio, D. Jimenez, and J. Serrano, "Comparative Analysis of A3C and PPO Algorithms in Reinforcement Learning: A Survey on General Environments,"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IEEE Access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vol. 12, pp. 146795–146812, Oct. 2024,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10.1109/ACCESS.2024.3472473.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[3] J. Wang, D. Xue, J. Zhao, W. Zhou, and H. Li, "Mastering the Game of 3v3 Snakes with Rule-Enhanced Multi-Agent Reinforcement Learning,"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2022 IEEE Conference on Games (</a:t>
            </a:r>
            <a:r>
              <a:rPr lang="en-US" sz="1600" i="1" dirty="0" err="1">
                <a:latin typeface="Times New Roman"/>
                <a:ea typeface="+mn-lt"/>
                <a:cs typeface="+mn-lt"/>
              </a:rPr>
              <a:t>CoG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Beijing, China, pp. 229–236, Aug. 2022,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10.1109/CoG51982.2022.9893608.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[4] </a:t>
            </a:r>
            <a:r>
              <a:rPr lang="en-US" sz="1600" dirty="0">
                <a:ea typeface="+mn-lt"/>
                <a:cs typeface="+mn-lt"/>
              </a:rPr>
              <a:t>https://github.com/patrickloeber/snake-ai-pytorch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0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CBE-081F-75D6-2F5B-5372331C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609600"/>
            <a:ext cx="9070802" cy="1320800"/>
          </a:xfrm>
        </p:spPr>
        <p:txBody>
          <a:bodyPr/>
          <a:lstStyle/>
          <a:p>
            <a:r>
              <a:rPr lang="en-US" b="1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D660-25C3-84AA-546E-BDC71D0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693121"/>
            <a:ext cx="10151532" cy="4067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Designing a Snake game using Reinforcement Learning techniques: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1. Deep Q Network (DQN)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2. Dueling DQN 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                        3. Asynchronous Advantage Actor-Critic (A3C)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Compare performance metrics (score, efficiency, stability).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D760-1D66-72EB-AEAB-C48F984C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1E8A-52C5-461E-ADED-C63FBCDF0889}" type="datetime1">
              <a:rPr lang="en-US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13BE-F843-3E0F-8C74-0B3210C1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84F3-E31C-55F9-EED4-B75C3038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43A2-C907-43C9-41C6-0F1AE3A0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97" y="294538"/>
            <a:ext cx="10644753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What is Reinforcement Learning (RL)?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92F3-5BC3-7AC5-B5BF-AF4DD1BA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24" y="1176368"/>
            <a:ext cx="10954059" cy="54772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latin typeface="Times New Roman"/>
                <a:cs typeface="Times New Roman"/>
              </a:rPr>
              <a:t>Reinforcement Learning (RL)</a:t>
            </a:r>
            <a:r>
              <a:rPr lang="en-US" sz="2000">
                <a:latin typeface="Times New Roman"/>
                <a:cs typeface="Times New Roman"/>
              </a:rPr>
              <a:t> is a machine learning approach where an agent learns to make decisions by interacting with an environment to maximize cumulative reward.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The learner/decision maker (e.g., the Snake)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The world the agent interacts with (e.g., game grid)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 (s)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Current situation returned by the environment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 (a)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Choices available to the agent (e.g., turn left/right)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 (r)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Feedback from the environment (e.g., +1 for eating food)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E404-B6AC-D219-28A8-5670F8D7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7" y="23850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Snake Game Environment: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05E6-2410-098E-7FE5-63A811A0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34" y="1272178"/>
            <a:ext cx="9724031" cy="435958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Setup: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grid-based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moves, grows by eating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ends if the snake collides with itself or walls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Snake’s current position and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to obstacles (walls or body)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908A-0791-D497-9EF1-DE6BEA91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60067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Implementation Framework: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0084-9DD9-B694-D983-848646D8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6" y="1332080"/>
            <a:ext cx="9724031" cy="48039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>
                <a:latin typeface="Times New Roman"/>
                <a:cs typeface="Times New Roman"/>
              </a:rPr>
              <a:t>Libraries Used: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PyTorch</a:t>
            </a:r>
            <a:r>
              <a:rPr lang="en-US" sz="2000">
                <a:latin typeface="Times New Roman"/>
                <a:cs typeface="Times New Roman"/>
              </a:rPr>
              <a:t> – For building and training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Pygame</a:t>
            </a:r>
            <a:r>
              <a:rPr lang="en-US" sz="2000">
                <a:latin typeface="Times New Roman"/>
                <a:cs typeface="Times New Roman"/>
              </a:rPr>
              <a:t> – For game development and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NumPy</a:t>
            </a:r>
            <a:r>
              <a:rPr lang="en-US" sz="2000">
                <a:latin typeface="Times New Roman"/>
                <a:cs typeface="Times New Roman"/>
              </a:rPr>
              <a:t> – For numerical operations and data handling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"/>
              </a:rPr>
              <a:t>Architecture Overview: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game.py</a:t>
            </a:r>
            <a:r>
              <a:rPr lang="en-US" sz="2000">
                <a:latin typeface="Times New Roman"/>
                <a:cs typeface="Times New Roman"/>
              </a:rPr>
              <a:t>– Implements the game environment, snake behavior, and collision detection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agent.py</a:t>
            </a:r>
            <a:r>
              <a:rPr lang="en-US" sz="2000">
                <a:latin typeface="Times New Roman"/>
                <a:cs typeface="Times New Roman"/>
              </a:rPr>
              <a:t>– Contains the reinforcement learning algorithm and training workflow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model.py</a:t>
            </a:r>
            <a:r>
              <a:rPr lang="en-US" sz="2000">
                <a:latin typeface="Times New Roman"/>
                <a:cs typeface="Times New Roman"/>
              </a:rPr>
              <a:t>– Defines the neural network used to approximate action-values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snake_human_game.py</a:t>
            </a:r>
            <a:r>
              <a:rPr lang="en-US" sz="2000">
                <a:latin typeface="Times New Roman"/>
                <a:cs typeface="Times New Roman"/>
              </a:rPr>
              <a:t>– Allows manual control of the snake for testing and comparison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3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BF1-2F20-FDA2-6D84-813A4B25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41780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Training &amp; Evaluation Metrics: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0AE50A-C01D-E0BB-09D7-7FF03983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049867"/>
            <a:ext cx="9724031" cy="4772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Average Score</a:t>
            </a:r>
            <a:r>
              <a:rPr lang="en-US" dirty="0">
                <a:latin typeface="Times New Roman"/>
                <a:cs typeface="Times New Roman"/>
              </a:rPr>
              <a:t> – Measures consistency across episodes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Maximum Score</a:t>
            </a:r>
            <a:r>
              <a:rPr lang="en-US" dirty="0">
                <a:latin typeface="Times New Roman"/>
                <a:cs typeface="Times New Roman"/>
              </a:rPr>
              <a:t> – Indicates peak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Training Time</a:t>
            </a:r>
            <a:r>
              <a:rPr lang="en-US" dirty="0">
                <a:latin typeface="Times New Roman"/>
                <a:cs typeface="Times New Roman"/>
              </a:rPr>
              <a:t> – Evaluates efficiency of each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Convergence Speed</a:t>
            </a:r>
            <a:r>
              <a:rPr lang="en-US" dirty="0">
                <a:latin typeface="Times New Roman"/>
                <a:cs typeface="Times New Roman"/>
              </a:rPr>
              <a:t> – How quickly the model stabilizes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Stability</a:t>
            </a:r>
            <a:r>
              <a:rPr lang="en-US" dirty="0">
                <a:latin typeface="Times New Roman"/>
                <a:cs typeface="Times New Roman"/>
              </a:rPr>
              <a:t> – Variance in scores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Visualization: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Plot: Episodes vs. Score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Compare performance trends across DQN, A3C, </a:t>
            </a:r>
            <a:r>
              <a:rPr lang="en-US">
                <a:latin typeface="Times New Roman"/>
                <a:cs typeface="Times New Roman"/>
              </a:rPr>
              <a:t>and Dueling DQN.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6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5A97-E833-B1BF-30AE-87613049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27" y="238509"/>
            <a:ext cx="11098217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Deep Q-Network (DQN):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E730-DE31-510D-0A7E-E46EA328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7" y="1510551"/>
            <a:ext cx="10926297" cy="5344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Methodology:</a:t>
            </a:r>
            <a:endParaRPr lang="en-US" sz="1800" b="1" i="0" dirty="0">
              <a:effectLst/>
              <a:latin typeface="Times New Roman"/>
              <a:cs typeface="Times New Roman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Combines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Q-Learning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with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deep neural networks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to handle high-dimensional state spaces.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Uses a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replay buffer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to store experiences and reduce correlation between samples.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Employs a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target network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for stable training.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Off-policy algorithm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(learns from past experiences).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Uses </a:t>
            </a:r>
            <a:r>
              <a:rPr lang="el-GR" sz="1800" b="1" i="0" dirty="0">
                <a:effectLst/>
                <a:latin typeface="Times New Roman"/>
                <a:cs typeface="Times New Roman"/>
              </a:rPr>
              <a:t>ε-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greedy exploration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for balancing exploration-exploitation.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Suitable for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discrete action spaces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(e.g., Atari games).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High sample complexity.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Not suitable for continuous action spaces.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10E2-9223-8340-31D1-3FC6BD3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6" y="968189"/>
            <a:ext cx="6060141" cy="7505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Performance Metrics for DQN: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96068-9D83-A1A2-CFE9-48621F82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9975"/>
          <a:stretch/>
        </p:blipFill>
        <p:spPr>
          <a:xfrm>
            <a:off x="6795247" y="1047062"/>
            <a:ext cx="5031939" cy="4929376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3DE5C3-67FE-4213-5A88-57E4EDC8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87877"/>
              </p:ext>
            </p:extLst>
          </p:nvPr>
        </p:nvGraphicFramePr>
        <p:xfrm>
          <a:off x="750794" y="2151529"/>
          <a:ext cx="5795135" cy="3718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84656">
                  <a:extLst>
                    <a:ext uri="{9D8B030D-6E8A-4147-A177-3AD203B41FA5}">
                      <a16:colId xmlns:a16="http://schemas.microsoft.com/office/drawing/2014/main" val="973748989"/>
                    </a:ext>
                  </a:extLst>
                </a:gridCol>
                <a:gridCol w="2310479">
                  <a:extLst>
                    <a:ext uri="{9D8B030D-6E8A-4147-A177-3AD203B41FA5}">
                      <a16:colId xmlns:a16="http://schemas.microsoft.com/office/drawing/2014/main" val="2946909117"/>
                    </a:ext>
                  </a:extLst>
                </a:gridCol>
              </a:tblGrid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00044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28509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29.2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10738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33.32 mins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7943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234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75616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654.17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5796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17.65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2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8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C01-678E-666A-71F5-AADEEA25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31" y="234042"/>
            <a:ext cx="11206716" cy="74624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Dueling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2EE-7D4E-1484-7FF9-DEA47BAE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1" y="1131903"/>
            <a:ext cx="11206716" cy="55058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Methodology: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Combines </a:t>
            </a:r>
            <a:r>
              <a:rPr lang="en-US" b="1" dirty="0">
                <a:latin typeface="Times New Roman"/>
                <a:cs typeface="Arial"/>
              </a:rPr>
              <a:t>Q-Learning</a:t>
            </a:r>
            <a:r>
              <a:rPr lang="en-US" dirty="0">
                <a:latin typeface="Times New Roman"/>
                <a:cs typeface="Arial"/>
              </a:rPr>
              <a:t> with </a:t>
            </a:r>
            <a:r>
              <a:rPr lang="en-US" b="1" dirty="0">
                <a:latin typeface="Times New Roman"/>
                <a:cs typeface="Arial"/>
              </a:rPr>
              <a:t>deep neural networks</a:t>
            </a:r>
            <a:r>
              <a:rPr lang="en-US" dirty="0">
                <a:latin typeface="Times New Roman"/>
                <a:cs typeface="Arial"/>
              </a:rPr>
              <a:t> to handle high-dimensional state spaces.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Uses a </a:t>
            </a:r>
            <a:r>
              <a:rPr lang="en-US" b="1" dirty="0">
                <a:latin typeface="Times New Roman"/>
                <a:cs typeface="Arial"/>
              </a:rPr>
              <a:t>replay buffer</a:t>
            </a:r>
            <a:r>
              <a:rPr lang="en-US" dirty="0">
                <a:latin typeface="Times New Roman"/>
                <a:cs typeface="Arial"/>
              </a:rPr>
              <a:t> to store experiences and reduce correlation between samples.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Employs a </a:t>
            </a:r>
            <a:r>
              <a:rPr lang="en-US" b="1" dirty="0">
                <a:latin typeface="Times New Roman"/>
                <a:cs typeface="Arial"/>
              </a:rPr>
              <a:t>target network</a:t>
            </a:r>
            <a:r>
              <a:rPr lang="en-US" dirty="0">
                <a:latin typeface="Times New Roman"/>
                <a:cs typeface="Arial"/>
              </a:rPr>
              <a:t> for stable training.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Key Features: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Reduces overoptimistic Q-values by separating action selection and evaluation.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Uses the same architecture as DQN (easy to implement).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Compatible with discrete action spaces (e.g., Snake game).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Challenges: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/>
              <a:buChar char="•"/>
            </a:pPr>
            <a:r>
              <a:rPr lang="en-US" dirty="0">
                <a:latin typeface="Times New Roman"/>
                <a:cs typeface="Arial"/>
              </a:rPr>
              <a:t>Still requires large replay buffers (sample inefficiency).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/>
              <a:buChar char="•"/>
            </a:pPr>
            <a:r>
              <a:rPr lang="en-US" dirty="0">
                <a:latin typeface="Times New Roman"/>
                <a:cs typeface="Arial"/>
              </a:rPr>
              <a:t>Limited to discrete actions like DQN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351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1083</Words>
  <Application>Microsoft Office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Arial,Sans-Serif</vt:lpstr>
      <vt:lpstr>Calibri</vt:lpstr>
      <vt:lpstr>Times New Roman</vt:lpstr>
      <vt:lpstr>Trebuchet MS</vt:lpstr>
      <vt:lpstr>Wingdings</vt:lpstr>
      <vt:lpstr>Wingdings 3</vt:lpstr>
      <vt:lpstr>Wingdings,Sans-Serif</vt:lpstr>
      <vt:lpstr>Facet</vt:lpstr>
      <vt:lpstr>DESIGNING A SNAKE GAME USING REINFORCEMENT LEARNING TECHNIQUES  </vt:lpstr>
      <vt:lpstr>Project Objective:</vt:lpstr>
      <vt:lpstr>What is Reinforcement Learning (RL)?</vt:lpstr>
      <vt:lpstr>Snake Game Environment:</vt:lpstr>
      <vt:lpstr>Implementation Framework:</vt:lpstr>
      <vt:lpstr>Training &amp; Evaluation Metrics:</vt:lpstr>
      <vt:lpstr>Deep Q-Network (DQN):</vt:lpstr>
      <vt:lpstr>Performance Metrics for DQN:</vt:lpstr>
      <vt:lpstr>Dueling DQN</vt:lpstr>
      <vt:lpstr>Performance Metrics for Deuling DQN: </vt:lpstr>
      <vt:lpstr>A3C: Asynchronous Advantage Actor-Critic</vt:lpstr>
      <vt:lpstr>Performance Metrics for A3C: </vt:lpstr>
      <vt:lpstr>Algorithm Comparisons</vt:lpstr>
      <vt:lpstr>PowerPoint Presentation</vt:lpstr>
      <vt:lpstr>PowerPoint Presentation</vt:lpstr>
      <vt:lpstr>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Harika Manchineella</dc:creator>
  <cp:lastModifiedBy>Edara, Venkata Uday Kumar</cp:lastModifiedBy>
  <cp:revision>610</cp:revision>
  <dcterms:created xsi:type="dcterms:W3CDTF">2025-05-03T21:32:56Z</dcterms:created>
  <dcterms:modified xsi:type="dcterms:W3CDTF">2025-05-07T19:36:53Z</dcterms:modified>
</cp:coreProperties>
</file>