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sldIdLst>
    <p:sldId id="281" r:id="rId2"/>
    <p:sldId id="259" r:id="rId3"/>
    <p:sldId id="282" r:id="rId4"/>
    <p:sldId id="278" r:id="rId5"/>
    <p:sldId id="260" r:id="rId6"/>
    <p:sldId id="258" r:id="rId7"/>
    <p:sldId id="279" r:id="rId8"/>
    <p:sldId id="263" r:id="rId9"/>
    <p:sldId id="264" r:id="rId10"/>
    <p:sldId id="287" r:id="rId11"/>
    <p:sldId id="288" r:id="rId12"/>
    <p:sldId id="286" r:id="rId13"/>
    <p:sldId id="289" r:id="rId14"/>
    <p:sldId id="290" r:id="rId15"/>
    <p:sldId id="291" r:id="rId16"/>
    <p:sldId id="292" r:id="rId17"/>
    <p:sldId id="293" r:id="rId18"/>
    <p:sldId id="294" r:id="rId19"/>
    <p:sldId id="295" r:id="rId20"/>
    <p:sldId id="280" r:id="rId21"/>
    <p:sldId id="283"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9966FF"/>
    <a:srgbClr val="FF66FF"/>
    <a:srgbClr val="66CCFF"/>
    <a:srgbClr val="CC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665706-1696-4905-93C4-545B62E19813}" type="doc">
      <dgm:prSet loTypeId="urn:microsoft.com/office/officeart/2005/8/layout/pList1" loCatId="list" qsTypeId="urn:microsoft.com/office/officeart/2005/8/quickstyle/simple1" qsCatId="simple" csTypeId="urn:microsoft.com/office/officeart/2005/8/colors/accent0_1" csCatId="mainScheme" phldr="1"/>
      <dgm:spPr/>
      <dgm:t>
        <a:bodyPr/>
        <a:lstStyle/>
        <a:p>
          <a:endParaRPr lang="en-IN"/>
        </a:p>
      </dgm:t>
    </dgm:pt>
    <dgm:pt modelId="{57D42F89-AF82-4A25-B4CA-2E678501558A}">
      <dgm:prSet phldrT="[Text]" custT="1"/>
      <dgm:spPr/>
      <dgm:t>
        <a:bodyPr/>
        <a:lstStyle/>
        <a:p>
          <a:pPr algn="just"/>
          <a:r>
            <a:rPr lang="en-US" sz="1400" b="1" dirty="0">
              <a:latin typeface="Times New Roman" panose="02020603050405020304" pitchFamily="18" charset="0"/>
              <a:cs typeface="Times New Roman" panose="02020603050405020304" pitchFamily="18" charset="0"/>
            </a:rPr>
            <a:t>Scalable: </a:t>
          </a:r>
          <a:r>
            <a:rPr lang="en-US" sz="1400" dirty="0">
              <a:latin typeface="Times New Roman" panose="02020603050405020304" pitchFamily="18" charset="0"/>
              <a:cs typeface="Times New Roman" panose="02020603050405020304" pitchFamily="18" charset="0"/>
            </a:rPr>
            <a:t>Built on Microservices architecture, enabling horizontal scaling and quick new features addition.</a:t>
          </a:r>
          <a:endParaRPr lang="en-IN" sz="1400" dirty="0">
            <a:latin typeface="Times New Roman" panose="02020603050405020304" pitchFamily="18" charset="0"/>
            <a:cs typeface="Times New Roman" panose="02020603050405020304" pitchFamily="18" charset="0"/>
          </a:endParaRPr>
        </a:p>
      </dgm:t>
    </dgm:pt>
    <dgm:pt modelId="{CA3D3EFD-BF69-4578-B201-57931C69A9C2}" type="parTrans" cxnId="{5E6A17AD-B597-4868-8BD9-B9318D06B835}">
      <dgm:prSet/>
      <dgm:spPr/>
      <dgm:t>
        <a:bodyPr/>
        <a:lstStyle/>
        <a:p>
          <a:endParaRPr lang="en-IN"/>
        </a:p>
      </dgm:t>
    </dgm:pt>
    <dgm:pt modelId="{186CB083-DBF4-4C09-8A9B-4797B1657ED6}" type="sibTrans" cxnId="{5E6A17AD-B597-4868-8BD9-B9318D06B835}">
      <dgm:prSet/>
      <dgm:spPr/>
      <dgm:t>
        <a:bodyPr/>
        <a:lstStyle/>
        <a:p>
          <a:endParaRPr lang="en-IN"/>
        </a:p>
      </dgm:t>
    </dgm:pt>
    <dgm:pt modelId="{FAECD1D4-9540-49D7-B555-C142D42ECBBB}">
      <dgm:prSet phldrT="[Text]" custT="1"/>
      <dgm:spPr/>
      <dgm:t>
        <a:bodyPr/>
        <a:lstStyle/>
        <a:p>
          <a:pPr algn="just"/>
          <a:r>
            <a:rPr lang="en-US" sz="1400" b="1" dirty="0">
              <a:latin typeface="Times New Roman" panose="02020603050405020304" pitchFamily="18" charset="0"/>
              <a:cs typeface="Times New Roman" panose="02020603050405020304" pitchFamily="18" charset="0"/>
            </a:rPr>
            <a:t>Configurable: </a:t>
          </a:r>
          <a:r>
            <a:rPr lang="en-US" sz="1400" dirty="0">
              <a:latin typeface="Times New Roman" panose="02020603050405020304" pitchFamily="18" charset="0"/>
              <a:cs typeface="Times New Roman" panose="02020603050405020304" pitchFamily="18" charset="0"/>
            </a:rPr>
            <a:t>Low code and configurable through and through- from user layout to process workflows.</a:t>
          </a:r>
          <a:endParaRPr lang="en-IN" sz="1400" dirty="0">
            <a:latin typeface="Times New Roman" panose="02020603050405020304" pitchFamily="18" charset="0"/>
            <a:cs typeface="Times New Roman" panose="02020603050405020304" pitchFamily="18" charset="0"/>
          </a:endParaRPr>
        </a:p>
      </dgm:t>
    </dgm:pt>
    <dgm:pt modelId="{81819AC2-AA74-403C-90A5-91E1127A1C3B}" type="parTrans" cxnId="{65F77F94-98C2-4950-B044-75C18AACCCD4}">
      <dgm:prSet/>
      <dgm:spPr/>
      <dgm:t>
        <a:bodyPr/>
        <a:lstStyle/>
        <a:p>
          <a:endParaRPr lang="en-IN"/>
        </a:p>
      </dgm:t>
    </dgm:pt>
    <dgm:pt modelId="{6F98195A-F561-4F4F-9A1A-9A8A9018C924}" type="sibTrans" cxnId="{65F77F94-98C2-4950-B044-75C18AACCCD4}">
      <dgm:prSet/>
      <dgm:spPr/>
      <dgm:t>
        <a:bodyPr/>
        <a:lstStyle/>
        <a:p>
          <a:endParaRPr lang="en-IN"/>
        </a:p>
      </dgm:t>
    </dgm:pt>
    <dgm:pt modelId="{3E71E877-64E5-4316-81D3-3AA84C28F623}">
      <dgm:prSet phldrT="[Text]" custT="1"/>
      <dgm:spPr/>
      <dgm:t>
        <a:bodyPr/>
        <a:lstStyle/>
        <a:p>
          <a:pPr algn="just"/>
          <a:r>
            <a:rPr lang="en-US" sz="1400" b="1" dirty="0">
              <a:latin typeface="Times New Roman" panose="02020603050405020304" pitchFamily="18" charset="0"/>
              <a:cs typeface="Times New Roman" panose="02020603050405020304" pitchFamily="18" charset="0"/>
            </a:rPr>
            <a:t>Flexible: </a:t>
          </a:r>
          <a:r>
            <a:rPr lang="en-US" sz="1400" dirty="0">
              <a:latin typeface="Times New Roman" panose="02020603050405020304" pitchFamily="18" charset="0"/>
              <a:cs typeface="Times New Roman" panose="02020603050405020304" pitchFamily="18" charset="0"/>
            </a:rPr>
            <a:t>Offers On-prem, On-cloud, Managed service deployments.</a:t>
          </a:r>
          <a:endParaRPr lang="en-IN" sz="1400" dirty="0">
            <a:latin typeface="Times New Roman" panose="02020603050405020304" pitchFamily="18" charset="0"/>
            <a:cs typeface="Times New Roman" panose="02020603050405020304" pitchFamily="18" charset="0"/>
          </a:endParaRPr>
        </a:p>
      </dgm:t>
    </dgm:pt>
    <dgm:pt modelId="{54522905-344F-4B58-B0EB-6C623029E36E}" type="parTrans" cxnId="{31A34609-455C-4ADA-AD4D-674FAFDC62A2}">
      <dgm:prSet/>
      <dgm:spPr/>
      <dgm:t>
        <a:bodyPr/>
        <a:lstStyle/>
        <a:p>
          <a:endParaRPr lang="en-IN"/>
        </a:p>
      </dgm:t>
    </dgm:pt>
    <dgm:pt modelId="{3F03F2DC-1978-4796-80D1-088CF7A69205}" type="sibTrans" cxnId="{31A34609-455C-4ADA-AD4D-674FAFDC62A2}">
      <dgm:prSet/>
      <dgm:spPr/>
      <dgm:t>
        <a:bodyPr/>
        <a:lstStyle/>
        <a:p>
          <a:endParaRPr lang="en-IN"/>
        </a:p>
      </dgm:t>
    </dgm:pt>
    <dgm:pt modelId="{B693BABD-36C2-481A-A517-F1FA54D2CBBF}">
      <dgm:prSet phldrT="[Text]" custT="1"/>
      <dgm:spPr/>
      <dgm:t>
        <a:bodyPr/>
        <a:lstStyle/>
        <a:p>
          <a:pPr algn="just"/>
          <a:r>
            <a:rPr lang="en-US" sz="1400" b="1" dirty="0">
              <a:latin typeface="Times New Roman" panose="02020603050405020304" pitchFamily="18" charset="0"/>
              <a:cs typeface="Times New Roman" panose="02020603050405020304" pitchFamily="18" charset="0"/>
            </a:rPr>
            <a:t>Fastest ROI: </a:t>
          </a:r>
          <a:r>
            <a:rPr lang="en-US" sz="1400" dirty="0">
              <a:latin typeface="Times New Roman" panose="02020603050405020304" pitchFamily="18" charset="0"/>
              <a:cs typeface="Times New Roman" panose="02020603050405020304" pitchFamily="18" charset="0"/>
            </a:rPr>
            <a:t>4 week deployment with  highest yield in ROI.</a:t>
          </a:r>
          <a:endParaRPr lang="en-IN" sz="1400" dirty="0">
            <a:latin typeface="Times New Roman" panose="02020603050405020304" pitchFamily="18" charset="0"/>
            <a:cs typeface="Times New Roman" panose="02020603050405020304" pitchFamily="18" charset="0"/>
          </a:endParaRPr>
        </a:p>
      </dgm:t>
    </dgm:pt>
    <dgm:pt modelId="{51E9B756-1875-4B84-8DB1-D9271BA23C4E}" type="parTrans" cxnId="{C9654720-208C-42AD-B934-1E193825BF76}">
      <dgm:prSet/>
      <dgm:spPr/>
      <dgm:t>
        <a:bodyPr/>
        <a:lstStyle/>
        <a:p>
          <a:endParaRPr lang="en-IN"/>
        </a:p>
      </dgm:t>
    </dgm:pt>
    <dgm:pt modelId="{2B416683-DE39-433B-98EF-6A298D8FF0C3}" type="sibTrans" cxnId="{C9654720-208C-42AD-B934-1E193825BF76}">
      <dgm:prSet/>
      <dgm:spPr/>
      <dgm:t>
        <a:bodyPr/>
        <a:lstStyle/>
        <a:p>
          <a:endParaRPr lang="en-IN"/>
        </a:p>
      </dgm:t>
    </dgm:pt>
    <dgm:pt modelId="{CCAB4D93-5548-41DD-8863-747802C7F87A}" type="pres">
      <dgm:prSet presAssocID="{2E665706-1696-4905-93C4-545B62E19813}" presName="Name0" presStyleCnt="0">
        <dgm:presLayoutVars>
          <dgm:dir/>
          <dgm:resizeHandles val="exact"/>
        </dgm:presLayoutVars>
      </dgm:prSet>
      <dgm:spPr/>
    </dgm:pt>
    <dgm:pt modelId="{DDDAB689-42DE-4E19-9924-1C06ABBAD997}" type="pres">
      <dgm:prSet presAssocID="{57D42F89-AF82-4A25-B4CA-2E678501558A}" presName="compNode" presStyleCnt="0"/>
      <dgm:spPr/>
    </dgm:pt>
    <dgm:pt modelId="{DB31B8E6-A729-4CBC-A1B1-466D68981FCC}" type="pres">
      <dgm:prSet presAssocID="{57D42F89-AF82-4A25-B4CA-2E678501558A}" presName="pictRect" presStyleLbl="node1" presStyleIdx="0" presStyleCnt="4" custScaleX="48241" custScaleY="58609" custLinFactNeighborX="-11572" custLinFactNeighborY="-8425"/>
      <dgm:spPr>
        <a:solidFill>
          <a:srgbClr val="92D050"/>
        </a:solidFill>
      </dgm:spPr>
    </dgm:pt>
    <dgm:pt modelId="{5A76A3B8-B080-406A-90D8-48F6768F7DFC}" type="pres">
      <dgm:prSet presAssocID="{57D42F89-AF82-4A25-B4CA-2E678501558A}" presName="textRect" presStyleLbl="revTx" presStyleIdx="0" presStyleCnt="4" custScaleX="92256" custScaleY="170050" custLinFactNeighborX="3139" custLinFactNeighborY="-17906">
        <dgm:presLayoutVars>
          <dgm:bulletEnabled val="1"/>
        </dgm:presLayoutVars>
      </dgm:prSet>
      <dgm:spPr/>
    </dgm:pt>
    <dgm:pt modelId="{7F356A99-1353-4E24-B849-6C7FEE2EE2E6}" type="pres">
      <dgm:prSet presAssocID="{186CB083-DBF4-4C09-8A9B-4797B1657ED6}" presName="sibTrans" presStyleLbl="sibTrans2D1" presStyleIdx="0" presStyleCnt="0"/>
      <dgm:spPr/>
    </dgm:pt>
    <dgm:pt modelId="{2812DEDD-DE27-458B-819A-2104FC75DF25}" type="pres">
      <dgm:prSet presAssocID="{FAECD1D4-9540-49D7-B555-C142D42ECBBB}" presName="compNode" presStyleCnt="0"/>
      <dgm:spPr/>
    </dgm:pt>
    <dgm:pt modelId="{26732790-5CDC-4807-809F-AE873929D208}" type="pres">
      <dgm:prSet presAssocID="{FAECD1D4-9540-49D7-B555-C142D42ECBBB}" presName="pictRect" presStyleLbl="node1" presStyleIdx="1" presStyleCnt="4" custScaleX="49166" custScaleY="60893" custLinFactNeighborX="-25842" custLinFactNeighborY="-10790"/>
      <dgm:spPr>
        <a:solidFill>
          <a:srgbClr val="66CCFF"/>
        </a:solidFill>
      </dgm:spPr>
    </dgm:pt>
    <dgm:pt modelId="{8FC7FCEC-5616-450F-9486-7F3D5602EF40}" type="pres">
      <dgm:prSet presAssocID="{FAECD1D4-9540-49D7-B555-C142D42ECBBB}" presName="textRect" presStyleLbl="revTx" presStyleIdx="1" presStyleCnt="4" custScaleY="133586" custLinFactNeighborX="-3695" custLinFactNeighborY="-40516">
        <dgm:presLayoutVars>
          <dgm:bulletEnabled val="1"/>
        </dgm:presLayoutVars>
      </dgm:prSet>
      <dgm:spPr/>
    </dgm:pt>
    <dgm:pt modelId="{887BE58F-F9FC-41D9-BA8B-F83B17A827FF}" type="pres">
      <dgm:prSet presAssocID="{6F98195A-F561-4F4F-9A1A-9A8A9018C924}" presName="sibTrans" presStyleLbl="sibTrans2D1" presStyleIdx="0" presStyleCnt="0"/>
      <dgm:spPr/>
    </dgm:pt>
    <dgm:pt modelId="{E23E5800-DE25-45CF-B99A-EAF8BD95F937}" type="pres">
      <dgm:prSet presAssocID="{3E71E877-64E5-4316-81D3-3AA84C28F623}" presName="compNode" presStyleCnt="0"/>
      <dgm:spPr/>
    </dgm:pt>
    <dgm:pt modelId="{4E52BC95-83AC-4129-98C8-B9A9EAC7ACB5}" type="pres">
      <dgm:prSet presAssocID="{3E71E877-64E5-4316-81D3-3AA84C28F623}" presName="pictRect" presStyleLbl="node1" presStyleIdx="2" presStyleCnt="4" custScaleX="52402" custScaleY="61428" custLinFactNeighborX="-26472" custLinFactNeighborY="-17920"/>
      <dgm:spPr>
        <a:solidFill>
          <a:srgbClr val="FF66FF"/>
        </a:solidFill>
      </dgm:spPr>
    </dgm:pt>
    <dgm:pt modelId="{65ECD83B-E944-4A68-81E7-C44A9611FAD3}" type="pres">
      <dgm:prSet presAssocID="{3E71E877-64E5-4316-81D3-3AA84C28F623}" presName="textRect" presStyleLbl="revTx" presStyleIdx="2" presStyleCnt="4" custLinFactNeighborX="-5286" custLinFactNeighborY="-55805">
        <dgm:presLayoutVars>
          <dgm:bulletEnabled val="1"/>
        </dgm:presLayoutVars>
      </dgm:prSet>
      <dgm:spPr/>
    </dgm:pt>
    <dgm:pt modelId="{59367AB0-F7CB-4454-8AD0-E3C9D36F316D}" type="pres">
      <dgm:prSet presAssocID="{3F03F2DC-1978-4796-80D1-088CF7A69205}" presName="sibTrans" presStyleLbl="sibTrans2D1" presStyleIdx="0" presStyleCnt="0"/>
      <dgm:spPr/>
    </dgm:pt>
    <dgm:pt modelId="{208C1464-94E8-4DDB-A560-716EB318C2F3}" type="pres">
      <dgm:prSet presAssocID="{B693BABD-36C2-481A-A517-F1FA54D2CBBF}" presName="compNode" presStyleCnt="0"/>
      <dgm:spPr/>
    </dgm:pt>
    <dgm:pt modelId="{2898606E-81C9-4741-891A-9FD005A56281}" type="pres">
      <dgm:prSet presAssocID="{B693BABD-36C2-481A-A517-F1FA54D2CBBF}" presName="pictRect" presStyleLbl="node1" presStyleIdx="3" presStyleCnt="4" custScaleX="55291" custScaleY="59327" custLinFactNeighborX="-31503" custLinFactNeighborY="-13606"/>
      <dgm:spPr>
        <a:solidFill>
          <a:srgbClr val="9966FF"/>
        </a:solidFill>
      </dgm:spPr>
    </dgm:pt>
    <dgm:pt modelId="{4EF75054-9575-47D4-87CC-490EC1CF1611}" type="pres">
      <dgm:prSet presAssocID="{B693BABD-36C2-481A-A517-F1FA54D2CBBF}" presName="textRect" presStyleLbl="revTx" presStyleIdx="3" presStyleCnt="4" custLinFactNeighborX="-5752" custLinFactNeighborY="-43931">
        <dgm:presLayoutVars>
          <dgm:bulletEnabled val="1"/>
        </dgm:presLayoutVars>
      </dgm:prSet>
      <dgm:spPr/>
    </dgm:pt>
  </dgm:ptLst>
  <dgm:cxnLst>
    <dgm:cxn modelId="{31A34609-455C-4ADA-AD4D-674FAFDC62A2}" srcId="{2E665706-1696-4905-93C4-545B62E19813}" destId="{3E71E877-64E5-4316-81D3-3AA84C28F623}" srcOrd="2" destOrd="0" parTransId="{54522905-344F-4B58-B0EB-6C623029E36E}" sibTransId="{3F03F2DC-1978-4796-80D1-088CF7A69205}"/>
    <dgm:cxn modelId="{C9654720-208C-42AD-B934-1E193825BF76}" srcId="{2E665706-1696-4905-93C4-545B62E19813}" destId="{B693BABD-36C2-481A-A517-F1FA54D2CBBF}" srcOrd="3" destOrd="0" parTransId="{51E9B756-1875-4B84-8DB1-D9271BA23C4E}" sibTransId="{2B416683-DE39-433B-98EF-6A298D8FF0C3}"/>
    <dgm:cxn modelId="{E19B332E-44CA-44C0-9257-013815B8461D}" type="presOf" srcId="{186CB083-DBF4-4C09-8A9B-4797B1657ED6}" destId="{7F356A99-1353-4E24-B849-6C7FEE2EE2E6}" srcOrd="0" destOrd="0" presId="urn:microsoft.com/office/officeart/2005/8/layout/pList1"/>
    <dgm:cxn modelId="{9EC1A678-077C-479F-8DAB-D831E28E0733}" type="presOf" srcId="{2E665706-1696-4905-93C4-545B62E19813}" destId="{CCAB4D93-5548-41DD-8863-747802C7F87A}" srcOrd="0" destOrd="0" presId="urn:microsoft.com/office/officeart/2005/8/layout/pList1"/>
    <dgm:cxn modelId="{65F77F94-98C2-4950-B044-75C18AACCCD4}" srcId="{2E665706-1696-4905-93C4-545B62E19813}" destId="{FAECD1D4-9540-49D7-B555-C142D42ECBBB}" srcOrd="1" destOrd="0" parTransId="{81819AC2-AA74-403C-90A5-91E1127A1C3B}" sibTransId="{6F98195A-F561-4F4F-9A1A-9A8A9018C924}"/>
    <dgm:cxn modelId="{C99AA4A1-F3EC-4D94-925F-153FE0872DDD}" type="presOf" srcId="{3E71E877-64E5-4316-81D3-3AA84C28F623}" destId="{65ECD83B-E944-4A68-81E7-C44A9611FAD3}" srcOrd="0" destOrd="0" presId="urn:microsoft.com/office/officeart/2005/8/layout/pList1"/>
    <dgm:cxn modelId="{5E6A17AD-B597-4868-8BD9-B9318D06B835}" srcId="{2E665706-1696-4905-93C4-545B62E19813}" destId="{57D42F89-AF82-4A25-B4CA-2E678501558A}" srcOrd="0" destOrd="0" parTransId="{CA3D3EFD-BF69-4578-B201-57931C69A9C2}" sibTransId="{186CB083-DBF4-4C09-8A9B-4797B1657ED6}"/>
    <dgm:cxn modelId="{EAD64CBA-D703-4B19-9D91-F2F6F238692B}" type="presOf" srcId="{6F98195A-F561-4F4F-9A1A-9A8A9018C924}" destId="{887BE58F-F9FC-41D9-BA8B-F83B17A827FF}" srcOrd="0" destOrd="0" presId="urn:microsoft.com/office/officeart/2005/8/layout/pList1"/>
    <dgm:cxn modelId="{2A67B5DE-5B78-4886-9702-EB49522967CF}" type="presOf" srcId="{3F03F2DC-1978-4796-80D1-088CF7A69205}" destId="{59367AB0-F7CB-4454-8AD0-E3C9D36F316D}" srcOrd="0" destOrd="0" presId="urn:microsoft.com/office/officeart/2005/8/layout/pList1"/>
    <dgm:cxn modelId="{BC8080E6-13F7-4810-AF19-FEF7D814FA32}" type="presOf" srcId="{57D42F89-AF82-4A25-B4CA-2E678501558A}" destId="{5A76A3B8-B080-406A-90D8-48F6768F7DFC}" srcOrd="0" destOrd="0" presId="urn:microsoft.com/office/officeart/2005/8/layout/pList1"/>
    <dgm:cxn modelId="{E8227BF5-C3EC-4E1A-AF11-72A267BCD0AB}" type="presOf" srcId="{FAECD1D4-9540-49D7-B555-C142D42ECBBB}" destId="{8FC7FCEC-5616-450F-9486-7F3D5602EF40}" srcOrd="0" destOrd="0" presId="urn:microsoft.com/office/officeart/2005/8/layout/pList1"/>
    <dgm:cxn modelId="{5E9C0DFD-7D19-4F56-AC02-1C545A6E78EB}" type="presOf" srcId="{B693BABD-36C2-481A-A517-F1FA54D2CBBF}" destId="{4EF75054-9575-47D4-87CC-490EC1CF1611}" srcOrd="0" destOrd="0" presId="urn:microsoft.com/office/officeart/2005/8/layout/pList1"/>
    <dgm:cxn modelId="{920CC3C1-7032-4704-AEA0-25AD9B913EE6}" type="presParOf" srcId="{CCAB4D93-5548-41DD-8863-747802C7F87A}" destId="{DDDAB689-42DE-4E19-9924-1C06ABBAD997}" srcOrd="0" destOrd="0" presId="urn:microsoft.com/office/officeart/2005/8/layout/pList1"/>
    <dgm:cxn modelId="{F8500F6F-1AEA-4CE0-8750-8C92D4D483D9}" type="presParOf" srcId="{DDDAB689-42DE-4E19-9924-1C06ABBAD997}" destId="{DB31B8E6-A729-4CBC-A1B1-466D68981FCC}" srcOrd="0" destOrd="0" presId="urn:microsoft.com/office/officeart/2005/8/layout/pList1"/>
    <dgm:cxn modelId="{0DCFA7C6-269E-4FBF-B33C-CE60295FA217}" type="presParOf" srcId="{DDDAB689-42DE-4E19-9924-1C06ABBAD997}" destId="{5A76A3B8-B080-406A-90D8-48F6768F7DFC}" srcOrd="1" destOrd="0" presId="urn:microsoft.com/office/officeart/2005/8/layout/pList1"/>
    <dgm:cxn modelId="{DC99EB9E-A391-41A5-A8F9-8C4055257EA2}" type="presParOf" srcId="{CCAB4D93-5548-41DD-8863-747802C7F87A}" destId="{7F356A99-1353-4E24-B849-6C7FEE2EE2E6}" srcOrd="1" destOrd="0" presId="urn:microsoft.com/office/officeart/2005/8/layout/pList1"/>
    <dgm:cxn modelId="{5DCE9F99-53B6-45AC-83E5-82E19066E417}" type="presParOf" srcId="{CCAB4D93-5548-41DD-8863-747802C7F87A}" destId="{2812DEDD-DE27-458B-819A-2104FC75DF25}" srcOrd="2" destOrd="0" presId="urn:microsoft.com/office/officeart/2005/8/layout/pList1"/>
    <dgm:cxn modelId="{4DDB79AD-3C5A-4EA6-9ACC-5B0179021CA2}" type="presParOf" srcId="{2812DEDD-DE27-458B-819A-2104FC75DF25}" destId="{26732790-5CDC-4807-809F-AE873929D208}" srcOrd="0" destOrd="0" presId="urn:microsoft.com/office/officeart/2005/8/layout/pList1"/>
    <dgm:cxn modelId="{96463E0D-69D7-4537-96CD-F9B1F4DD3575}" type="presParOf" srcId="{2812DEDD-DE27-458B-819A-2104FC75DF25}" destId="{8FC7FCEC-5616-450F-9486-7F3D5602EF40}" srcOrd="1" destOrd="0" presId="urn:microsoft.com/office/officeart/2005/8/layout/pList1"/>
    <dgm:cxn modelId="{EB4ABC31-36B9-40B8-9EB6-EDF9A61144F3}" type="presParOf" srcId="{CCAB4D93-5548-41DD-8863-747802C7F87A}" destId="{887BE58F-F9FC-41D9-BA8B-F83B17A827FF}" srcOrd="3" destOrd="0" presId="urn:microsoft.com/office/officeart/2005/8/layout/pList1"/>
    <dgm:cxn modelId="{A070386F-FA07-426C-9EF4-A398C301C652}" type="presParOf" srcId="{CCAB4D93-5548-41DD-8863-747802C7F87A}" destId="{E23E5800-DE25-45CF-B99A-EAF8BD95F937}" srcOrd="4" destOrd="0" presId="urn:microsoft.com/office/officeart/2005/8/layout/pList1"/>
    <dgm:cxn modelId="{692593C9-7CD3-4FA9-AB97-F21E55DD38A7}" type="presParOf" srcId="{E23E5800-DE25-45CF-B99A-EAF8BD95F937}" destId="{4E52BC95-83AC-4129-98C8-B9A9EAC7ACB5}" srcOrd="0" destOrd="0" presId="urn:microsoft.com/office/officeart/2005/8/layout/pList1"/>
    <dgm:cxn modelId="{B2BA21E6-4B61-40B0-911F-A0C8A44A76C7}" type="presParOf" srcId="{E23E5800-DE25-45CF-B99A-EAF8BD95F937}" destId="{65ECD83B-E944-4A68-81E7-C44A9611FAD3}" srcOrd="1" destOrd="0" presId="urn:microsoft.com/office/officeart/2005/8/layout/pList1"/>
    <dgm:cxn modelId="{4883406B-775E-4471-96EF-C73370E3E40D}" type="presParOf" srcId="{CCAB4D93-5548-41DD-8863-747802C7F87A}" destId="{59367AB0-F7CB-4454-8AD0-E3C9D36F316D}" srcOrd="5" destOrd="0" presId="urn:microsoft.com/office/officeart/2005/8/layout/pList1"/>
    <dgm:cxn modelId="{98CA3A7B-EF14-46D8-82BF-A058C1B567A9}" type="presParOf" srcId="{CCAB4D93-5548-41DD-8863-747802C7F87A}" destId="{208C1464-94E8-4DDB-A560-716EB318C2F3}" srcOrd="6" destOrd="0" presId="urn:microsoft.com/office/officeart/2005/8/layout/pList1"/>
    <dgm:cxn modelId="{79EF4A50-BA2F-492D-BE83-7A6791FE3070}" type="presParOf" srcId="{208C1464-94E8-4DDB-A560-716EB318C2F3}" destId="{2898606E-81C9-4741-891A-9FD005A56281}" srcOrd="0" destOrd="0" presId="urn:microsoft.com/office/officeart/2005/8/layout/pList1"/>
    <dgm:cxn modelId="{58E33CD9-1115-448D-BC6A-A0DEBE2AF9B4}" type="presParOf" srcId="{208C1464-94E8-4DDB-A560-716EB318C2F3}" destId="{4EF75054-9575-47D4-87CC-490EC1CF1611}"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3F77C3-2AD3-4B3E-92ED-3EC2BABAB353}" type="doc">
      <dgm:prSet loTypeId="urn:microsoft.com/office/officeart/2005/8/layout/vProcess5" loCatId="process" qsTypeId="urn:microsoft.com/office/officeart/2005/8/quickstyle/simple1" qsCatId="simple" csTypeId="urn:microsoft.com/office/officeart/2005/8/colors/accent0_1" csCatId="mainScheme" phldr="1"/>
      <dgm:spPr/>
      <dgm:t>
        <a:bodyPr/>
        <a:lstStyle/>
        <a:p>
          <a:endParaRPr lang="en-IN"/>
        </a:p>
      </dgm:t>
    </dgm:pt>
    <dgm:pt modelId="{E27A8BE1-AF4F-45D2-9B7E-03F8B67BE8C8}">
      <dgm:prSet phldrT="[Text]" custT="1"/>
      <dgm:spPr>
        <a:ln>
          <a:solidFill>
            <a:srgbClr val="002060"/>
          </a:solidFill>
        </a:ln>
      </dgm:spPr>
      <dgm:t>
        <a:bodyPr/>
        <a:lstStyle/>
        <a:p>
          <a:r>
            <a:rPr lang="en-US" sz="3600" b="1" dirty="0">
              <a:solidFill>
                <a:srgbClr val="CC0099"/>
              </a:solidFill>
              <a:latin typeface="Times New Roman" panose="02020603050405020304" pitchFamily="18" charset="0"/>
              <a:cs typeface="Times New Roman" panose="02020603050405020304" pitchFamily="18" charset="0"/>
            </a:rPr>
            <a:t>Design</a:t>
          </a:r>
          <a:r>
            <a:rPr lang="en-US" sz="3400" dirty="0"/>
            <a:t>
</a:t>
          </a:r>
          <a:r>
            <a:rPr lang="en-US" sz="2500" dirty="0">
              <a:solidFill>
                <a:srgbClr val="7030A0"/>
              </a:solidFill>
              <a:latin typeface="Times New Roman" panose="02020603050405020304" pitchFamily="18" charset="0"/>
              <a:cs typeface="Times New Roman" panose="02020603050405020304" pitchFamily="18" charset="0"/>
            </a:rPr>
            <a:t>Visually create automation workflows.</a:t>
          </a:r>
          <a:endParaRPr lang="en-IN" sz="2500" dirty="0">
            <a:solidFill>
              <a:srgbClr val="7030A0"/>
            </a:solidFill>
            <a:latin typeface="Times New Roman" panose="02020603050405020304" pitchFamily="18" charset="0"/>
            <a:cs typeface="Times New Roman" panose="02020603050405020304" pitchFamily="18" charset="0"/>
          </a:endParaRPr>
        </a:p>
      </dgm:t>
    </dgm:pt>
    <dgm:pt modelId="{1F2978F4-8248-47F6-A1F3-7AEA4AD4861D}" type="parTrans" cxnId="{A4E6A825-4584-4A35-9FD8-47B998D80722}">
      <dgm:prSet/>
      <dgm:spPr/>
      <dgm:t>
        <a:bodyPr/>
        <a:lstStyle/>
        <a:p>
          <a:endParaRPr lang="en-IN"/>
        </a:p>
      </dgm:t>
    </dgm:pt>
    <dgm:pt modelId="{C3FE32AB-EC62-46F1-8119-B2021DB40042}" type="sibTrans" cxnId="{A4E6A825-4584-4A35-9FD8-47B998D80722}">
      <dgm:prSet/>
      <dgm:spPr>
        <a:solidFill>
          <a:srgbClr val="002060">
            <a:alpha val="90000"/>
          </a:srgbClr>
        </a:solidFill>
        <a:ln>
          <a:solidFill>
            <a:srgbClr val="002060">
              <a:alpha val="90000"/>
            </a:srgbClr>
          </a:solidFill>
        </a:ln>
      </dgm:spPr>
      <dgm:t>
        <a:bodyPr/>
        <a:lstStyle/>
        <a:p>
          <a:endParaRPr lang="en-IN"/>
        </a:p>
      </dgm:t>
    </dgm:pt>
    <dgm:pt modelId="{4AE4A67E-8710-4819-A4BF-53D891D47D47}">
      <dgm:prSet phldrT="[Text]" custT="1"/>
      <dgm:spPr>
        <a:ln>
          <a:solidFill>
            <a:srgbClr val="002060"/>
          </a:solidFill>
        </a:ln>
      </dgm:spPr>
      <dgm:t>
        <a:bodyPr/>
        <a:lstStyle/>
        <a:p>
          <a:r>
            <a:rPr lang="en-US" sz="3600" b="1" dirty="0">
              <a:solidFill>
                <a:srgbClr val="CC0099"/>
              </a:solidFill>
              <a:latin typeface="Times New Roman" panose="02020603050405020304" pitchFamily="18" charset="0"/>
              <a:cs typeface="Times New Roman" panose="02020603050405020304" pitchFamily="18" charset="0"/>
            </a:rPr>
            <a:t>Build</a:t>
          </a:r>
          <a:r>
            <a:rPr lang="en-US" sz="2500" dirty="0"/>
            <a:t>
</a:t>
          </a:r>
          <a:r>
            <a:rPr lang="en-US" sz="2500" dirty="0">
              <a:solidFill>
                <a:srgbClr val="7030A0"/>
              </a:solidFill>
              <a:latin typeface="Times New Roman" panose="02020603050405020304" pitchFamily="18" charset="0"/>
              <a:cs typeface="Times New Roman" panose="02020603050405020304" pitchFamily="18" charset="0"/>
            </a:rPr>
            <a:t>Implement complex business logic and integrations.</a:t>
          </a:r>
          <a:endParaRPr lang="en-IN" sz="2500" dirty="0">
            <a:solidFill>
              <a:srgbClr val="7030A0"/>
            </a:solidFill>
            <a:latin typeface="Times New Roman" panose="02020603050405020304" pitchFamily="18" charset="0"/>
            <a:cs typeface="Times New Roman" panose="02020603050405020304" pitchFamily="18" charset="0"/>
          </a:endParaRPr>
        </a:p>
      </dgm:t>
    </dgm:pt>
    <dgm:pt modelId="{819F2C3D-3B74-4F4B-9955-CB3F50050931}" type="parTrans" cxnId="{A67663CB-4643-4D22-BB4D-EA079C3E6720}">
      <dgm:prSet/>
      <dgm:spPr/>
      <dgm:t>
        <a:bodyPr/>
        <a:lstStyle/>
        <a:p>
          <a:endParaRPr lang="en-IN"/>
        </a:p>
      </dgm:t>
    </dgm:pt>
    <dgm:pt modelId="{6B2C6E93-AB81-4043-94F1-939E806A884D}" type="sibTrans" cxnId="{A67663CB-4643-4D22-BB4D-EA079C3E6720}">
      <dgm:prSet/>
      <dgm:spPr>
        <a:solidFill>
          <a:srgbClr val="002060">
            <a:alpha val="90000"/>
          </a:srgbClr>
        </a:solidFill>
        <a:ln>
          <a:solidFill>
            <a:srgbClr val="002060">
              <a:alpha val="90000"/>
            </a:srgbClr>
          </a:solidFill>
        </a:ln>
      </dgm:spPr>
      <dgm:t>
        <a:bodyPr/>
        <a:lstStyle/>
        <a:p>
          <a:endParaRPr lang="en-IN"/>
        </a:p>
      </dgm:t>
    </dgm:pt>
    <dgm:pt modelId="{6598B518-3E02-4E17-9163-0A25C5D018F4}">
      <dgm:prSet phldrT="[Text]" custT="1"/>
      <dgm:spPr>
        <a:ln>
          <a:solidFill>
            <a:srgbClr val="002060"/>
          </a:solidFill>
        </a:ln>
      </dgm:spPr>
      <dgm:t>
        <a:bodyPr/>
        <a:lstStyle/>
        <a:p>
          <a:r>
            <a:rPr lang="en-US" sz="3600" b="1" dirty="0">
              <a:solidFill>
                <a:srgbClr val="CC0099"/>
              </a:solidFill>
              <a:latin typeface="Times New Roman" panose="02020603050405020304" pitchFamily="18" charset="0"/>
              <a:cs typeface="Times New Roman" panose="02020603050405020304" pitchFamily="18" charset="0"/>
            </a:rPr>
            <a:t>Deploy</a:t>
          </a:r>
          <a:r>
            <a:rPr lang="en-US" sz="2500" dirty="0"/>
            <a:t>
</a:t>
          </a:r>
          <a:r>
            <a:rPr lang="en-US" sz="2500" dirty="0">
              <a:solidFill>
                <a:srgbClr val="7030A0"/>
              </a:solidFill>
              <a:latin typeface="Times New Roman" panose="02020603050405020304" pitchFamily="18" charset="0"/>
              <a:cs typeface="Times New Roman" panose="02020603050405020304" pitchFamily="18" charset="0"/>
            </a:rPr>
            <a:t>Publish and schedule automations for execution.</a:t>
          </a:r>
          <a:endParaRPr lang="en-IN" sz="2500" dirty="0">
            <a:solidFill>
              <a:srgbClr val="7030A0"/>
            </a:solidFill>
            <a:latin typeface="Times New Roman" panose="02020603050405020304" pitchFamily="18" charset="0"/>
            <a:cs typeface="Times New Roman" panose="02020603050405020304" pitchFamily="18" charset="0"/>
          </a:endParaRPr>
        </a:p>
      </dgm:t>
    </dgm:pt>
    <dgm:pt modelId="{04254A42-0653-4590-AF6E-28B2C523E063}" type="parTrans" cxnId="{9AADBDD4-F751-4CDB-80AF-414EC98F1985}">
      <dgm:prSet/>
      <dgm:spPr/>
      <dgm:t>
        <a:bodyPr/>
        <a:lstStyle/>
        <a:p>
          <a:endParaRPr lang="en-IN"/>
        </a:p>
      </dgm:t>
    </dgm:pt>
    <dgm:pt modelId="{4E16F0CB-AA0B-474F-9B0B-C7B8BEAB374F}" type="sibTrans" cxnId="{9AADBDD4-F751-4CDB-80AF-414EC98F1985}">
      <dgm:prSet/>
      <dgm:spPr/>
      <dgm:t>
        <a:bodyPr/>
        <a:lstStyle/>
        <a:p>
          <a:endParaRPr lang="en-IN"/>
        </a:p>
      </dgm:t>
    </dgm:pt>
    <dgm:pt modelId="{E3C088BE-098D-4327-BF13-3BB13892808E}" type="pres">
      <dgm:prSet presAssocID="{E43F77C3-2AD3-4B3E-92ED-3EC2BABAB353}" presName="outerComposite" presStyleCnt="0">
        <dgm:presLayoutVars>
          <dgm:chMax val="5"/>
          <dgm:dir/>
          <dgm:resizeHandles val="exact"/>
        </dgm:presLayoutVars>
      </dgm:prSet>
      <dgm:spPr/>
    </dgm:pt>
    <dgm:pt modelId="{D730038A-6DCF-4AD6-AA64-FF433483706F}" type="pres">
      <dgm:prSet presAssocID="{E43F77C3-2AD3-4B3E-92ED-3EC2BABAB353}" presName="dummyMaxCanvas" presStyleCnt="0">
        <dgm:presLayoutVars/>
      </dgm:prSet>
      <dgm:spPr/>
    </dgm:pt>
    <dgm:pt modelId="{224B6265-1023-49E6-84D5-7889BFBD97C2}" type="pres">
      <dgm:prSet presAssocID="{E43F77C3-2AD3-4B3E-92ED-3EC2BABAB353}" presName="ThreeNodes_1" presStyleLbl="node1" presStyleIdx="0" presStyleCnt="3" custLinFactNeighborX="-649" custLinFactNeighborY="-47288">
        <dgm:presLayoutVars>
          <dgm:bulletEnabled val="1"/>
        </dgm:presLayoutVars>
      </dgm:prSet>
      <dgm:spPr/>
    </dgm:pt>
    <dgm:pt modelId="{CF29585C-5F80-48CB-A53B-48481A2D475A}" type="pres">
      <dgm:prSet presAssocID="{E43F77C3-2AD3-4B3E-92ED-3EC2BABAB353}" presName="ThreeNodes_2" presStyleLbl="node1" presStyleIdx="1" presStyleCnt="3">
        <dgm:presLayoutVars>
          <dgm:bulletEnabled val="1"/>
        </dgm:presLayoutVars>
      </dgm:prSet>
      <dgm:spPr/>
    </dgm:pt>
    <dgm:pt modelId="{085747CE-444F-4F5F-9593-3ED96684A152}" type="pres">
      <dgm:prSet presAssocID="{E43F77C3-2AD3-4B3E-92ED-3EC2BABAB353}" presName="ThreeNodes_3" presStyleLbl="node1" presStyleIdx="2" presStyleCnt="3">
        <dgm:presLayoutVars>
          <dgm:bulletEnabled val="1"/>
        </dgm:presLayoutVars>
      </dgm:prSet>
      <dgm:spPr/>
    </dgm:pt>
    <dgm:pt modelId="{62B1A279-1FEB-4846-91F8-14B607BC09C0}" type="pres">
      <dgm:prSet presAssocID="{E43F77C3-2AD3-4B3E-92ED-3EC2BABAB353}" presName="ThreeConn_1-2" presStyleLbl="fgAccFollowNode1" presStyleIdx="0" presStyleCnt="2">
        <dgm:presLayoutVars>
          <dgm:bulletEnabled val="1"/>
        </dgm:presLayoutVars>
      </dgm:prSet>
      <dgm:spPr/>
    </dgm:pt>
    <dgm:pt modelId="{E39E93AE-C2DD-4729-AE33-307B3359A7CD}" type="pres">
      <dgm:prSet presAssocID="{E43F77C3-2AD3-4B3E-92ED-3EC2BABAB353}" presName="ThreeConn_2-3" presStyleLbl="fgAccFollowNode1" presStyleIdx="1" presStyleCnt="2">
        <dgm:presLayoutVars>
          <dgm:bulletEnabled val="1"/>
        </dgm:presLayoutVars>
      </dgm:prSet>
      <dgm:spPr/>
    </dgm:pt>
    <dgm:pt modelId="{8326E766-C223-4878-9818-94166A9EB8AF}" type="pres">
      <dgm:prSet presAssocID="{E43F77C3-2AD3-4B3E-92ED-3EC2BABAB353}" presName="ThreeNodes_1_text" presStyleLbl="node1" presStyleIdx="2" presStyleCnt="3">
        <dgm:presLayoutVars>
          <dgm:bulletEnabled val="1"/>
        </dgm:presLayoutVars>
      </dgm:prSet>
      <dgm:spPr/>
    </dgm:pt>
    <dgm:pt modelId="{E4BBE209-82F6-4AD9-90F5-8E4DBDCD5ED2}" type="pres">
      <dgm:prSet presAssocID="{E43F77C3-2AD3-4B3E-92ED-3EC2BABAB353}" presName="ThreeNodes_2_text" presStyleLbl="node1" presStyleIdx="2" presStyleCnt="3">
        <dgm:presLayoutVars>
          <dgm:bulletEnabled val="1"/>
        </dgm:presLayoutVars>
      </dgm:prSet>
      <dgm:spPr/>
    </dgm:pt>
    <dgm:pt modelId="{1522BEDB-6E08-4725-8D47-AC7EBD73DEE8}" type="pres">
      <dgm:prSet presAssocID="{E43F77C3-2AD3-4B3E-92ED-3EC2BABAB353}" presName="ThreeNodes_3_text" presStyleLbl="node1" presStyleIdx="2" presStyleCnt="3">
        <dgm:presLayoutVars>
          <dgm:bulletEnabled val="1"/>
        </dgm:presLayoutVars>
      </dgm:prSet>
      <dgm:spPr/>
    </dgm:pt>
  </dgm:ptLst>
  <dgm:cxnLst>
    <dgm:cxn modelId="{83E4B208-B8FA-4968-A71C-6B7D4E3B3113}" type="presOf" srcId="{6598B518-3E02-4E17-9163-0A25C5D018F4}" destId="{085747CE-444F-4F5F-9593-3ED96684A152}" srcOrd="0" destOrd="0" presId="urn:microsoft.com/office/officeart/2005/8/layout/vProcess5"/>
    <dgm:cxn modelId="{36D4B80D-9B03-4550-80FF-7C8CDC7FB294}" type="presOf" srcId="{E27A8BE1-AF4F-45D2-9B7E-03F8B67BE8C8}" destId="{224B6265-1023-49E6-84D5-7889BFBD97C2}" srcOrd="0" destOrd="0" presId="urn:microsoft.com/office/officeart/2005/8/layout/vProcess5"/>
    <dgm:cxn modelId="{4037DA11-E9E9-4A49-8D80-02A197FA49DF}" type="presOf" srcId="{E43F77C3-2AD3-4B3E-92ED-3EC2BABAB353}" destId="{E3C088BE-098D-4327-BF13-3BB13892808E}" srcOrd="0" destOrd="0" presId="urn:microsoft.com/office/officeart/2005/8/layout/vProcess5"/>
    <dgm:cxn modelId="{21653517-78FF-408F-A5A4-A12FC87B0332}" type="presOf" srcId="{6598B518-3E02-4E17-9163-0A25C5D018F4}" destId="{1522BEDB-6E08-4725-8D47-AC7EBD73DEE8}" srcOrd="1" destOrd="0" presId="urn:microsoft.com/office/officeart/2005/8/layout/vProcess5"/>
    <dgm:cxn modelId="{46A9741F-781C-406E-820D-966577FD4F21}" type="presOf" srcId="{4AE4A67E-8710-4819-A4BF-53D891D47D47}" destId="{CF29585C-5F80-48CB-A53B-48481A2D475A}" srcOrd="0" destOrd="0" presId="urn:microsoft.com/office/officeart/2005/8/layout/vProcess5"/>
    <dgm:cxn modelId="{A4E6A825-4584-4A35-9FD8-47B998D80722}" srcId="{E43F77C3-2AD3-4B3E-92ED-3EC2BABAB353}" destId="{E27A8BE1-AF4F-45D2-9B7E-03F8B67BE8C8}" srcOrd="0" destOrd="0" parTransId="{1F2978F4-8248-47F6-A1F3-7AEA4AD4861D}" sibTransId="{C3FE32AB-EC62-46F1-8119-B2021DB40042}"/>
    <dgm:cxn modelId="{AAC88D7C-2E1B-4401-A3E8-FECEE7696585}" type="presOf" srcId="{C3FE32AB-EC62-46F1-8119-B2021DB40042}" destId="{62B1A279-1FEB-4846-91F8-14B607BC09C0}" srcOrd="0" destOrd="0" presId="urn:microsoft.com/office/officeart/2005/8/layout/vProcess5"/>
    <dgm:cxn modelId="{A67663CB-4643-4D22-BB4D-EA079C3E6720}" srcId="{E43F77C3-2AD3-4B3E-92ED-3EC2BABAB353}" destId="{4AE4A67E-8710-4819-A4BF-53D891D47D47}" srcOrd="1" destOrd="0" parTransId="{819F2C3D-3B74-4F4B-9955-CB3F50050931}" sibTransId="{6B2C6E93-AB81-4043-94F1-939E806A884D}"/>
    <dgm:cxn modelId="{9AADBDD4-F751-4CDB-80AF-414EC98F1985}" srcId="{E43F77C3-2AD3-4B3E-92ED-3EC2BABAB353}" destId="{6598B518-3E02-4E17-9163-0A25C5D018F4}" srcOrd="2" destOrd="0" parTransId="{04254A42-0653-4590-AF6E-28B2C523E063}" sibTransId="{4E16F0CB-AA0B-474F-9B0B-C7B8BEAB374F}"/>
    <dgm:cxn modelId="{8EB06DD9-5298-4028-89A7-10127A7C3BD5}" type="presOf" srcId="{4AE4A67E-8710-4819-A4BF-53D891D47D47}" destId="{E4BBE209-82F6-4AD9-90F5-8E4DBDCD5ED2}" srcOrd="1" destOrd="0" presId="urn:microsoft.com/office/officeart/2005/8/layout/vProcess5"/>
    <dgm:cxn modelId="{8BDD82E0-B826-4AEC-AE40-A250727F206C}" type="presOf" srcId="{6B2C6E93-AB81-4043-94F1-939E806A884D}" destId="{E39E93AE-C2DD-4729-AE33-307B3359A7CD}" srcOrd="0" destOrd="0" presId="urn:microsoft.com/office/officeart/2005/8/layout/vProcess5"/>
    <dgm:cxn modelId="{38D8DBEA-EC7E-4626-8F5E-406C18233AA1}" type="presOf" srcId="{E27A8BE1-AF4F-45D2-9B7E-03F8B67BE8C8}" destId="{8326E766-C223-4878-9818-94166A9EB8AF}" srcOrd="1" destOrd="0" presId="urn:microsoft.com/office/officeart/2005/8/layout/vProcess5"/>
    <dgm:cxn modelId="{CEC3E64E-0623-4D1A-BB0E-8E20279EE528}" type="presParOf" srcId="{E3C088BE-098D-4327-BF13-3BB13892808E}" destId="{D730038A-6DCF-4AD6-AA64-FF433483706F}" srcOrd="0" destOrd="0" presId="urn:microsoft.com/office/officeart/2005/8/layout/vProcess5"/>
    <dgm:cxn modelId="{7B553B17-2587-4E80-915C-84C65EAB8836}" type="presParOf" srcId="{E3C088BE-098D-4327-BF13-3BB13892808E}" destId="{224B6265-1023-49E6-84D5-7889BFBD97C2}" srcOrd="1" destOrd="0" presId="urn:microsoft.com/office/officeart/2005/8/layout/vProcess5"/>
    <dgm:cxn modelId="{819FC34D-B675-4473-AB16-33C643BC29D2}" type="presParOf" srcId="{E3C088BE-098D-4327-BF13-3BB13892808E}" destId="{CF29585C-5F80-48CB-A53B-48481A2D475A}" srcOrd="2" destOrd="0" presId="urn:microsoft.com/office/officeart/2005/8/layout/vProcess5"/>
    <dgm:cxn modelId="{30BA7E1F-6BEB-49F3-A7A1-89CA67CA342D}" type="presParOf" srcId="{E3C088BE-098D-4327-BF13-3BB13892808E}" destId="{085747CE-444F-4F5F-9593-3ED96684A152}" srcOrd="3" destOrd="0" presId="urn:microsoft.com/office/officeart/2005/8/layout/vProcess5"/>
    <dgm:cxn modelId="{8D127348-B619-4884-8995-D327D0C901D9}" type="presParOf" srcId="{E3C088BE-098D-4327-BF13-3BB13892808E}" destId="{62B1A279-1FEB-4846-91F8-14B607BC09C0}" srcOrd="4" destOrd="0" presId="urn:microsoft.com/office/officeart/2005/8/layout/vProcess5"/>
    <dgm:cxn modelId="{DB108628-28B9-45B4-939B-0CD1F946A6AB}" type="presParOf" srcId="{E3C088BE-098D-4327-BF13-3BB13892808E}" destId="{E39E93AE-C2DD-4729-AE33-307B3359A7CD}" srcOrd="5" destOrd="0" presId="urn:microsoft.com/office/officeart/2005/8/layout/vProcess5"/>
    <dgm:cxn modelId="{68DA7A66-8FC8-465E-8B4E-690920C57BCF}" type="presParOf" srcId="{E3C088BE-098D-4327-BF13-3BB13892808E}" destId="{8326E766-C223-4878-9818-94166A9EB8AF}" srcOrd="6" destOrd="0" presId="urn:microsoft.com/office/officeart/2005/8/layout/vProcess5"/>
    <dgm:cxn modelId="{10D1514A-9973-4E0D-A94B-BB9CB060C14A}" type="presParOf" srcId="{E3C088BE-098D-4327-BF13-3BB13892808E}" destId="{E4BBE209-82F6-4AD9-90F5-8E4DBDCD5ED2}" srcOrd="7" destOrd="0" presId="urn:microsoft.com/office/officeart/2005/8/layout/vProcess5"/>
    <dgm:cxn modelId="{C0C61CEB-330D-4E2A-9A36-927FD70DEEE7}" type="presParOf" srcId="{E3C088BE-098D-4327-BF13-3BB13892808E}" destId="{1522BEDB-6E08-4725-8D47-AC7EBD73DEE8}"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1B8E6-A729-4CBC-A1B1-466D68981FCC}">
      <dsp:nvSpPr>
        <dsp:cNvPr id="0" name=""/>
        <dsp:cNvSpPr/>
      </dsp:nvSpPr>
      <dsp:spPr>
        <a:xfrm>
          <a:off x="227557" y="58714"/>
          <a:ext cx="1043107" cy="873165"/>
        </a:xfrm>
        <a:prstGeom prst="roundRect">
          <a:avLst/>
        </a:prstGeom>
        <a:solidFill>
          <a:srgbClr val="92D050"/>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76A3B8-B080-406A-90D8-48F6768F7DFC}">
      <dsp:nvSpPr>
        <dsp:cNvPr id="0" name=""/>
        <dsp:cNvSpPr/>
      </dsp:nvSpPr>
      <dsp:spPr>
        <a:xfrm>
          <a:off x="69786" y="941104"/>
          <a:ext cx="1994837" cy="1364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marL="0" lvl="0" indent="0" algn="just" defTabSz="622300">
            <a:lnSpc>
              <a:spcPct val="90000"/>
            </a:lnSpc>
            <a:spcBef>
              <a:spcPct val="0"/>
            </a:spcBef>
            <a:spcAft>
              <a:spcPct val="35000"/>
            </a:spcAft>
            <a:buNone/>
          </a:pPr>
          <a:r>
            <a:rPr lang="en-US" sz="1400" b="1" kern="1200" dirty="0">
              <a:latin typeface="Times New Roman" panose="02020603050405020304" pitchFamily="18" charset="0"/>
              <a:cs typeface="Times New Roman" panose="02020603050405020304" pitchFamily="18" charset="0"/>
            </a:rPr>
            <a:t>Scalable: </a:t>
          </a:r>
          <a:r>
            <a:rPr lang="en-US" sz="1400" kern="1200" dirty="0">
              <a:latin typeface="Times New Roman" panose="02020603050405020304" pitchFamily="18" charset="0"/>
              <a:cs typeface="Times New Roman" panose="02020603050405020304" pitchFamily="18" charset="0"/>
            </a:rPr>
            <a:t>Built on Microservices architecture, enabling horizontal scaling and quick new features addition.</a:t>
          </a:r>
          <a:endParaRPr lang="en-IN" sz="1400" kern="1200" dirty="0">
            <a:latin typeface="Times New Roman" panose="02020603050405020304" pitchFamily="18" charset="0"/>
            <a:cs typeface="Times New Roman" panose="02020603050405020304" pitchFamily="18" charset="0"/>
          </a:endParaRPr>
        </a:p>
      </dsp:txBody>
      <dsp:txXfrm>
        <a:off x="69786" y="941104"/>
        <a:ext cx="1994837" cy="1364154"/>
      </dsp:txXfrm>
    </dsp:sp>
    <dsp:sp modelId="{26732790-5CDC-4807-809F-AE873929D208}">
      <dsp:nvSpPr>
        <dsp:cNvPr id="0" name=""/>
        <dsp:cNvSpPr/>
      </dsp:nvSpPr>
      <dsp:spPr>
        <a:xfrm>
          <a:off x="2203879" y="88102"/>
          <a:ext cx="1063109" cy="907192"/>
        </a:xfrm>
        <a:prstGeom prst="roundRect">
          <a:avLst/>
        </a:prstGeom>
        <a:solidFill>
          <a:srgbClr val="66CCFF"/>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C7FCEC-5616-450F-9486-7F3D5602EF40}">
      <dsp:nvSpPr>
        <dsp:cNvPr id="0" name=""/>
        <dsp:cNvSpPr/>
      </dsp:nvSpPr>
      <dsp:spPr>
        <a:xfrm>
          <a:off x="2133172" y="987619"/>
          <a:ext cx="2162285" cy="1071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marL="0" lvl="0" indent="0" algn="just" defTabSz="622300">
            <a:lnSpc>
              <a:spcPct val="90000"/>
            </a:lnSpc>
            <a:spcBef>
              <a:spcPct val="0"/>
            </a:spcBef>
            <a:spcAft>
              <a:spcPct val="35000"/>
            </a:spcAft>
            <a:buNone/>
          </a:pPr>
          <a:r>
            <a:rPr lang="en-US" sz="1400" b="1" kern="1200" dirty="0">
              <a:latin typeface="Times New Roman" panose="02020603050405020304" pitchFamily="18" charset="0"/>
              <a:cs typeface="Times New Roman" panose="02020603050405020304" pitchFamily="18" charset="0"/>
            </a:rPr>
            <a:t>Configurable: </a:t>
          </a:r>
          <a:r>
            <a:rPr lang="en-US" sz="1400" kern="1200" dirty="0">
              <a:latin typeface="Times New Roman" panose="02020603050405020304" pitchFamily="18" charset="0"/>
              <a:cs typeface="Times New Roman" panose="02020603050405020304" pitchFamily="18" charset="0"/>
            </a:rPr>
            <a:t>Low code and configurable through and through- from user layout to process workflows.</a:t>
          </a:r>
          <a:endParaRPr lang="en-IN" sz="1400" kern="1200" dirty="0">
            <a:latin typeface="Times New Roman" panose="02020603050405020304" pitchFamily="18" charset="0"/>
            <a:cs typeface="Times New Roman" panose="02020603050405020304" pitchFamily="18" charset="0"/>
          </a:endParaRPr>
        </a:p>
      </dsp:txBody>
      <dsp:txXfrm>
        <a:off x="2133172" y="987619"/>
        <a:ext cx="2162285" cy="1071637"/>
      </dsp:txXfrm>
    </dsp:sp>
    <dsp:sp modelId="{4E52BC95-83AC-4129-98C8-B9A9EAC7ACB5}">
      <dsp:nvSpPr>
        <dsp:cNvPr id="0" name=""/>
        <dsp:cNvSpPr/>
      </dsp:nvSpPr>
      <dsp:spPr>
        <a:xfrm>
          <a:off x="4533875" y="47243"/>
          <a:ext cx="1133080" cy="915163"/>
        </a:xfrm>
        <a:prstGeom prst="roundRect">
          <a:avLst/>
        </a:prstGeom>
        <a:solidFill>
          <a:srgbClr val="FF66FF"/>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ECD83B-E944-4A68-81E7-C44A9611FAD3}">
      <dsp:nvSpPr>
        <dsp:cNvPr id="0" name=""/>
        <dsp:cNvSpPr/>
      </dsp:nvSpPr>
      <dsp:spPr>
        <a:xfrm>
          <a:off x="4477375" y="1069034"/>
          <a:ext cx="2162285" cy="802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marL="0" lvl="0" indent="0" algn="just" defTabSz="622300">
            <a:lnSpc>
              <a:spcPct val="90000"/>
            </a:lnSpc>
            <a:spcBef>
              <a:spcPct val="0"/>
            </a:spcBef>
            <a:spcAft>
              <a:spcPct val="35000"/>
            </a:spcAft>
            <a:buNone/>
          </a:pPr>
          <a:r>
            <a:rPr lang="en-US" sz="1400" b="1" kern="1200" dirty="0">
              <a:latin typeface="Times New Roman" panose="02020603050405020304" pitchFamily="18" charset="0"/>
              <a:cs typeface="Times New Roman" panose="02020603050405020304" pitchFamily="18" charset="0"/>
            </a:rPr>
            <a:t>Flexible: </a:t>
          </a:r>
          <a:r>
            <a:rPr lang="en-US" sz="1400" kern="1200" dirty="0">
              <a:latin typeface="Times New Roman" panose="02020603050405020304" pitchFamily="18" charset="0"/>
              <a:cs typeface="Times New Roman" panose="02020603050405020304" pitchFamily="18" charset="0"/>
            </a:rPr>
            <a:t>Offers On-prem, On-cloud, Managed service deployments.</a:t>
          </a:r>
          <a:endParaRPr lang="en-IN" sz="1400" kern="1200" dirty="0">
            <a:latin typeface="Times New Roman" panose="02020603050405020304" pitchFamily="18" charset="0"/>
            <a:cs typeface="Times New Roman" panose="02020603050405020304" pitchFamily="18" charset="0"/>
          </a:endParaRPr>
        </a:p>
      </dsp:txBody>
      <dsp:txXfrm>
        <a:off x="4477375" y="1069034"/>
        <a:ext cx="2162285" cy="802207"/>
      </dsp:txXfrm>
    </dsp:sp>
    <dsp:sp modelId="{2898606E-81C9-4741-891A-9FD005A56281}">
      <dsp:nvSpPr>
        <dsp:cNvPr id="0" name=""/>
        <dsp:cNvSpPr/>
      </dsp:nvSpPr>
      <dsp:spPr>
        <a:xfrm>
          <a:off x="6772461" y="119339"/>
          <a:ext cx="1195549" cy="883862"/>
        </a:xfrm>
        <a:prstGeom prst="roundRect">
          <a:avLst/>
        </a:prstGeom>
        <a:solidFill>
          <a:srgbClr val="9966FF"/>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F75054-9575-47D4-87CC-490EC1CF1611}">
      <dsp:nvSpPr>
        <dsp:cNvPr id="0" name=""/>
        <dsp:cNvSpPr/>
      </dsp:nvSpPr>
      <dsp:spPr>
        <a:xfrm>
          <a:off x="6845903" y="1156463"/>
          <a:ext cx="2162285" cy="802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marL="0" lvl="0" indent="0" algn="just" defTabSz="622300">
            <a:lnSpc>
              <a:spcPct val="90000"/>
            </a:lnSpc>
            <a:spcBef>
              <a:spcPct val="0"/>
            </a:spcBef>
            <a:spcAft>
              <a:spcPct val="35000"/>
            </a:spcAft>
            <a:buNone/>
          </a:pPr>
          <a:r>
            <a:rPr lang="en-US" sz="1400" b="1" kern="1200" dirty="0">
              <a:latin typeface="Times New Roman" panose="02020603050405020304" pitchFamily="18" charset="0"/>
              <a:cs typeface="Times New Roman" panose="02020603050405020304" pitchFamily="18" charset="0"/>
            </a:rPr>
            <a:t>Fastest ROI: </a:t>
          </a:r>
          <a:r>
            <a:rPr lang="en-US" sz="1400" kern="1200" dirty="0">
              <a:latin typeface="Times New Roman" panose="02020603050405020304" pitchFamily="18" charset="0"/>
              <a:cs typeface="Times New Roman" panose="02020603050405020304" pitchFamily="18" charset="0"/>
            </a:rPr>
            <a:t>4 week deployment with  highest yield in ROI.</a:t>
          </a:r>
          <a:endParaRPr lang="en-IN" sz="1400" kern="1200" dirty="0">
            <a:latin typeface="Times New Roman" panose="02020603050405020304" pitchFamily="18" charset="0"/>
            <a:cs typeface="Times New Roman" panose="02020603050405020304" pitchFamily="18" charset="0"/>
          </a:endParaRPr>
        </a:p>
      </dsp:txBody>
      <dsp:txXfrm>
        <a:off x="6845903" y="1156463"/>
        <a:ext cx="2162285" cy="8022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4B6265-1023-49E6-84D5-7889BFBD97C2}">
      <dsp:nvSpPr>
        <dsp:cNvPr id="0" name=""/>
        <dsp:cNvSpPr/>
      </dsp:nvSpPr>
      <dsp:spPr>
        <a:xfrm>
          <a:off x="0" y="0"/>
          <a:ext cx="8808720" cy="1457325"/>
        </a:xfrm>
        <a:prstGeom prst="roundRect">
          <a:avLst>
            <a:gd name="adj" fmla="val 10000"/>
          </a:avLst>
        </a:prstGeom>
        <a:solidFill>
          <a:schemeClr val="lt1">
            <a:hueOff val="0"/>
            <a:satOff val="0"/>
            <a:lumOff val="0"/>
            <a:alphaOff val="0"/>
          </a:schemeClr>
        </a:solidFill>
        <a:ln w="1270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kern="1200" dirty="0">
              <a:solidFill>
                <a:srgbClr val="CC0099"/>
              </a:solidFill>
              <a:latin typeface="Times New Roman" panose="02020603050405020304" pitchFamily="18" charset="0"/>
              <a:cs typeface="Times New Roman" panose="02020603050405020304" pitchFamily="18" charset="0"/>
            </a:rPr>
            <a:t>Design</a:t>
          </a:r>
          <a:r>
            <a:rPr lang="en-US" sz="3400" kern="1200" dirty="0"/>
            <a:t>
</a:t>
          </a:r>
          <a:r>
            <a:rPr lang="en-US" sz="2500" kern="1200" dirty="0">
              <a:solidFill>
                <a:srgbClr val="7030A0"/>
              </a:solidFill>
              <a:latin typeface="Times New Roman" panose="02020603050405020304" pitchFamily="18" charset="0"/>
              <a:cs typeface="Times New Roman" panose="02020603050405020304" pitchFamily="18" charset="0"/>
            </a:rPr>
            <a:t>Visually create automation workflows.</a:t>
          </a:r>
          <a:endParaRPr lang="en-IN" sz="2500" kern="1200" dirty="0">
            <a:solidFill>
              <a:srgbClr val="7030A0"/>
            </a:solidFill>
            <a:latin typeface="Times New Roman" panose="02020603050405020304" pitchFamily="18" charset="0"/>
            <a:cs typeface="Times New Roman" panose="02020603050405020304" pitchFamily="18" charset="0"/>
          </a:endParaRPr>
        </a:p>
      </dsp:txBody>
      <dsp:txXfrm>
        <a:off x="42684" y="42684"/>
        <a:ext cx="7236151" cy="1371957"/>
      </dsp:txXfrm>
    </dsp:sp>
    <dsp:sp modelId="{CF29585C-5F80-48CB-A53B-48481A2D475A}">
      <dsp:nvSpPr>
        <dsp:cNvPr id="0" name=""/>
        <dsp:cNvSpPr/>
      </dsp:nvSpPr>
      <dsp:spPr>
        <a:xfrm>
          <a:off x="777239" y="1700212"/>
          <a:ext cx="8808720" cy="1457325"/>
        </a:xfrm>
        <a:prstGeom prst="roundRect">
          <a:avLst>
            <a:gd name="adj" fmla="val 10000"/>
          </a:avLst>
        </a:prstGeom>
        <a:solidFill>
          <a:schemeClr val="lt1">
            <a:hueOff val="0"/>
            <a:satOff val="0"/>
            <a:lumOff val="0"/>
            <a:alphaOff val="0"/>
          </a:schemeClr>
        </a:solidFill>
        <a:ln w="1270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kern="1200" dirty="0">
              <a:solidFill>
                <a:srgbClr val="CC0099"/>
              </a:solidFill>
              <a:latin typeface="Times New Roman" panose="02020603050405020304" pitchFamily="18" charset="0"/>
              <a:cs typeface="Times New Roman" panose="02020603050405020304" pitchFamily="18" charset="0"/>
            </a:rPr>
            <a:t>Build</a:t>
          </a:r>
          <a:r>
            <a:rPr lang="en-US" sz="2500" kern="1200" dirty="0"/>
            <a:t>
</a:t>
          </a:r>
          <a:r>
            <a:rPr lang="en-US" sz="2500" kern="1200" dirty="0">
              <a:solidFill>
                <a:srgbClr val="7030A0"/>
              </a:solidFill>
              <a:latin typeface="Times New Roman" panose="02020603050405020304" pitchFamily="18" charset="0"/>
              <a:cs typeface="Times New Roman" panose="02020603050405020304" pitchFamily="18" charset="0"/>
            </a:rPr>
            <a:t>Implement complex business logic and integrations.</a:t>
          </a:r>
          <a:endParaRPr lang="en-IN" sz="2500" kern="1200" dirty="0">
            <a:solidFill>
              <a:srgbClr val="7030A0"/>
            </a:solidFill>
            <a:latin typeface="Times New Roman" panose="02020603050405020304" pitchFamily="18" charset="0"/>
            <a:cs typeface="Times New Roman" panose="02020603050405020304" pitchFamily="18" charset="0"/>
          </a:endParaRPr>
        </a:p>
      </dsp:txBody>
      <dsp:txXfrm>
        <a:off x="819923" y="1742896"/>
        <a:ext cx="6998850" cy="1371956"/>
      </dsp:txXfrm>
    </dsp:sp>
    <dsp:sp modelId="{085747CE-444F-4F5F-9593-3ED96684A152}">
      <dsp:nvSpPr>
        <dsp:cNvPr id="0" name=""/>
        <dsp:cNvSpPr/>
      </dsp:nvSpPr>
      <dsp:spPr>
        <a:xfrm>
          <a:off x="1554479" y="3400425"/>
          <a:ext cx="8808720" cy="1457325"/>
        </a:xfrm>
        <a:prstGeom prst="roundRect">
          <a:avLst>
            <a:gd name="adj" fmla="val 10000"/>
          </a:avLst>
        </a:prstGeom>
        <a:solidFill>
          <a:schemeClr val="lt1">
            <a:hueOff val="0"/>
            <a:satOff val="0"/>
            <a:lumOff val="0"/>
            <a:alphaOff val="0"/>
          </a:schemeClr>
        </a:solidFill>
        <a:ln w="1270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kern="1200" dirty="0">
              <a:solidFill>
                <a:srgbClr val="CC0099"/>
              </a:solidFill>
              <a:latin typeface="Times New Roman" panose="02020603050405020304" pitchFamily="18" charset="0"/>
              <a:cs typeface="Times New Roman" panose="02020603050405020304" pitchFamily="18" charset="0"/>
            </a:rPr>
            <a:t>Deploy</a:t>
          </a:r>
          <a:r>
            <a:rPr lang="en-US" sz="2500" kern="1200" dirty="0"/>
            <a:t>
</a:t>
          </a:r>
          <a:r>
            <a:rPr lang="en-US" sz="2500" kern="1200" dirty="0">
              <a:solidFill>
                <a:srgbClr val="7030A0"/>
              </a:solidFill>
              <a:latin typeface="Times New Roman" panose="02020603050405020304" pitchFamily="18" charset="0"/>
              <a:cs typeface="Times New Roman" panose="02020603050405020304" pitchFamily="18" charset="0"/>
            </a:rPr>
            <a:t>Publish and schedule automations for execution.</a:t>
          </a:r>
          <a:endParaRPr lang="en-IN" sz="2500" kern="1200" dirty="0">
            <a:solidFill>
              <a:srgbClr val="7030A0"/>
            </a:solidFill>
            <a:latin typeface="Times New Roman" panose="02020603050405020304" pitchFamily="18" charset="0"/>
            <a:cs typeface="Times New Roman" panose="02020603050405020304" pitchFamily="18" charset="0"/>
          </a:endParaRPr>
        </a:p>
      </dsp:txBody>
      <dsp:txXfrm>
        <a:off x="1597163" y="3443109"/>
        <a:ext cx="6998850" cy="1371957"/>
      </dsp:txXfrm>
    </dsp:sp>
    <dsp:sp modelId="{62B1A279-1FEB-4846-91F8-14B607BC09C0}">
      <dsp:nvSpPr>
        <dsp:cNvPr id="0" name=""/>
        <dsp:cNvSpPr/>
      </dsp:nvSpPr>
      <dsp:spPr>
        <a:xfrm>
          <a:off x="7861458" y="1105138"/>
          <a:ext cx="947261" cy="947261"/>
        </a:xfrm>
        <a:prstGeom prst="downArrow">
          <a:avLst>
            <a:gd name="adj1" fmla="val 55000"/>
            <a:gd name="adj2" fmla="val 45000"/>
          </a:avLst>
        </a:prstGeom>
        <a:solidFill>
          <a:srgbClr val="002060">
            <a:alpha val="90000"/>
          </a:srgbClr>
        </a:solidFill>
        <a:ln w="12700" cap="flat" cmpd="sng" algn="ctr">
          <a:solidFill>
            <a:srgbClr val="002060">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a:off x="8074592" y="1105138"/>
        <a:ext cx="520993" cy="712814"/>
      </dsp:txXfrm>
    </dsp:sp>
    <dsp:sp modelId="{E39E93AE-C2DD-4729-AE33-307B3359A7CD}">
      <dsp:nvSpPr>
        <dsp:cNvPr id="0" name=""/>
        <dsp:cNvSpPr/>
      </dsp:nvSpPr>
      <dsp:spPr>
        <a:xfrm>
          <a:off x="8638698" y="2795635"/>
          <a:ext cx="947261" cy="947261"/>
        </a:xfrm>
        <a:prstGeom prst="downArrow">
          <a:avLst>
            <a:gd name="adj1" fmla="val 55000"/>
            <a:gd name="adj2" fmla="val 45000"/>
          </a:avLst>
        </a:prstGeom>
        <a:solidFill>
          <a:srgbClr val="002060">
            <a:alpha val="90000"/>
          </a:srgbClr>
        </a:solidFill>
        <a:ln w="12700" cap="flat" cmpd="sng" algn="ctr">
          <a:solidFill>
            <a:srgbClr val="002060">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a:off x="8851832" y="2795635"/>
        <a:ext cx="520993" cy="712814"/>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5067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77102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01301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0271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13170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8A87A34-81AB-432B-8DAE-1953F412C126}" type="datetimeFigureOut">
              <a:rPr lang="en-US" smtClean="0"/>
              <a:t>4/19/2024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925003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95154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4/19/2024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46916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584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1098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4/19/2024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53517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4/19/2024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0225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8A87A34-81AB-432B-8DAE-1953F412C126}" type="datetimeFigureOut">
              <a:rPr lang="en-US" smtClean="0"/>
              <a:pPr/>
              <a:t>4/19/2024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64311553"/>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diagramLayout" Target="../diagrams/layout1.xml"/><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10.png"/><Relationship Id="rId5" Type="http://schemas.openxmlformats.org/officeDocument/2006/relationships/diagramColors" Target="../diagrams/colors1.xml"/><Relationship Id="rId10" Type="http://schemas.openxmlformats.org/officeDocument/2006/relationships/image" Target="../media/image9.svg"/><Relationship Id="rId4" Type="http://schemas.openxmlformats.org/officeDocument/2006/relationships/diagramQuickStyle" Target="../diagrams/quickStyle1.xml"/><Relationship Id="rId9" Type="http://schemas.openxmlformats.org/officeDocument/2006/relationships/image" Target="../media/image8.png"/><Relationship Id="rId14" Type="http://schemas.openxmlformats.org/officeDocument/2006/relationships/image" Target="../media/image13.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805F1-6997-CD2D-FC4A-96571B1B2C88}"/>
              </a:ext>
            </a:extLst>
          </p:cNvPr>
          <p:cNvSpPr>
            <a:spLocks noGrp="1"/>
          </p:cNvSpPr>
          <p:nvPr>
            <p:ph type="title"/>
          </p:nvPr>
        </p:nvSpPr>
        <p:spPr>
          <a:xfrm>
            <a:off x="1066800" y="2105563"/>
            <a:ext cx="10058400" cy="1981246"/>
          </a:xfrm>
        </p:spPr>
        <p:txBody>
          <a:bodyPr>
            <a:normAutofit fontScale="90000"/>
          </a:bodyPr>
          <a:lstStyle/>
          <a:p>
            <a:pPr algn="ctr"/>
            <a:br>
              <a:rPr lang="en-IN" dirty="0">
                <a:solidFill>
                  <a:srgbClr val="C00000"/>
                </a:solidFill>
              </a:rPr>
            </a:br>
            <a:r>
              <a:rPr lang="en-IN" sz="3600" dirty="0">
                <a:solidFill>
                  <a:srgbClr val="C00000"/>
                </a:solidFill>
                <a:latin typeface="Times New Roman" panose="02020603050405020304" pitchFamily="18" charset="0"/>
                <a:cs typeface="Times New Roman" panose="02020603050405020304" pitchFamily="18" charset="0"/>
              </a:rPr>
              <a:t>Major project under the guidance of</a:t>
            </a:r>
            <a:br>
              <a:rPr lang="en-IN" sz="3600" dirty="0">
                <a:solidFill>
                  <a:srgbClr val="C00000"/>
                </a:solidFill>
                <a:latin typeface="Times New Roman" panose="02020603050405020304" pitchFamily="18" charset="0"/>
                <a:cs typeface="Times New Roman" panose="02020603050405020304" pitchFamily="18" charset="0"/>
              </a:rPr>
            </a:br>
            <a:r>
              <a:rPr lang="en-IN" sz="3600" dirty="0">
                <a:solidFill>
                  <a:srgbClr val="002060"/>
                </a:solidFill>
                <a:latin typeface="Times New Roman" panose="02020603050405020304" pitchFamily="18" charset="0"/>
                <a:cs typeface="Times New Roman" panose="02020603050405020304" pitchFamily="18" charset="0"/>
              </a:rPr>
              <a:t>M. Muni Babu </a:t>
            </a:r>
            <a:br>
              <a:rPr lang="en-IN" sz="3600" dirty="0">
                <a:latin typeface="Times New Roman" panose="02020603050405020304" pitchFamily="18" charset="0"/>
                <a:cs typeface="Times New Roman" panose="02020603050405020304" pitchFamily="18" charset="0"/>
              </a:rPr>
            </a:br>
            <a:r>
              <a:rPr lang="en-IN" sz="2000" cap="none" dirty="0">
                <a:latin typeface="Times New Roman" panose="02020603050405020304" pitchFamily="18" charset="0"/>
                <a:cs typeface="Times New Roman" panose="02020603050405020304" pitchFamily="18" charset="0"/>
              </a:rPr>
              <a:t>M. Tech, (Ph. D) </a:t>
            </a:r>
            <a:br>
              <a:rPr lang="en-IN" sz="2000" dirty="0">
                <a:latin typeface="Times New Roman" panose="02020603050405020304" pitchFamily="18" charset="0"/>
                <a:cs typeface="Times New Roman" panose="02020603050405020304" pitchFamily="18" charset="0"/>
              </a:rPr>
            </a:br>
            <a:r>
              <a:rPr lang="en-IN" sz="2000" cap="none" dirty="0">
                <a:latin typeface="Times New Roman" panose="02020603050405020304" pitchFamily="18" charset="0"/>
                <a:cs typeface="Times New Roman" panose="02020603050405020304" pitchFamily="18" charset="0"/>
              </a:rPr>
              <a:t>Assistant Professor</a:t>
            </a:r>
            <a:endParaRPr lang="en-IN" sz="2000" dirty="0">
              <a:latin typeface="Times New Roman" panose="02020603050405020304" pitchFamily="18" charset="0"/>
              <a:cs typeface="Times New Roman" panose="02020603050405020304" pitchFamily="18" charset="0"/>
            </a:endParaRPr>
          </a:p>
        </p:txBody>
      </p:sp>
      <p:pic>
        <p:nvPicPr>
          <p:cNvPr id="3" name="Image2">
            <a:extLst>
              <a:ext uri="{FF2B5EF4-FFF2-40B4-BE49-F238E27FC236}">
                <a16:creationId xmlns:a16="http://schemas.microsoft.com/office/drawing/2014/main" id="{E008E4C0-C2BA-45A1-78D0-36298B6F69D1}"/>
              </a:ext>
            </a:extLst>
          </p:cNvPr>
          <p:cNvPicPr>
            <a:picLocks noChangeAspect="1"/>
          </p:cNvPicPr>
          <p:nvPr/>
        </p:nvPicPr>
        <p:blipFill>
          <a:blip r:embed="rId2"/>
          <a:srcRect l="-577" t="-652" r="-577" b="-652"/>
          <a:stretch>
            <a:fillRect/>
          </a:stretch>
        </p:blipFill>
        <p:spPr bwMode="auto">
          <a:xfrm>
            <a:off x="1150982" y="329825"/>
            <a:ext cx="1254948" cy="1429329"/>
          </a:xfrm>
          <a:prstGeom prst="rect">
            <a:avLst/>
          </a:prstGeom>
        </p:spPr>
      </p:pic>
      <p:sp>
        <p:nvSpPr>
          <p:cNvPr id="4" name="TextBox 3">
            <a:extLst>
              <a:ext uri="{FF2B5EF4-FFF2-40B4-BE49-F238E27FC236}">
                <a16:creationId xmlns:a16="http://schemas.microsoft.com/office/drawing/2014/main" id="{2163FE45-D0B4-C65E-BD3A-4401B9B0CD91}"/>
              </a:ext>
            </a:extLst>
          </p:cNvPr>
          <p:cNvSpPr txBox="1"/>
          <p:nvPr/>
        </p:nvSpPr>
        <p:spPr>
          <a:xfrm>
            <a:off x="2405930" y="516437"/>
            <a:ext cx="9089383" cy="1323439"/>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RAJIV GANDHI UNIVERSITY OF KNOWLEDGE TECHNOLOGIES</a:t>
            </a:r>
          </a:p>
          <a:p>
            <a:r>
              <a:rPr lang="en-US" sz="2000" dirty="0"/>
              <a:t>        (</a:t>
            </a:r>
            <a:r>
              <a:rPr lang="en-US" sz="2000" dirty="0">
                <a:latin typeface="Times New Roman" panose="02020603050405020304" pitchFamily="18" charset="0"/>
                <a:cs typeface="Times New Roman" panose="02020603050405020304" pitchFamily="18" charset="0"/>
              </a:rPr>
              <a:t>Catering the Educational Needs of Gifted Rural Youth of AP</a:t>
            </a:r>
            <a:r>
              <a:rPr lang="en-US" sz="2000" dirty="0"/>
              <a:t>)</a:t>
            </a:r>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            RK Valley, Kadapa (Dist.), Andhra Pradesh, 516330</a:t>
            </a:r>
          </a:p>
          <a:p>
            <a:r>
              <a:rPr lang="en-IN" sz="2000" b="1" dirty="0">
                <a:latin typeface="Times New Roman" panose="02020603050405020304" pitchFamily="18" charset="0"/>
                <a:cs typeface="Times New Roman" panose="02020603050405020304" pitchFamily="18" charset="0"/>
              </a:rPr>
              <a:t>            Department of Computer Science and Engineering</a:t>
            </a:r>
          </a:p>
        </p:txBody>
      </p:sp>
    </p:spTree>
    <p:extLst>
      <p:ext uri="{BB962C8B-B14F-4D97-AF65-F5344CB8AC3E}">
        <p14:creationId xmlns:p14="http://schemas.microsoft.com/office/powerpoint/2010/main" val="2833354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BC5B05-AAE0-5A1C-8407-BC3149DB6914}"/>
              </a:ext>
            </a:extLst>
          </p:cNvPr>
          <p:cNvPicPr>
            <a:picLocks noChangeAspect="1"/>
          </p:cNvPicPr>
          <p:nvPr/>
        </p:nvPicPr>
        <p:blipFill>
          <a:blip r:embed="rId2"/>
          <a:stretch>
            <a:fillRect/>
          </a:stretch>
        </p:blipFill>
        <p:spPr>
          <a:xfrm>
            <a:off x="107729" y="245805"/>
            <a:ext cx="6096851" cy="6322143"/>
          </a:xfrm>
          <a:prstGeom prst="rect">
            <a:avLst/>
          </a:prstGeom>
        </p:spPr>
      </p:pic>
      <p:pic>
        <p:nvPicPr>
          <p:cNvPr id="6" name="Picture 5">
            <a:extLst>
              <a:ext uri="{FF2B5EF4-FFF2-40B4-BE49-F238E27FC236}">
                <a16:creationId xmlns:a16="http://schemas.microsoft.com/office/drawing/2014/main" id="{CBECD960-A934-32A0-4515-AF0791899BDA}"/>
              </a:ext>
            </a:extLst>
          </p:cNvPr>
          <p:cNvPicPr>
            <a:picLocks noChangeAspect="1"/>
          </p:cNvPicPr>
          <p:nvPr/>
        </p:nvPicPr>
        <p:blipFill>
          <a:blip r:embed="rId3"/>
          <a:stretch>
            <a:fillRect/>
          </a:stretch>
        </p:blipFill>
        <p:spPr>
          <a:xfrm>
            <a:off x="5858682" y="290052"/>
            <a:ext cx="6039693" cy="6322143"/>
          </a:xfrm>
          <a:prstGeom prst="rect">
            <a:avLst/>
          </a:prstGeom>
        </p:spPr>
      </p:pic>
    </p:spTree>
    <p:extLst>
      <p:ext uri="{BB962C8B-B14F-4D97-AF65-F5344CB8AC3E}">
        <p14:creationId xmlns:p14="http://schemas.microsoft.com/office/powerpoint/2010/main" val="349259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C99373-1B62-24E6-0417-C07DAE20DCF7}"/>
              </a:ext>
            </a:extLst>
          </p:cNvPr>
          <p:cNvPicPr>
            <a:picLocks noChangeAspect="1"/>
          </p:cNvPicPr>
          <p:nvPr/>
        </p:nvPicPr>
        <p:blipFill>
          <a:blip r:embed="rId2"/>
          <a:stretch>
            <a:fillRect/>
          </a:stretch>
        </p:blipFill>
        <p:spPr>
          <a:xfrm>
            <a:off x="2366442" y="806244"/>
            <a:ext cx="7459116" cy="5348749"/>
          </a:xfrm>
          <a:prstGeom prst="rect">
            <a:avLst/>
          </a:prstGeom>
        </p:spPr>
      </p:pic>
    </p:spTree>
    <p:extLst>
      <p:ext uri="{BB962C8B-B14F-4D97-AF65-F5344CB8AC3E}">
        <p14:creationId xmlns:p14="http://schemas.microsoft.com/office/powerpoint/2010/main" val="2887000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209F-EC73-D17D-2995-5E1A881E26E0}"/>
              </a:ext>
            </a:extLst>
          </p:cNvPr>
          <p:cNvSpPr>
            <a:spLocks noGrp="1"/>
          </p:cNvSpPr>
          <p:nvPr>
            <p:ph type="title"/>
          </p:nvPr>
        </p:nvSpPr>
        <p:spPr>
          <a:xfrm>
            <a:off x="674915" y="223374"/>
            <a:ext cx="10058400" cy="756340"/>
          </a:xfrm>
          <a:effectLst>
            <a:outerShdw blurRad="50800" dist="38100" dir="2700000" algn="tl" rotWithShape="0">
              <a:prstClr val="black">
                <a:alpha val="40000"/>
              </a:prstClr>
            </a:outerShdw>
          </a:effectLst>
          <a:scene3d>
            <a:camera prst="perspectiveLeft"/>
            <a:lightRig rig="threePt" dir="t"/>
          </a:scene3d>
        </p:spPr>
        <p:txBody>
          <a:bodyPr>
            <a:normAutofit/>
          </a:bodyPr>
          <a:lstStyle/>
          <a:p>
            <a:pPr algn="ctr"/>
            <a:r>
              <a:rPr lang="en-IN" sz="4400" dirty="0">
                <a:solidFill>
                  <a:srgbClr val="002060"/>
                </a:solidFill>
                <a:latin typeface="Times New Roman" panose="02020603050405020304" pitchFamily="18" charset="0"/>
                <a:cs typeface="Times New Roman" panose="02020603050405020304" pitchFamily="18" charset="0"/>
              </a:rPr>
              <a:t>TASK-2</a:t>
            </a:r>
          </a:p>
        </p:txBody>
      </p:sp>
      <p:sp>
        <p:nvSpPr>
          <p:cNvPr id="3" name="Content Placeholder 2">
            <a:extLst>
              <a:ext uri="{FF2B5EF4-FFF2-40B4-BE49-F238E27FC236}">
                <a16:creationId xmlns:a16="http://schemas.microsoft.com/office/drawing/2014/main" id="{88C213C8-2459-4A27-7726-5B8C4ABD55BF}"/>
              </a:ext>
            </a:extLst>
          </p:cNvPr>
          <p:cNvSpPr>
            <a:spLocks noGrp="1"/>
          </p:cNvSpPr>
          <p:nvPr>
            <p:ph sz="quarter" idx="13"/>
          </p:nvPr>
        </p:nvSpPr>
        <p:spPr>
          <a:xfrm>
            <a:off x="1044402" y="1070137"/>
            <a:ext cx="10363826" cy="5321332"/>
          </a:xfrm>
        </p:spPr>
        <p:txBody>
          <a:bodyPr>
            <a:noAutofit/>
          </a:bodyPr>
          <a:lstStyle/>
          <a:p>
            <a:pPr>
              <a:spcBef>
                <a:spcPts val="0"/>
              </a:spcBef>
              <a:spcAft>
                <a:spcPts val="0"/>
              </a:spcAft>
            </a:pPr>
            <a:r>
              <a:rPr lang="en-US" dirty="0">
                <a:solidFill>
                  <a:srgbClr val="0E101A"/>
                </a:solidFill>
                <a:effectLst/>
                <a:latin typeface="Times New Roman" panose="02020603050405020304" pitchFamily="18" charset="0"/>
                <a:cs typeface="Times New Roman" panose="02020603050405020304" pitchFamily="18" charset="0"/>
              </a:rPr>
              <a:t>We Have an Excel sheet with four columns Name, Age, Paper1, Paper2. we have to add a total column and remarks column based on marks in Paper 1, and Paper 2. We have to print the output with six columns in another sheet.</a:t>
            </a:r>
          </a:p>
          <a:p>
            <a:pPr marL="0" indent="0">
              <a:spcBef>
                <a:spcPts val="0"/>
              </a:spcBef>
              <a:spcAft>
                <a:spcPts val="0"/>
              </a:spcAft>
              <a:buNone/>
            </a:pPr>
            <a:endParaRPr lang="en-US" dirty="0">
              <a:solidFill>
                <a:srgbClr val="0E101A"/>
              </a:solidFill>
              <a:effectLst/>
              <a:latin typeface="Times New Roman" panose="02020603050405020304" pitchFamily="18" charset="0"/>
              <a:cs typeface="Times New Roman" panose="02020603050405020304" pitchFamily="18" charset="0"/>
            </a:endParaRPr>
          </a:p>
          <a:p>
            <a:pPr marL="0" indent="0">
              <a:spcBef>
                <a:spcPts val="0"/>
              </a:spcBef>
              <a:spcAft>
                <a:spcPts val="0"/>
              </a:spcAft>
              <a:buNone/>
            </a:pPr>
            <a:r>
              <a:rPr lang="en-US" b="1" dirty="0">
                <a:solidFill>
                  <a:srgbClr val="0E101A"/>
                </a:solidFill>
                <a:effectLst/>
                <a:latin typeface="Times New Roman" panose="02020603050405020304" pitchFamily="18" charset="0"/>
                <a:cs typeface="Times New Roman" panose="02020603050405020304" pitchFamily="18" charset="0"/>
              </a:rPr>
              <a:t>Conditions:</a:t>
            </a:r>
          </a:p>
          <a:p>
            <a:pPr marL="0" indent="0">
              <a:spcBef>
                <a:spcPts val="0"/>
              </a:spcBef>
              <a:spcAft>
                <a:spcPts val="0"/>
              </a:spcAft>
              <a:buNone/>
            </a:pPr>
            <a:endParaRPr lang="en-US" dirty="0">
              <a:solidFill>
                <a:srgbClr val="0E101A"/>
              </a:solidFill>
              <a:effectLst/>
              <a:latin typeface="Times New Roman" panose="02020603050405020304" pitchFamily="18" charset="0"/>
              <a:cs typeface="Times New Roman" panose="02020603050405020304" pitchFamily="18" charset="0"/>
            </a:endParaRPr>
          </a:p>
          <a:p>
            <a:pPr marL="0" indent="0">
              <a:spcBef>
                <a:spcPts val="0"/>
              </a:spcBef>
              <a:spcAft>
                <a:spcPts val="0"/>
              </a:spcAft>
              <a:buNone/>
            </a:pPr>
            <a:r>
              <a:rPr lang="en-US" dirty="0">
                <a:solidFill>
                  <a:srgbClr val="0E101A"/>
                </a:solidFill>
                <a:effectLst/>
                <a:latin typeface="Times New Roman" panose="02020603050405020304" pitchFamily="18" charset="0"/>
                <a:cs typeface="Times New Roman" panose="02020603050405020304" pitchFamily="18" charset="0"/>
              </a:rPr>
              <a:t>If paper1 and paper2 both columns contain marks we should add a total of two paper marks and update in total column.</a:t>
            </a:r>
          </a:p>
          <a:p>
            <a:pPr marL="0" indent="0">
              <a:spcBef>
                <a:spcPts val="0"/>
              </a:spcBef>
              <a:spcAft>
                <a:spcPts val="0"/>
              </a:spcAft>
              <a:buNone/>
            </a:pPr>
            <a:endParaRPr lang="en-US" dirty="0">
              <a:solidFill>
                <a:srgbClr val="0E101A"/>
              </a:solidFill>
              <a:effectLst/>
              <a:latin typeface="Times New Roman" panose="02020603050405020304" pitchFamily="18" charset="0"/>
              <a:cs typeface="Times New Roman" panose="02020603050405020304" pitchFamily="18" charset="0"/>
            </a:endParaRPr>
          </a:p>
          <a:p>
            <a:pPr marL="0" indent="0">
              <a:spcBef>
                <a:spcPts val="0"/>
              </a:spcBef>
              <a:spcAft>
                <a:spcPts val="0"/>
              </a:spcAft>
              <a:buNone/>
            </a:pPr>
            <a:r>
              <a:rPr lang="en-US" dirty="0">
                <a:solidFill>
                  <a:srgbClr val="0E101A"/>
                </a:solidFill>
                <a:effectLst/>
                <a:latin typeface="Times New Roman" panose="02020603050405020304" pitchFamily="18" charset="0"/>
                <a:cs typeface="Times New Roman" panose="02020603050405020304" pitchFamily="18" charset="0"/>
              </a:rPr>
              <a:t>If paper1 is null or contains integers then we have to update in remarks invalid marks in paper1 and the total is paper2 marks.</a:t>
            </a:r>
          </a:p>
          <a:p>
            <a:pPr marL="0" indent="0">
              <a:spcBef>
                <a:spcPts val="0"/>
              </a:spcBef>
              <a:spcAft>
                <a:spcPts val="0"/>
              </a:spcAft>
              <a:buNone/>
            </a:pPr>
            <a:endParaRPr lang="en-US" dirty="0">
              <a:solidFill>
                <a:srgbClr val="0E101A"/>
              </a:solidFill>
              <a:effectLst/>
              <a:latin typeface="Times New Roman" panose="02020603050405020304" pitchFamily="18" charset="0"/>
              <a:cs typeface="Times New Roman" panose="02020603050405020304" pitchFamily="18" charset="0"/>
            </a:endParaRPr>
          </a:p>
          <a:p>
            <a:pPr marL="0" indent="0">
              <a:spcBef>
                <a:spcPts val="0"/>
              </a:spcBef>
              <a:spcAft>
                <a:spcPts val="0"/>
              </a:spcAft>
              <a:buNone/>
            </a:pPr>
            <a:r>
              <a:rPr lang="en-US" dirty="0">
                <a:solidFill>
                  <a:srgbClr val="0E101A"/>
                </a:solidFill>
                <a:effectLst/>
                <a:latin typeface="Times New Roman" panose="02020603050405020304" pitchFamily="18" charset="0"/>
                <a:cs typeface="Times New Roman" panose="02020603050405020304" pitchFamily="18" charset="0"/>
              </a:rPr>
              <a:t>If paper2 is null or containing non integers then we have to update in remarks invalid marks in paper2 and the total is paper1 marks.</a:t>
            </a:r>
          </a:p>
          <a:p>
            <a:pPr marL="0" indent="0">
              <a:lnSpc>
                <a:spcPct val="150000"/>
              </a:lnSpc>
              <a:buNone/>
            </a:pPr>
            <a:endParaRPr lang="en-US" cap="none" dirty="0">
              <a:latin typeface="Times New Roman" panose="02020603050405020304" pitchFamily="18" charset="0"/>
              <a:cs typeface="Times New Roman" panose="02020603050405020304" pitchFamily="18" charset="0"/>
            </a:endParaRPr>
          </a:p>
          <a:p>
            <a:pPr marL="0" indent="0">
              <a:lnSpc>
                <a:spcPct val="150000"/>
              </a:lnSpc>
              <a:buNone/>
            </a:pP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7658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9CB322-363C-75E9-DFD6-F659162C5C57}"/>
              </a:ext>
            </a:extLst>
          </p:cNvPr>
          <p:cNvPicPr>
            <a:picLocks noChangeAspect="1"/>
          </p:cNvPicPr>
          <p:nvPr/>
        </p:nvPicPr>
        <p:blipFill>
          <a:blip r:embed="rId2"/>
          <a:stretch>
            <a:fillRect/>
          </a:stretch>
        </p:blipFill>
        <p:spPr>
          <a:xfrm>
            <a:off x="110483" y="157316"/>
            <a:ext cx="6133002" cy="6469626"/>
          </a:xfrm>
          <a:prstGeom prst="rect">
            <a:avLst/>
          </a:prstGeom>
        </p:spPr>
      </p:pic>
      <p:pic>
        <p:nvPicPr>
          <p:cNvPr id="6" name="Picture 5">
            <a:extLst>
              <a:ext uri="{FF2B5EF4-FFF2-40B4-BE49-F238E27FC236}">
                <a16:creationId xmlns:a16="http://schemas.microsoft.com/office/drawing/2014/main" id="{04C519CB-4D7D-84BF-089C-9E8B6FA446FD}"/>
              </a:ext>
            </a:extLst>
          </p:cNvPr>
          <p:cNvPicPr>
            <a:picLocks noChangeAspect="1"/>
          </p:cNvPicPr>
          <p:nvPr/>
        </p:nvPicPr>
        <p:blipFill>
          <a:blip r:embed="rId3"/>
          <a:stretch>
            <a:fillRect/>
          </a:stretch>
        </p:blipFill>
        <p:spPr>
          <a:xfrm>
            <a:off x="6095999" y="231058"/>
            <a:ext cx="5970360" cy="6395884"/>
          </a:xfrm>
          <a:prstGeom prst="rect">
            <a:avLst/>
          </a:prstGeom>
        </p:spPr>
      </p:pic>
    </p:spTree>
    <p:extLst>
      <p:ext uri="{BB962C8B-B14F-4D97-AF65-F5344CB8AC3E}">
        <p14:creationId xmlns:p14="http://schemas.microsoft.com/office/powerpoint/2010/main" val="3135168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FA5CC5-4488-2CDF-62A9-7EFCEC53D7F1}"/>
              </a:ext>
            </a:extLst>
          </p:cNvPr>
          <p:cNvPicPr>
            <a:picLocks noChangeAspect="1"/>
          </p:cNvPicPr>
          <p:nvPr/>
        </p:nvPicPr>
        <p:blipFill>
          <a:blip r:embed="rId2"/>
          <a:stretch>
            <a:fillRect/>
          </a:stretch>
        </p:blipFill>
        <p:spPr>
          <a:xfrm>
            <a:off x="110177" y="304800"/>
            <a:ext cx="6113642" cy="6410632"/>
          </a:xfrm>
          <a:prstGeom prst="rect">
            <a:avLst/>
          </a:prstGeom>
        </p:spPr>
      </p:pic>
      <p:pic>
        <p:nvPicPr>
          <p:cNvPr id="7" name="Picture 6">
            <a:extLst>
              <a:ext uri="{FF2B5EF4-FFF2-40B4-BE49-F238E27FC236}">
                <a16:creationId xmlns:a16="http://schemas.microsoft.com/office/drawing/2014/main" id="{AF0DC7AA-DE9B-1CA0-5ABB-D2FA51A5A911}"/>
              </a:ext>
            </a:extLst>
          </p:cNvPr>
          <p:cNvPicPr>
            <a:picLocks noChangeAspect="1"/>
          </p:cNvPicPr>
          <p:nvPr/>
        </p:nvPicPr>
        <p:blipFill>
          <a:blip r:embed="rId3"/>
          <a:stretch>
            <a:fillRect/>
          </a:stretch>
        </p:blipFill>
        <p:spPr>
          <a:xfrm>
            <a:off x="6096000" y="304800"/>
            <a:ext cx="5869858" cy="6341806"/>
          </a:xfrm>
          <a:prstGeom prst="rect">
            <a:avLst/>
          </a:prstGeom>
        </p:spPr>
      </p:pic>
    </p:spTree>
    <p:extLst>
      <p:ext uri="{BB962C8B-B14F-4D97-AF65-F5344CB8AC3E}">
        <p14:creationId xmlns:p14="http://schemas.microsoft.com/office/powerpoint/2010/main" val="2075020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286192-13CA-ABF3-CD8A-3796818616A4}"/>
              </a:ext>
            </a:extLst>
          </p:cNvPr>
          <p:cNvPicPr>
            <a:picLocks noChangeAspect="1"/>
          </p:cNvPicPr>
          <p:nvPr/>
        </p:nvPicPr>
        <p:blipFill>
          <a:blip r:embed="rId2"/>
          <a:stretch>
            <a:fillRect/>
          </a:stretch>
        </p:blipFill>
        <p:spPr>
          <a:xfrm>
            <a:off x="182019" y="206478"/>
            <a:ext cx="6061465" cy="6371304"/>
          </a:xfrm>
          <a:prstGeom prst="rect">
            <a:avLst/>
          </a:prstGeom>
        </p:spPr>
      </p:pic>
      <p:pic>
        <p:nvPicPr>
          <p:cNvPr id="7" name="Picture 6">
            <a:extLst>
              <a:ext uri="{FF2B5EF4-FFF2-40B4-BE49-F238E27FC236}">
                <a16:creationId xmlns:a16="http://schemas.microsoft.com/office/drawing/2014/main" id="{7EF8CE37-1DD1-AF99-D786-D088632185A0}"/>
              </a:ext>
            </a:extLst>
          </p:cNvPr>
          <p:cNvPicPr>
            <a:picLocks noChangeAspect="1"/>
          </p:cNvPicPr>
          <p:nvPr/>
        </p:nvPicPr>
        <p:blipFill>
          <a:blip r:embed="rId3"/>
          <a:stretch>
            <a:fillRect/>
          </a:stretch>
        </p:blipFill>
        <p:spPr>
          <a:xfrm>
            <a:off x="5948516" y="353962"/>
            <a:ext cx="5948516" cy="6223820"/>
          </a:xfrm>
          <a:prstGeom prst="rect">
            <a:avLst/>
          </a:prstGeom>
        </p:spPr>
      </p:pic>
    </p:spTree>
    <p:extLst>
      <p:ext uri="{BB962C8B-B14F-4D97-AF65-F5344CB8AC3E}">
        <p14:creationId xmlns:p14="http://schemas.microsoft.com/office/powerpoint/2010/main" val="916374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209F-EC73-D17D-2995-5E1A881E26E0}"/>
              </a:ext>
            </a:extLst>
          </p:cNvPr>
          <p:cNvSpPr>
            <a:spLocks noGrp="1"/>
          </p:cNvSpPr>
          <p:nvPr>
            <p:ph type="title"/>
          </p:nvPr>
        </p:nvSpPr>
        <p:spPr>
          <a:xfrm>
            <a:off x="980341" y="512623"/>
            <a:ext cx="10058400" cy="756340"/>
          </a:xfrm>
          <a:effectLst>
            <a:outerShdw blurRad="50800" dist="38100" dir="2700000" algn="tl" rotWithShape="0">
              <a:prstClr val="black">
                <a:alpha val="40000"/>
              </a:prstClr>
            </a:outerShdw>
          </a:effectLst>
          <a:scene3d>
            <a:camera prst="perspectiveLeft"/>
            <a:lightRig rig="threePt" dir="t"/>
          </a:scene3d>
        </p:spPr>
        <p:txBody>
          <a:bodyPr>
            <a:normAutofit/>
          </a:bodyPr>
          <a:lstStyle/>
          <a:p>
            <a:pPr algn="ctr"/>
            <a:r>
              <a:rPr lang="en-IN" sz="4400" dirty="0">
                <a:solidFill>
                  <a:srgbClr val="002060"/>
                </a:solidFill>
                <a:latin typeface="Times New Roman" panose="02020603050405020304" pitchFamily="18" charset="0"/>
                <a:cs typeface="Times New Roman" panose="02020603050405020304" pitchFamily="18" charset="0"/>
              </a:rPr>
              <a:t>TASK-3</a:t>
            </a:r>
          </a:p>
        </p:txBody>
      </p:sp>
      <p:sp>
        <p:nvSpPr>
          <p:cNvPr id="3" name="Content Placeholder 2">
            <a:extLst>
              <a:ext uri="{FF2B5EF4-FFF2-40B4-BE49-F238E27FC236}">
                <a16:creationId xmlns:a16="http://schemas.microsoft.com/office/drawing/2014/main" id="{88C213C8-2459-4A27-7726-5B8C4ABD55BF}"/>
              </a:ext>
            </a:extLst>
          </p:cNvPr>
          <p:cNvSpPr>
            <a:spLocks noGrp="1"/>
          </p:cNvSpPr>
          <p:nvPr>
            <p:ph sz="quarter" idx="13"/>
          </p:nvPr>
        </p:nvSpPr>
        <p:spPr>
          <a:xfrm>
            <a:off x="1119047" y="1462023"/>
            <a:ext cx="10363826" cy="3604499"/>
          </a:xfrm>
        </p:spPr>
        <p:txBody>
          <a:bodyPr>
            <a:normAutofit/>
          </a:bodyPr>
          <a:lstStyle/>
          <a:p>
            <a:pPr>
              <a:spcBef>
                <a:spcPts val="0"/>
              </a:spcBef>
              <a:spcAft>
                <a:spcPts val="0"/>
              </a:spcAft>
            </a:pPr>
            <a:r>
              <a:rPr lang="en-US" sz="2000" dirty="0">
                <a:solidFill>
                  <a:srgbClr val="0E101A"/>
                </a:solidFill>
                <a:effectLst/>
                <a:latin typeface="Times New Roman" panose="02020603050405020304" pitchFamily="18" charset="0"/>
                <a:cs typeface="Times New Roman" panose="02020603050405020304" pitchFamily="18" charset="0"/>
              </a:rPr>
              <a:t> Read the Excel sheet and store it in the data table.</a:t>
            </a:r>
          </a:p>
          <a:p>
            <a:pPr marL="0" indent="0">
              <a:spcBef>
                <a:spcPts val="0"/>
              </a:spcBef>
              <a:spcAft>
                <a:spcPts val="0"/>
              </a:spcAft>
              <a:buNone/>
            </a:pPr>
            <a:r>
              <a:rPr lang="en-US" sz="2000" dirty="0">
                <a:solidFill>
                  <a:srgbClr val="0E101A"/>
                </a:solidFill>
                <a:effectLst/>
                <a:latin typeface="Times New Roman" panose="02020603050405020304" pitchFamily="18" charset="0"/>
                <a:cs typeface="Times New Roman" panose="02020603050405020304" pitchFamily="18" charset="0"/>
              </a:rPr>
              <a:t>Checking the existence of mandatory columns in sheet 1 and sheet 2 we have to add status and remark column in sheet1.</a:t>
            </a:r>
          </a:p>
          <a:p>
            <a:pPr marL="0" indent="0">
              <a:spcBef>
                <a:spcPts val="0"/>
              </a:spcBef>
              <a:spcAft>
                <a:spcPts val="0"/>
              </a:spcAft>
              <a:buNone/>
            </a:pPr>
            <a:endParaRPr lang="en-US" sz="2000" dirty="0">
              <a:solidFill>
                <a:srgbClr val="0E101A"/>
              </a:solidFill>
              <a:effectLst/>
              <a:latin typeface="Times New Roman" panose="02020603050405020304" pitchFamily="18" charset="0"/>
              <a:cs typeface="Times New Roman" panose="02020603050405020304" pitchFamily="18" charset="0"/>
            </a:endParaRPr>
          </a:p>
          <a:p>
            <a:pPr marL="0" indent="0">
              <a:spcBef>
                <a:spcPts val="0"/>
              </a:spcBef>
              <a:spcAft>
                <a:spcPts val="0"/>
              </a:spcAft>
              <a:buNone/>
            </a:pPr>
            <a:r>
              <a:rPr lang="en-US" sz="2000" b="1" dirty="0">
                <a:solidFill>
                  <a:srgbClr val="0E101A"/>
                </a:solidFill>
                <a:effectLst/>
                <a:latin typeface="Times New Roman" panose="02020603050405020304" pitchFamily="18" charset="0"/>
                <a:cs typeface="Times New Roman" panose="02020603050405020304" pitchFamily="18" charset="0"/>
              </a:rPr>
              <a:t>Conditions:</a:t>
            </a:r>
          </a:p>
          <a:p>
            <a:pPr marL="0" indent="0">
              <a:spcBef>
                <a:spcPts val="0"/>
              </a:spcBef>
              <a:spcAft>
                <a:spcPts val="0"/>
              </a:spcAft>
              <a:buNone/>
            </a:pPr>
            <a:endParaRPr lang="en-US" sz="2000" dirty="0">
              <a:solidFill>
                <a:srgbClr val="0E101A"/>
              </a:solidFill>
              <a:effectLst/>
              <a:latin typeface="Times New Roman" panose="02020603050405020304" pitchFamily="18" charset="0"/>
              <a:cs typeface="Times New Roman" panose="02020603050405020304" pitchFamily="18" charset="0"/>
            </a:endParaRPr>
          </a:p>
          <a:p>
            <a:pPr marL="0" indent="0">
              <a:spcBef>
                <a:spcPts val="0"/>
              </a:spcBef>
              <a:spcAft>
                <a:spcPts val="0"/>
              </a:spcAft>
              <a:buNone/>
            </a:pPr>
            <a:r>
              <a:rPr lang="en-US" sz="2000" dirty="0">
                <a:solidFill>
                  <a:srgbClr val="0E101A"/>
                </a:solidFill>
                <a:effectLst/>
                <a:latin typeface="Times New Roman" panose="02020603050405020304" pitchFamily="18" charset="0"/>
                <a:cs typeface="Times New Roman" panose="02020603050405020304" pitchFamily="18" charset="0"/>
              </a:rPr>
              <a:t>If columns exist, check the reference id’s in sheet1 &amp; sheet 2 if the reference ID in sheet1 matches the reference ID in sheet2 then update the status column in sheet1 based on result column in sheet 2.</a:t>
            </a:r>
          </a:p>
          <a:p>
            <a:pPr marL="0" indent="0">
              <a:spcBef>
                <a:spcPts val="0"/>
              </a:spcBef>
              <a:spcAft>
                <a:spcPts val="0"/>
              </a:spcAft>
              <a:buNone/>
            </a:pPr>
            <a:endParaRPr lang="en-US" sz="2000" dirty="0">
              <a:solidFill>
                <a:srgbClr val="0E101A"/>
              </a:solidFill>
              <a:effectLst/>
              <a:latin typeface="Times New Roman" panose="02020603050405020304" pitchFamily="18" charset="0"/>
              <a:cs typeface="Times New Roman" panose="02020603050405020304" pitchFamily="18" charset="0"/>
            </a:endParaRPr>
          </a:p>
          <a:p>
            <a:pPr marL="0" indent="0">
              <a:spcBef>
                <a:spcPts val="0"/>
              </a:spcBef>
              <a:spcAft>
                <a:spcPts val="0"/>
              </a:spcAft>
              <a:buNone/>
            </a:pPr>
            <a:r>
              <a:rPr lang="en-US" sz="2000" dirty="0">
                <a:solidFill>
                  <a:srgbClr val="0E101A"/>
                </a:solidFill>
                <a:effectLst/>
                <a:latin typeface="Times New Roman" panose="02020603050405020304" pitchFamily="18" charset="0"/>
                <a:cs typeface="Times New Roman" panose="02020603050405020304" pitchFamily="18" charset="0"/>
              </a:rPr>
              <a:t>If Reference id’s are not match then update the Remarks column in sheet1 with the value Reference id is missing. </a:t>
            </a:r>
          </a:p>
          <a:p>
            <a:pPr marL="0" indent="0">
              <a:lnSpc>
                <a:spcPct val="150000"/>
              </a:lnSpc>
              <a:buNone/>
            </a:pPr>
            <a:endParaRPr lang="en-US" sz="2400" cap="none" dirty="0">
              <a:latin typeface="Times New Roman" panose="02020603050405020304" pitchFamily="18" charset="0"/>
              <a:cs typeface="Times New Roman" panose="02020603050405020304" pitchFamily="18" charset="0"/>
            </a:endParaRPr>
          </a:p>
          <a:p>
            <a:pPr marL="0" indent="0">
              <a:lnSpc>
                <a:spcPct val="150000"/>
              </a:lnSpc>
              <a:buNone/>
            </a:pPr>
            <a:endParaRPr lang="en-IN"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914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D29E2D-21DB-D0F6-5E6B-9A5994345C2B}"/>
              </a:ext>
            </a:extLst>
          </p:cNvPr>
          <p:cNvPicPr>
            <a:picLocks noChangeAspect="1"/>
          </p:cNvPicPr>
          <p:nvPr/>
        </p:nvPicPr>
        <p:blipFill>
          <a:blip r:embed="rId2"/>
          <a:stretch>
            <a:fillRect/>
          </a:stretch>
        </p:blipFill>
        <p:spPr>
          <a:xfrm>
            <a:off x="332082" y="226141"/>
            <a:ext cx="5911402" cy="6115665"/>
          </a:xfrm>
          <a:prstGeom prst="rect">
            <a:avLst/>
          </a:prstGeom>
        </p:spPr>
      </p:pic>
      <p:pic>
        <p:nvPicPr>
          <p:cNvPr id="6" name="Picture 5">
            <a:extLst>
              <a:ext uri="{FF2B5EF4-FFF2-40B4-BE49-F238E27FC236}">
                <a16:creationId xmlns:a16="http://schemas.microsoft.com/office/drawing/2014/main" id="{3559778C-7B47-FADB-23EE-9DC70989A1ED}"/>
              </a:ext>
            </a:extLst>
          </p:cNvPr>
          <p:cNvPicPr>
            <a:picLocks noChangeAspect="1"/>
          </p:cNvPicPr>
          <p:nvPr/>
        </p:nvPicPr>
        <p:blipFill>
          <a:blip r:embed="rId3"/>
          <a:stretch>
            <a:fillRect/>
          </a:stretch>
        </p:blipFill>
        <p:spPr>
          <a:xfrm>
            <a:off x="6243484" y="334297"/>
            <a:ext cx="5616434" cy="6297562"/>
          </a:xfrm>
          <a:prstGeom prst="rect">
            <a:avLst/>
          </a:prstGeom>
        </p:spPr>
      </p:pic>
    </p:spTree>
    <p:extLst>
      <p:ext uri="{BB962C8B-B14F-4D97-AF65-F5344CB8AC3E}">
        <p14:creationId xmlns:p14="http://schemas.microsoft.com/office/powerpoint/2010/main" val="125816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9A44DF-B1D4-96E7-D4A6-2EF5E92F2DE4}"/>
              </a:ext>
            </a:extLst>
          </p:cNvPr>
          <p:cNvPicPr>
            <a:picLocks noChangeAspect="1"/>
          </p:cNvPicPr>
          <p:nvPr/>
        </p:nvPicPr>
        <p:blipFill>
          <a:blip r:embed="rId2"/>
          <a:stretch>
            <a:fillRect/>
          </a:stretch>
        </p:blipFill>
        <p:spPr>
          <a:xfrm>
            <a:off x="458107" y="294968"/>
            <a:ext cx="5795209" cy="6272980"/>
          </a:xfrm>
          <a:prstGeom prst="rect">
            <a:avLst/>
          </a:prstGeom>
        </p:spPr>
      </p:pic>
      <p:pic>
        <p:nvPicPr>
          <p:cNvPr id="7" name="Picture 6">
            <a:extLst>
              <a:ext uri="{FF2B5EF4-FFF2-40B4-BE49-F238E27FC236}">
                <a16:creationId xmlns:a16="http://schemas.microsoft.com/office/drawing/2014/main" id="{BB61E85C-84D4-805C-A773-DE6825E7D57F}"/>
              </a:ext>
            </a:extLst>
          </p:cNvPr>
          <p:cNvPicPr>
            <a:picLocks noChangeAspect="1"/>
          </p:cNvPicPr>
          <p:nvPr/>
        </p:nvPicPr>
        <p:blipFill>
          <a:blip r:embed="rId3"/>
          <a:stretch>
            <a:fillRect/>
          </a:stretch>
        </p:blipFill>
        <p:spPr>
          <a:xfrm>
            <a:off x="6253316" y="540774"/>
            <a:ext cx="5565058" cy="6022258"/>
          </a:xfrm>
          <a:prstGeom prst="rect">
            <a:avLst/>
          </a:prstGeom>
        </p:spPr>
      </p:pic>
    </p:spTree>
    <p:extLst>
      <p:ext uri="{BB962C8B-B14F-4D97-AF65-F5344CB8AC3E}">
        <p14:creationId xmlns:p14="http://schemas.microsoft.com/office/powerpoint/2010/main" val="1479912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AEEF9C-6E19-747C-A74E-938C45054288}"/>
              </a:ext>
            </a:extLst>
          </p:cNvPr>
          <p:cNvPicPr>
            <a:picLocks noChangeAspect="1"/>
          </p:cNvPicPr>
          <p:nvPr/>
        </p:nvPicPr>
        <p:blipFill>
          <a:blip r:embed="rId2"/>
          <a:stretch>
            <a:fillRect/>
          </a:stretch>
        </p:blipFill>
        <p:spPr>
          <a:xfrm>
            <a:off x="2851356" y="373626"/>
            <a:ext cx="6489290" cy="6272980"/>
          </a:xfrm>
          <a:prstGeom prst="rect">
            <a:avLst/>
          </a:prstGeom>
        </p:spPr>
      </p:pic>
    </p:spTree>
    <p:extLst>
      <p:ext uri="{BB962C8B-B14F-4D97-AF65-F5344CB8AC3E}">
        <p14:creationId xmlns:p14="http://schemas.microsoft.com/office/powerpoint/2010/main" val="1737836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AC48117-0533-10C2-3F4D-79132F4FBA3D}"/>
              </a:ext>
            </a:extLst>
          </p:cNvPr>
          <p:cNvSpPr/>
          <p:nvPr/>
        </p:nvSpPr>
        <p:spPr>
          <a:xfrm>
            <a:off x="1539551" y="1091682"/>
            <a:ext cx="8910735" cy="42920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dirty="0">
                <a:solidFill>
                  <a:srgbClr val="7030A0"/>
                </a:solidFill>
                <a:latin typeface="Times New Roman" panose="02020603050405020304" pitchFamily="18" charset="0"/>
                <a:cs typeface="Times New Roman" panose="02020603050405020304" pitchFamily="18" charset="0"/>
              </a:rPr>
              <a:t>B.HARIKA</a:t>
            </a:r>
          </a:p>
          <a:p>
            <a:pPr algn="ctr"/>
            <a:r>
              <a:rPr lang="en-IN" sz="3600" dirty="0">
                <a:solidFill>
                  <a:srgbClr val="FF0000"/>
                </a:solidFill>
                <a:latin typeface="Times New Roman" panose="02020603050405020304" pitchFamily="18" charset="0"/>
                <a:cs typeface="Times New Roman" panose="02020603050405020304" pitchFamily="18" charset="0"/>
              </a:rPr>
              <a:t>R180503</a:t>
            </a:r>
            <a:br>
              <a:rPr lang="en-IN" sz="3600" dirty="0">
                <a:latin typeface="Times New Roman" panose="02020603050405020304" pitchFamily="18" charset="0"/>
                <a:cs typeface="Times New Roman" panose="02020603050405020304" pitchFamily="18" charset="0"/>
              </a:rPr>
            </a:br>
            <a:r>
              <a:rPr lang="en-IN" sz="3600" dirty="0">
                <a:solidFill>
                  <a:srgbClr val="002060"/>
                </a:solidFill>
                <a:latin typeface="Times New Roman" panose="02020603050405020304" pitchFamily="18" charset="0"/>
                <a:cs typeface="Times New Roman" panose="02020603050405020304" pitchFamily="18" charset="0"/>
              </a:rPr>
              <a:t>Role : Robotic Process Automation(RPA) Intern</a:t>
            </a:r>
            <a:br>
              <a:rPr lang="en-IN" sz="3600" dirty="0">
                <a:latin typeface="Times New Roman" panose="02020603050405020304" pitchFamily="18" charset="0"/>
                <a:cs typeface="Times New Roman" panose="02020603050405020304" pitchFamily="18" charset="0"/>
              </a:rPr>
            </a:br>
            <a:r>
              <a:rPr lang="en-IN" sz="3600" dirty="0">
                <a:solidFill>
                  <a:srgbClr val="CC0099"/>
                </a:solidFill>
                <a:latin typeface="Times New Roman" panose="02020603050405020304" pitchFamily="18" charset="0"/>
                <a:cs typeface="Times New Roman" panose="02020603050405020304" pitchFamily="18" charset="0"/>
              </a:rPr>
              <a:t>Company : </a:t>
            </a:r>
            <a:r>
              <a:rPr lang="en-IN" sz="3600" dirty="0" err="1">
                <a:solidFill>
                  <a:srgbClr val="CC0099"/>
                </a:solidFill>
                <a:latin typeface="Times New Roman" panose="02020603050405020304" pitchFamily="18" charset="0"/>
                <a:cs typeface="Times New Roman" panose="02020603050405020304" pitchFamily="18" charset="0"/>
              </a:rPr>
              <a:t>Algonox</a:t>
            </a:r>
            <a:endParaRPr lang="en-IN" sz="3600" dirty="0"/>
          </a:p>
        </p:txBody>
      </p:sp>
    </p:spTree>
    <p:extLst>
      <p:ext uri="{BB962C8B-B14F-4D97-AF65-F5344CB8AC3E}">
        <p14:creationId xmlns:p14="http://schemas.microsoft.com/office/powerpoint/2010/main" val="501001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51B9E59-8376-C717-CEAD-66B482A0A6BA}"/>
              </a:ext>
            </a:extLst>
          </p:cNvPr>
          <p:cNvSpPr/>
          <p:nvPr/>
        </p:nvSpPr>
        <p:spPr>
          <a:xfrm>
            <a:off x="1671484" y="730927"/>
            <a:ext cx="8701548" cy="5453563"/>
          </a:xfrm>
          <a:prstGeom prst="roundRect">
            <a:avLst/>
          </a:prstGeom>
          <a:noFill/>
          <a:ln w="57150" cap="flat" cmpd="sng" algn="ctr">
            <a:solidFill>
              <a:srgbClr val="00206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dirty="0"/>
          </a:p>
        </p:txBody>
      </p:sp>
      <p:sp>
        <p:nvSpPr>
          <p:cNvPr id="6" name="TextBox 5">
            <a:extLst>
              <a:ext uri="{FF2B5EF4-FFF2-40B4-BE49-F238E27FC236}">
                <a16:creationId xmlns:a16="http://schemas.microsoft.com/office/drawing/2014/main" id="{E20FECCA-4BA3-BCC3-73ED-4ABEDE7B17BD}"/>
              </a:ext>
            </a:extLst>
          </p:cNvPr>
          <p:cNvSpPr txBox="1"/>
          <p:nvPr/>
        </p:nvSpPr>
        <p:spPr>
          <a:xfrm>
            <a:off x="4737749" y="1275155"/>
            <a:ext cx="2521845" cy="707886"/>
          </a:xfrm>
          <a:prstGeom prst="rect">
            <a:avLst/>
          </a:prstGeom>
          <a:noFill/>
          <a:effectLst>
            <a:outerShdw blurRad="50800" dist="38100" dir="2700000" algn="tl" rotWithShape="0">
              <a:prstClr val="black">
                <a:alpha val="40000"/>
              </a:prstClr>
            </a:outerShdw>
          </a:effectLst>
          <a:scene3d>
            <a:camera prst="perspectiveLeft"/>
            <a:lightRig rig="threePt" dir="t"/>
          </a:scene3d>
        </p:spPr>
        <p:txBody>
          <a:bodyPr wrap="none" rtlCol="0">
            <a:spAutoFit/>
          </a:bodyPr>
          <a:lstStyle/>
          <a:p>
            <a:pPr algn="ctr"/>
            <a:r>
              <a:rPr lang="en-IN" sz="4000" dirty="0">
                <a:solidFill>
                  <a:schemeClr val="accent1">
                    <a:lumMod val="50000"/>
                  </a:schemeClr>
                </a:solidFill>
                <a:latin typeface="Times New Roman" panose="02020603050405020304" pitchFamily="18" charset="0"/>
                <a:cs typeface="Times New Roman" panose="02020603050405020304" pitchFamily="18" charset="0"/>
              </a:rPr>
              <a:t>Conclusion</a:t>
            </a:r>
            <a:endParaRPr lang="en-IN" sz="4000" dirty="0"/>
          </a:p>
        </p:txBody>
      </p:sp>
      <p:sp>
        <p:nvSpPr>
          <p:cNvPr id="7" name="TextBox 6">
            <a:extLst>
              <a:ext uri="{FF2B5EF4-FFF2-40B4-BE49-F238E27FC236}">
                <a16:creationId xmlns:a16="http://schemas.microsoft.com/office/drawing/2014/main" id="{BC335A9D-E353-4F75-9ADB-8827218E754D}"/>
              </a:ext>
            </a:extLst>
          </p:cNvPr>
          <p:cNvSpPr txBox="1"/>
          <p:nvPr/>
        </p:nvSpPr>
        <p:spPr>
          <a:xfrm>
            <a:off x="1956619" y="1887922"/>
            <a:ext cx="8180439" cy="578619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Increased efficiency, reduced errors, and cost savings.</a:t>
            </a:r>
          </a:p>
          <a:p>
            <a:pPr marL="285750" indent="-28575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Scalable automation across the organization.</a:t>
            </a:r>
          </a:p>
          <a:p>
            <a:pPr marL="285750" indent="-28575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Streamlined workflows and improved productivity.</a:t>
            </a:r>
          </a:p>
          <a:p>
            <a:pPr marL="285750" indent="-285750" algn="just">
              <a:lnSpc>
                <a:spcPct val="150000"/>
              </a:lnSpc>
              <a:buFont typeface="Arial" panose="020B0604020202020204" pitchFamily="34" charset="0"/>
              <a:buChar char="•"/>
            </a:pPr>
            <a:r>
              <a:rPr lang="en-IN" sz="2800" kern="100" dirty="0">
                <a:effectLst/>
                <a:latin typeface="Liberation Serif;Times New Roma"/>
                <a:ea typeface="Noto Sans CJK SC"/>
                <a:cs typeface="Lohit Devanagari"/>
              </a:rPr>
              <a:t>It is  user-friendly interface.</a:t>
            </a:r>
          </a:p>
          <a:p>
            <a:pPr marL="285750" indent="-285750" algn="just">
              <a:lnSpc>
                <a:spcPct val="150000"/>
              </a:lnSpc>
              <a:buFont typeface="Arial" panose="020B0604020202020204" pitchFamily="34" charset="0"/>
              <a:buChar char="•"/>
            </a:pPr>
            <a:r>
              <a:rPr lang="en-IN" sz="2800" kern="100" dirty="0">
                <a:effectLst/>
                <a:latin typeface="Liberation Serif;Times New Roma"/>
                <a:ea typeface="Noto Sans CJK SC"/>
                <a:cs typeface="Lohit Devanagari"/>
              </a:rPr>
              <a:t>UiPath Studio will undoubtedly play a central role in shaping the future of work and business operations.</a:t>
            </a:r>
            <a:endParaRPr lang="en-IN" sz="2800" cap="none"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800" cap="none"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cap="none"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800" cap="none"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800" cap="none"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800" cap="none"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57468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51B9E59-8376-C717-CEAD-66B482A0A6BA}"/>
              </a:ext>
            </a:extLst>
          </p:cNvPr>
          <p:cNvSpPr/>
          <p:nvPr/>
        </p:nvSpPr>
        <p:spPr>
          <a:xfrm>
            <a:off x="2099388" y="727789"/>
            <a:ext cx="8321350" cy="5083076"/>
          </a:xfrm>
          <a:prstGeom prst="roundRect">
            <a:avLst/>
          </a:prstGeom>
          <a:noFill/>
          <a:ln w="57150" cap="flat" cmpd="sng" algn="ctr">
            <a:solidFill>
              <a:srgbClr val="00206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dirty="0"/>
          </a:p>
        </p:txBody>
      </p:sp>
      <p:sp>
        <p:nvSpPr>
          <p:cNvPr id="6" name="TextBox 5">
            <a:extLst>
              <a:ext uri="{FF2B5EF4-FFF2-40B4-BE49-F238E27FC236}">
                <a16:creationId xmlns:a16="http://schemas.microsoft.com/office/drawing/2014/main" id="{E20FECCA-4BA3-BCC3-73ED-4ABEDE7B17BD}"/>
              </a:ext>
            </a:extLst>
          </p:cNvPr>
          <p:cNvSpPr txBox="1"/>
          <p:nvPr/>
        </p:nvSpPr>
        <p:spPr>
          <a:xfrm>
            <a:off x="3478089" y="1303147"/>
            <a:ext cx="5004896" cy="584775"/>
          </a:xfrm>
          <a:prstGeom prst="rect">
            <a:avLst/>
          </a:prstGeom>
          <a:noFill/>
          <a:effectLst>
            <a:outerShdw blurRad="50800" dist="38100" dir="2700000" algn="tl" rotWithShape="0">
              <a:prstClr val="black">
                <a:alpha val="40000"/>
              </a:prstClr>
            </a:outerShdw>
          </a:effectLst>
          <a:scene3d>
            <a:camera prst="perspectiveLeft"/>
            <a:lightRig rig="threePt" dir="t"/>
          </a:scene3d>
        </p:spPr>
        <p:txBody>
          <a:bodyPr wrap="none" rtlCol="0">
            <a:spAutoFit/>
          </a:bodyPr>
          <a:lstStyle/>
          <a:p>
            <a:r>
              <a:rPr lang="en-IN" sz="3200" dirty="0">
                <a:solidFill>
                  <a:schemeClr val="accent1">
                    <a:lumMod val="50000"/>
                  </a:schemeClr>
                </a:solidFill>
                <a:latin typeface="Times New Roman" panose="02020603050405020304" pitchFamily="18" charset="0"/>
                <a:cs typeface="Times New Roman" panose="02020603050405020304" pitchFamily="18" charset="0"/>
              </a:rPr>
              <a:t>FUTURE ENHANCEMENT</a:t>
            </a:r>
            <a:endParaRPr lang="en-IN" sz="3200" dirty="0"/>
          </a:p>
        </p:txBody>
      </p:sp>
      <p:sp>
        <p:nvSpPr>
          <p:cNvPr id="7" name="TextBox 6">
            <a:extLst>
              <a:ext uri="{FF2B5EF4-FFF2-40B4-BE49-F238E27FC236}">
                <a16:creationId xmlns:a16="http://schemas.microsoft.com/office/drawing/2014/main" id="{BC335A9D-E353-4F75-9ADB-8827218E754D}"/>
              </a:ext>
            </a:extLst>
          </p:cNvPr>
          <p:cNvSpPr txBox="1"/>
          <p:nvPr/>
        </p:nvSpPr>
        <p:spPr>
          <a:xfrm>
            <a:off x="2511705" y="1913957"/>
            <a:ext cx="7818166" cy="5078313"/>
          </a:xfrm>
          <a:prstGeom prst="rect">
            <a:avLst/>
          </a:prstGeom>
          <a:noFill/>
        </p:spPr>
        <p:txBody>
          <a:bodyPr wrap="none" rtlCol="0">
            <a:spAutoFit/>
          </a:bodyPr>
          <a:lstStyle/>
          <a:p>
            <a:pPr marL="285750" indent="-28575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Explore UiPath documentation and tutorials.</a:t>
            </a:r>
          </a:p>
          <a:p>
            <a:pPr marL="285750" indent="-28575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Identify automation opportunities in your business.</a:t>
            </a:r>
          </a:p>
          <a:p>
            <a:pPr marL="285750" indent="-28575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Start building your first UiPath automation project.</a:t>
            </a:r>
          </a:p>
          <a:p>
            <a:pPr marL="285750" indent="-285750" algn="just">
              <a:lnSpc>
                <a:spcPct val="150000"/>
              </a:lnSpc>
              <a:buFont typeface="Arial" panose="020B0604020202020204" pitchFamily="34" charset="0"/>
              <a:buChar char="•"/>
            </a:pPr>
            <a:r>
              <a:rPr lang="en-IN" sz="2800" kern="100" dirty="0">
                <a:effectLst/>
                <a:latin typeface="Liberation Serif;Times New Roma"/>
                <a:ea typeface="Noto Sans CJK SC"/>
                <a:cs typeface="Mangal" panose="02040503050203030202" pitchFamily="18" charset="0"/>
              </a:rPr>
              <a:t>Expanded Cloud Integration.</a:t>
            </a:r>
          </a:p>
          <a:p>
            <a:pPr marL="285750" indent="-285750" algn="just">
              <a:lnSpc>
                <a:spcPct val="150000"/>
              </a:lnSpc>
              <a:buFont typeface="Arial" panose="020B0604020202020204" pitchFamily="34" charset="0"/>
              <a:buChar char="•"/>
            </a:pPr>
            <a:r>
              <a:rPr lang="en-IN" sz="2800" kern="100" dirty="0">
                <a:effectLst/>
                <a:latin typeface="Liberation Serif;Times New Roma"/>
                <a:ea typeface="Noto Sans CJK SC"/>
                <a:cs typeface="Mangal" panose="02040503050203030202" pitchFamily="18" charset="0"/>
              </a:rPr>
              <a:t>Low-Code/No-Code Enhancements.</a:t>
            </a:r>
          </a:p>
          <a:p>
            <a:pPr marL="285750" indent="-285750" algn="just">
              <a:lnSpc>
                <a:spcPct val="150000"/>
              </a:lnSpc>
              <a:buFont typeface="Arial" panose="020B0604020202020204" pitchFamily="34" charset="0"/>
              <a:buChar char="•"/>
            </a:pPr>
            <a:endParaRPr lang="en-IN" sz="2800" cap="none" dirty="0">
              <a:latin typeface="Times New Roman" panose="02020603050405020304" pitchFamily="18" charset="0"/>
              <a:cs typeface="Times New Roman" panose="02020603050405020304" pitchFamily="18" charset="0"/>
            </a:endParaRPr>
          </a:p>
          <a:p>
            <a:endParaRPr lang="en-IN" sz="1800" cap="none"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800" cap="none"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800" cap="none"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41472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6D39A8B-98AD-1E91-B84F-E77E86F69CFE}"/>
              </a:ext>
            </a:extLst>
          </p:cNvPr>
          <p:cNvPicPr>
            <a:picLocks noChangeAspect="1"/>
          </p:cNvPicPr>
          <p:nvPr/>
        </p:nvPicPr>
        <p:blipFill rotWithShape="1">
          <a:blip r:embed="rId2"/>
          <a:srcRect b="7619"/>
          <a:stretch/>
        </p:blipFill>
        <p:spPr>
          <a:xfrm>
            <a:off x="0" y="0"/>
            <a:ext cx="12192000" cy="6858000"/>
          </a:xfrm>
          <a:prstGeom prst="rect">
            <a:avLst/>
          </a:prstGeom>
        </p:spPr>
      </p:pic>
    </p:spTree>
    <p:extLst>
      <p:ext uri="{BB962C8B-B14F-4D97-AF65-F5344CB8AC3E}">
        <p14:creationId xmlns:p14="http://schemas.microsoft.com/office/powerpoint/2010/main" val="2998336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FB1527-ABE5-D76D-8FDA-48EC714A536D}"/>
              </a:ext>
            </a:extLst>
          </p:cNvPr>
          <p:cNvSpPr>
            <a:spLocks noGrp="1"/>
          </p:cNvSpPr>
          <p:nvPr>
            <p:ph type="title"/>
          </p:nvPr>
        </p:nvSpPr>
        <p:spPr>
          <a:xfrm>
            <a:off x="965073" y="228600"/>
            <a:ext cx="10058400" cy="781050"/>
          </a:xfrm>
        </p:spPr>
        <p:txBody>
          <a:bodyPr>
            <a:normAutofit/>
          </a:bodyPr>
          <a:lstStyle/>
          <a:p>
            <a:pPr algn="ctr"/>
            <a:r>
              <a:rPr lang="en-IN" sz="3200" b="1" dirty="0">
                <a:solidFill>
                  <a:srgbClr val="CC009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ALGONOX</a:t>
            </a:r>
          </a:p>
        </p:txBody>
      </p:sp>
      <p:sp>
        <p:nvSpPr>
          <p:cNvPr id="5" name="Content Placeholder 4">
            <a:extLst>
              <a:ext uri="{FF2B5EF4-FFF2-40B4-BE49-F238E27FC236}">
                <a16:creationId xmlns:a16="http://schemas.microsoft.com/office/drawing/2014/main" id="{009A6201-7BD3-9CE6-73EA-CA38D725DCB4}"/>
              </a:ext>
            </a:extLst>
          </p:cNvPr>
          <p:cNvSpPr>
            <a:spLocks noGrp="1"/>
          </p:cNvSpPr>
          <p:nvPr>
            <p:ph idx="1"/>
          </p:nvPr>
        </p:nvSpPr>
        <p:spPr>
          <a:xfrm>
            <a:off x="638175" y="966785"/>
            <a:ext cx="11096625" cy="5162550"/>
          </a:xfrm>
          <a:noFill/>
        </p:spPr>
        <p:txBody>
          <a:bodyPr/>
          <a:lstStyle/>
          <a:p>
            <a:pPr marL="0" indent="0" algn="just">
              <a:buNone/>
            </a:pPr>
            <a:r>
              <a:rPr lang="en-US" dirty="0" err="1">
                <a:latin typeface="Times New Roman" panose="02020603050405020304" pitchFamily="18" charset="0"/>
                <a:cs typeface="Times New Roman" panose="02020603050405020304" pitchFamily="18" charset="0"/>
              </a:rPr>
              <a:t>Algonox</a:t>
            </a:r>
            <a:r>
              <a:rPr lang="en-US" dirty="0">
                <a:latin typeface="Times New Roman" panose="02020603050405020304" pitchFamily="18" charset="0"/>
                <a:cs typeface="Times New Roman" panose="02020603050405020304" pitchFamily="18" charset="0"/>
              </a:rPr>
              <a:t> is founded by accomplished technologists with the idea of empowering organizations with emerging technological advancements. Established in early 2017, we are young and growing at a rapid pace in Banking &amp; Financial Services, Retail, Pharma domains and also industry-agnostic sectors like finance &amp; accounting, Human resources, etc. Our core vision is to provide seamless Cognitive Automation solutions &amp; capabilities to enterprises across industries &amp; domains and be a part of their digital transformation.</a:t>
            </a:r>
            <a:endParaRPr lang="en-IN" dirty="0">
              <a:latin typeface="Times New Roman" panose="02020603050405020304" pitchFamily="18" charset="0"/>
              <a:cs typeface="Times New Roman" panose="02020603050405020304" pitchFamily="18" charset="0"/>
            </a:endParaRPr>
          </a:p>
        </p:txBody>
      </p:sp>
      <p:graphicFrame>
        <p:nvGraphicFramePr>
          <p:cNvPr id="11" name="Diagram 10">
            <a:extLst>
              <a:ext uri="{FF2B5EF4-FFF2-40B4-BE49-F238E27FC236}">
                <a16:creationId xmlns:a16="http://schemas.microsoft.com/office/drawing/2014/main" id="{5C7A0C0F-CBAC-49CE-68CC-54AA1CDAE320}"/>
              </a:ext>
            </a:extLst>
          </p:cNvPr>
          <p:cNvGraphicFramePr/>
          <p:nvPr>
            <p:extLst>
              <p:ext uri="{D42A27DB-BD31-4B8C-83A1-F6EECF244321}">
                <p14:modId xmlns:p14="http://schemas.microsoft.com/office/powerpoint/2010/main" val="2455038633"/>
              </p:ext>
            </p:extLst>
          </p:nvPr>
        </p:nvGraphicFramePr>
        <p:xfrm>
          <a:off x="1054036" y="2859877"/>
          <a:ext cx="9134475" cy="2633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 name="Graphic 12">
            <a:extLst>
              <a:ext uri="{FF2B5EF4-FFF2-40B4-BE49-F238E27FC236}">
                <a16:creationId xmlns:a16="http://schemas.microsoft.com/office/drawing/2014/main" id="{9F6E8223-06D6-DEAE-F79E-6C53137B017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422274" y="3036092"/>
            <a:ext cx="704851" cy="600075"/>
          </a:xfrm>
          <a:prstGeom prst="rect">
            <a:avLst/>
          </a:prstGeom>
        </p:spPr>
      </p:pic>
      <p:pic>
        <p:nvPicPr>
          <p:cNvPr id="16" name="Graphic 15">
            <a:extLst>
              <a:ext uri="{FF2B5EF4-FFF2-40B4-BE49-F238E27FC236}">
                <a16:creationId xmlns:a16="http://schemas.microsoft.com/office/drawing/2014/main" id="{7DB05B52-D811-6DF5-CF21-7F8DF528296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324226" y="3036092"/>
            <a:ext cx="838199" cy="676275"/>
          </a:xfrm>
          <a:prstGeom prst="rect">
            <a:avLst/>
          </a:prstGeom>
        </p:spPr>
      </p:pic>
      <p:pic>
        <p:nvPicPr>
          <p:cNvPr id="18" name="Graphic 17">
            <a:extLst>
              <a:ext uri="{FF2B5EF4-FFF2-40B4-BE49-F238E27FC236}">
                <a16:creationId xmlns:a16="http://schemas.microsoft.com/office/drawing/2014/main" id="{9D06F4F5-0998-9308-7452-4983B3AE3AC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834061" y="2947984"/>
            <a:ext cx="704851" cy="776290"/>
          </a:xfrm>
          <a:prstGeom prst="rect">
            <a:avLst/>
          </a:prstGeom>
        </p:spPr>
      </p:pic>
      <p:pic>
        <p:nvPicPr>
          <p:cNvPr id="20" name="Graphic 19">
            <a:extLst>
              <a:ext uri="{FF2B5EF4-FFF2-40B4-BE49-F238E27FC236}">
                <a16:creationId xmlns:a16="http://schemas.microsoft.com/office/drawing/2014/main" id="{648355A7-94DA-9D7F-E674-A496F3FB7CF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011378" y="3036092"/>
            <a:ext cx="931072" cy="776290"/>
          </a:xfrm>
          <a:prstGeom prst="rect">
            <a:avLst/>
          </a:prstGeom>
        </p:spPr>
      </p:pic>
    </p:spTree>
    <p:extLst>
      <p:ext uri="{BB962C8B-B14F-4D97-AF65-F5344CB8AC3E}">
        <p14:creationId xmlns:p14="http://schemas.microsoft.com/office/powerpoint/2010/main" val="3020028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3429FD0A-E42C-5BD8-3A99-E6FC82544A75}"/>
              </a:ext>
            </a:extLst>
          </p:cNvPr>
          <p:cNvSpPr/>
          <p:nvPr/>
        </p:nvSpPr>
        <p:spPr>
          <a:xfrm>
            <a:off x="1714500" y="401216"/>
            <a:ext cx="8582025" cy="5990253"/>
          </a:xfrm>
          <a:prstGeom prst="roundRect">
            <a:avLst/>
          </a:prstGeom>
          <a:noFill/>
          <a:ln w="57150" cap="flat" cmpd="sng" algn="ctr">
            <a:solidFill>
              <a:srgbClr val="00206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dirty="0"/>
          </a:p>
        </p:txBody>
      </p:sp>
      <p:sp>
        <p:nvSpPr>
          <p:cNvPr id="6" name="TextBox 5">
            <a:extLst>
              <a:ext uri="{FF2B5EF4-FFF2-40B4-BE49-F238E27FC236}">
                <a16:creationId xmlns:a16="http://schemas.microsoft.com/office/drawing/2014/main" id="{D35BDAD3-DD16-37B8-704A-FE77CDDB1D73}"/>
              </a:ext>
            </a:extLst>
          </p:cNvPr>
          <p:cNvSpPr txBox="1"/>
          <p:nvPr/>
        </p:nvSpPr>
        <p:spPr>
          <a:xfrm>
            <a:off x="4366726" y="718457"/>
            <a:ext cx="3200400" cy="707886"/>
          </a:xfrm>
          <a:prstGeom prst="rect">
            <a:avLst/>
          </a:prstGeom>
          <a:noFill/>
          <a:ln>
            <a:noFill/>
          </a:ln>
          <a:effectLst>
            <a:outerShdw blurRad="107950" dist="12700" dir="5400000" algn="ctr">
              <a:srgbClr val="000000"/>
            </a:outerShdw>
          </a:effectLst>
          <a:scene3d>
            <a:camera prst="perspectiveLeft"/>
            <a:lightRig rig="threePt" dir="t"/>
          </a:scene3d>
        </p:spPr>
        <p:txBody>
          <a:bodyPr wrap="square" rtlCol="0">
            <a:spAutoFit/>
          </a:bodyPr>
          <a:lstStyle/>
          <a:p>
            <a:pPr algn="ctr"/>
            <a:r>
              <a:rPr lang="en-IN" sz="4000" b="1" dirty="0">
                <a:solidFill>
                  <a:srgbClr val="002060"/>
                </a:solidFill>
                <a:latin typeface="Times New Roman" panose="02020603050405020304" pitchFamily="18" charset="0"/>
                <a:cs typeface="Times New Roman" panose="02020603050405020304" pitchFamily="18" charset="0"/>
              </a:rPr>
              <a:t>AGENDA</a:t>
            </a:r>
            <a:endParaRPr lang="en-IN" sz="4000" b="1" dirty="0">
              <a:solidFill>
                <a:srgbClr val="002060"/>
              </a:solidFill>
            </a:endParaRPr>
          </a:p>
        </p:txBody>
      </p:sp>
      <p:sp>
        <p:nvSpPr>
          <p:cNvPr id="9" name="TextBox 8">
            <a:extLst>
              <a:ext uri="{FF2B5EF4-FFF2-40B4-BE49-F238E27FC236}">
                <a16:creationId xmlns:a16="http://schemas.microsoft.com/office/drawing/2014/main" id="{DDF9DA12-5B43-CC2F-5420-43FB6EE04776}"/>
              </a:ext>
            </a:extLst>
          </p:cNvPr>
          <p:cNvSpPr txBox="1"/>
          <p:nvPr/>
        </p:nvSpPr>
        <p:spPr>
          <a:xfrm>
            <a:off x="3169005" y="1376311"/>
            <a:ext cx="6584595" cy="453919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Introduction to UI Path Studio</a:t>
            </a:r>
          </a:p>
          <a:p>
            <a:pPr marL="285750" indent="-28575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Automation Workflow in UI Path Studio</a:t>
            </a:r>
          </a:p>
          <a:p>
            <a:pPr marL="285750" indent="-28575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Advantages</a:t>
            </a:r>
          </a:p>
          <a:p>
            <a:pPr marL="285750" indent="-28575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Activities in UI Path Studio</a:t>
            </a:r>
          </a:p>
          <a:p>
            <a:pPr marL="285750" indent="-28575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Tasks</a:t>
            </a:r>
          </a:p>
          <a:p>
            <a:pPr marL="285750" indent="-28575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Conclusion</a:t>
            </a:r>
          </a:p>
          <a:p>
            <a:pPr marL="285750" indent="-28575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Future Enhancement</a:t>
            </a:r>
          </a:p>
        </p:txBody>
      </p:sp>
    </p:spTree>
    <p:extLst>
      <p:ext uri="{BB962C8B-B14F-4D97-AF65-F5344CB8AC3E}">
        <p14:creationId xmlns:p14="http://schemas.microsoft.com/office/powerpoint/2010/main" val="3860427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100D1-C7A7-8F20-EEAD-CCC10A4D2935}"/>
              </a:ext>
            </a:extLst>
          </p:cNvPr>
          <p:cNvSpPr>
            <a:spLocks noGrp="1"/>
          </p:cNvSpPr>
          <p:nvPr>
            <p:ph type="title"/>
          </p:nvPr>
        </p:nvSpPr>
        <p:spPr>
          <a:xfrm>
            <a:off x="792477" y="1"/>
            <a:ext cx="10364451" cy="830424"/>
          </a:xfrm>
          <a:effectLst>
            <a:outerShdw blurRad="50800" dist="38100" dir="2700000" algn="tl" rotWithShape="0">
              <a:prstClr val="black">
                <a:alpha val="40000"/>
              </a:prstClr>
            </a:outerShdw>
          </a:effectLst>
          <a:scene3d>
            <a:camera prst="perspectiveLeft"/>
            <a:lightRig rig="threePt" dir="t"/>
          </a:scene3d>
        </p:spPr>
        <p:txBody>
          <a:bodyPr>
            <a:normAutofit/>
          </a:bodyPr>
          <a:lstStyle/>
          <a:p>
            <a:pPr algn="ctr"/>
            <a:r>
              <a:rPr lang="en-IN" sz="4400" cap="none" dirty="0">
                <a:solidFill>
                  <a:srgbClr val="002060"/>
                </a:solidFill>
                <a:latin typeface="Times New Roman" panose="02020603050405020304" pitchFamily="18" charset="0"/>
                <a:cs typeface="Times New Roman" panose="02020603050405020304" pitchFamily="18" charset="0"/>
              </a:rPr>
              <a:t>Introduction To UiPath Studio</a:t>
            </a:r>
          </a:p>
        </p:txBody>
      </p:sp>
      <p:sp>
        <p:nvSpPr>
          <p:cNvPr id="3" name="Content Placeholder 2">
            <a:extLst>
              <a:ext uri="{FF2B5EF4-FFF2-40B4-BE49-F238E27FC236}">
                <a16:creationId xmlns:a16="http://schemas.microsoft.com/office/drawing/2014/main" id="{9218948D-168B-C7C5-381E-65CA78D18020}"/>
              </a:ext>
            </a:extLst>
          </p:cNvPr>
          <p:cNvSpPr>
            <a:spLocks noGrp="1"/>
          </p:cNvSpPr>
          <p:nvPr>
            <p:ph sz="quarter" idx="13"/>
          </p:nvPr>
        </p:nvSpPr>
        <p:spPr>
          <a:xfrm>
            <a:off x="792477" y="925322"/>
            <a:ext cx="5515288" cy="5762979"/>
          </a:xfrm>
        </p:spPr>
        <p:txBody>
          <a:bodyPr>
            <a:no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                  UiPath Studio is a powerful, user-friendly platform that enables businesses to automate a wide range of repetitive tasks and workflows. This comprehensive introduction will explore the key features, capabilities, and benefits of UiPath Studio, equipping you with the knowledge to harness the power of Robotic Process Automation (RPA). </a:t>
            </a:r>
            <a:endParaRPr lang="en-IN" sz="2400" cap="none"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91B6020-A9B7-B7B1-8071-020C9DD9F145}"/>
              </a:ext>
            </a:extLst>
          </p:cNvPr>
          <p:cNvPicPr>
            <a:picLocks noChangeAspect="1"/>
          </p:cNvPicPr>
          <p:nvPr/>
        </p:nvPicPr>
        <p:blipFill>
          <a:blip r:embed="rId2"/>
          <a:stretch>
            <a:fillRect/>
          </a:stretch>
        </p:blipFill>
        <p:spPr>
          <a:xfrm>
            <a:off x="6518089" y="830425"/>
            <a:ext cx="5515289" cy="5075853"/>
          </a:xfrm>
          <a:prstGeom prst="rect">
            <a:avLst/>
          </a:prstGeom>
        </p:spPr>
      </p:pic>
    </p:spTree>
    <p:extLst>
      <p:ext uri="{BB962C8B-B14F-4D97-AF65-F5344CB8AC3E}">
        <p14:creationId xmlns:p14="http://schemas.microsoft.com/office/powerpoint/2010/main" val="3635100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97EE71-4772-5B34-58D7-22987CD00B1B}"/>
              </a:ext>
            </a:extLst>
          </p:cNvPr>
          <p:cNvSpPr>
            <a:spLocks noGrp="1"/>
          </p:cNvSpPr>
          <p:nvPr>
            <p:ph type="title"/>
          </p:nvPr>
        </p:nvSpPr>
        <p:spPr>
          <a:xfrm>
            <a:off x="1069848" y="90093"/>
            <a:ext cx="10058400" cy="1222310"/>
          </a:xfrm>
          <a:effectLst>
            <a:outerShdw blurRad="50800" dist="38100" dir="2700000" algn="tl" rotWithShape="0">
              <a:prstClr val="black">
                <a:alpha val="40000"/>
              </a:prstClr>
            </a:outerShdw>
          </a:effectLst>
          <a:scene3d>
            <a:camera prst="perspectiveLeft"/>
            <a:lightRig rig="threePt" dir="t"/>
          </a:scene3d>
        </p:spPr>
        <p:txBody>
          <a:bodyPr>
            <a:normAutofit/>
          </a:bodyPr>
          <a:lstStyle/>
          <a:p>
            <a:pPr algn="ctr"/>
            <a:r>
              <a:rPr lang="en-IN" sz="3600" cap="none" dirty="0">
                <a:solidFill>
                  <a:srgbClr val="002060"/>
                </a:solidFill>
                <a:latin typeface="Times New Roman" panose="02020603050405020304" pitchFamily="18" charset="0"/>
                <a:cs typeface="Times New Roman" panose="02020603050405020304" pitchFamily="18" charset="0"/>
              </a:rPr>
              <a:t>Automation Workflows in UiPath Studio</a:t>
            </a:r>
          </a:p>
        </p:txBody>
      </p:sp>
      <p:graphicFrame>
        <p:nvGraphicFramePr>
          <p:cNvPr id="2" name="Content Placeholder 1">
            <a:extLst>
              <a:ext uri="{FF2B5EF4-FFF2-40B4-BE49-F238E27FC236}">
                <a16:creationId xmlns:a16="http://schemas.microsoft.com/office/drawing/2014/main" id="{C0296D11-7AEA-0D00-47B9-F9583DAAC891}"/>
              </a:ext>
            </a:extLst>
          </p:cNvPr>
          <p:cNvGraphicFramePr>
            <a:graphicFrameLocks noGrp="1"/>
          </p:cNvGraphicFramePr>
          <p:nvPr>
            <p:ph sz="quarter" idx="13"/>
            <p:extLst>
              <p:ext uri="{D42A27DB-BD31-4B8C-83A1-F6EECF244321}">
                <p14:modId xmlns:p14="http://schemas.microsoft.com/office/powerpoint/2010/main" val="2016361770"/>
              </p:ext>
            </p:extLst>
          </p:nvPr>
        </p:nvGraphicFramePr>
        <p:xfrm>
          <a:off x="914400" y="1543050"/>
          <a:ext cx="10363200" cy="4857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5507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34DA090-E555-950B-9506-7A5DC972C58F}"/>
              </a:ext>
            </a:extLst>
          </p:cNvPr>
          <p:cNvSpPr/>
          <p:nvPr/>
        </p:nvSpPr>
        <p:spPr>
          <a:xfrm>
            <a:off x="1623527" y="625150"/>
            <a:ext cx="8752114" cy="5728997"/>
          </a:xfrm>
          <a:prstGeom prst="roundRect">
            <a:avLst/>
          </a:prstGeom>
          <a:noFill/>
          <a:ln w="57150" cap="flat" cmpd="sng" algn="ctr">
            <a:solidFill>
              <a:srgbClr val="00206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dirty="0"/>
          </a:p>
        </p:txBody>
      </p:sp>
      <p:sp>
        <p:nvSpPr>
          <p:cNvPr id="6" name="TextBox 5">
            <a:extLst>
              <a:ext uri="{FF2B5EF4-FFF2-40B4-BE49-F238E27FC236}">
                <a16:creationId xmlns:a16="http://schemas.microsoft.com/office/drawing/2014/main" id="{2832E412-5888-8BF6-2BAE-B5CC533C7819}"/>
              </a:ext>
            </a:extLst>
          </p:cNvPr>
          <p:cNvSpPr txBox="1"/>
          <p:nvPr/>
        </p:nvSpPr>
        <p:spPr>
          <a:xfrm>
            <a:off x="4491134" y="1147665"/>
            <a:ext cx="3654489" cy="707886"/>
          </a:xfrm>
          <a:prstGeom prst="rect">
            <a:avLst/>
          </a:prstGeom>
          <a:noFill/>
          <a:effectLst>
            <a:outerShdw blurRad="50800" dist="38100" dir="2700000" algn="tl" rotWithShape="0">
              <a:prstClr val="black">
                <a:alpha val="40000"/>
              </a:prstClr>
            </a:outerShdw>
          </a:effectLst>
          <a:scene3d>
            <a:camera prst="perspectiveLeft"/>
            <a:lightRig rig="threePt" dir="t"/>
          </a:scene3d>
        </p:spPr>
        <p:txBody>
          <a:bodyPr wrap="square" rtlCol="0">
            <a:spAutoFit/>
          </a:bodyPr>
          <a:lstStyle/>
          <a:p>
            <a:pPr algn="ctr"/>
            <a:r>
              <a:rPr lang="en-IN" sz="4000" dirty="0">
                <a:solidFill>
                  <a:srgbClr val="C00000"/>
                </a:solidFill>
                <a:latin typeface="Times New Roman" panose="02020603050405020304" pitchFamily="18" charset="0"/>
                <a:cs typeface="Times New Roman" panose="02020603050405020304" pitchFamily="18" charset="0"/>
              </a:rPr>
              <a:t>ADVANTAGES</a:t>
            </a:r>
            <a:endParaRPr lang="en-IN" sz="4000" dirty="0">
              <a:solidFill>
                <a:srgbClr val="C00000"/>
              </a:solidFill>
            </a:endParaRPr>
          </a:p>
        </p:txBody>
      </p:sp>
      <p:sp>
        <p:nvSpPr>
          <p:cNvPr id="7" name="TextBox 6">
            <a:extLst>
              <a:ext uri="{FF2B5EF4-FFF2-40B4-BE49-F238E27FC236}">
                <a16:creationId xmlns:a16="http://schemas.microsoft.com/office/drawing/2014/main" id="{43665345-D0D7-FED9-5749-83F0EC669A37}"/>
              </a:ext>
            </a:extLst>
          </p:cNvPr>
          <p:cNvSpPr txBox="1"/>
          <p:nvPr/>
        </p:nvSpPr>
        <p:spPr>
          <a:xfrm>
            <a:off x="3278156" y="1983015"/>
            <a:ext cx="6363476" cy="61827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Improved Efficiency and Productivity</a:t>
            </a:r>
            <a:endParaRPr lang="en-IN" sz="2800" cap="none"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Better accuracy and quality</a:t>
            </a:r>
            <a:endParaRPr lang="en-IN" sz="2800" cap="none"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Cost Savings and ROI</a:t>
            </a:r>
            <a:endParaRPr lang="en-IN" sz="2800" cap="none"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Scalability </a:t>
            </a:r>
          </a:p>
          <a:p>
            <a:pPr marL="285750" indent="-28575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Flexibility</a:t>
            </a:r>
            <a:endParaRPr lang="en-IN" cap="none"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IN" sz="1800" cap="none" dirty="0">
              <a:latin typeface="Times New Roman" panose="02020603050405020304" pitchFamily="18" charset="0"/>
              <a:cs typeface="Times New Roman" panose="02020603050405020304" pitchFamily="18" charset="0"/>
            </a:endParaRPr>
          </a:p>
          <a:p>
            <a:pPr>
              <a:lnSpc>
                <a:spcPct val="150000"/>
              </a:lnSpc>
            </a:pPr>
            <a:endParaRPr lang="en-IN" sz="1800" cap="none"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IN" sz="1800" cap="none"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IN" sz="1800" cap="none"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IN" sz="1800" cap="none"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IN" sz="1800" cap="none"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IN" sz="18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5737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6A1B8-1BBB-1CD4-16ED-21CFFF401B5F}"/>
              </a:ext>
            </a:extLst>
          </p:cNvPr>
          <p:cNvSpPr>
            <a:spLocks noGrp="1"/>
          </p:cNvSpPr>
          <p:nvPr>
            <p:ph type="title"/>
          </p:nvPr>
        </p:nvSpPr>
        <p:spPr>
          <a:xfrm>
            <a:off x="1069848" y="484632"/>
            <a:ext cx="10058400" cy="1185548"/>
          </a:xfrm>
          <a:effectLst>
            <a:outerShdw blurRad="50800" dist="38100" dir="2700000" algn="tl" rotWithShape="0">
              <a:prstClr val="black">
                <a:alpha val="40000"/>
              </a:prstClr>
            </a:outerShdw>
          </a:effectLst>
          <a:scene3d>
            <a:camera prst="perspectiveLeft"/>
            <a:lightRig rig="threePt" dir="t"/>
          </a:scene3d>
        </p:spPr>
        <p:txBody>
          <a:bodyPr>
            <a:normAutofit/>
          </a:bodyPr>
          <a:lstStyle/>
          <a:p>
            <a:pPr algn="ctr"/>
            <a:r>
              <a:rPr lang="en-IN" sz="4400" cap="none" dirty="0">
                <a:solidFill>
                  <a:srgbClr val="002060"/>
                </a:solidFill>
                <a:latin typeface="Times New Roman" panose="02020603050405020304" pitchFamily="18" charset="0"/>
                <a:cs typeface="Times New Roman" panose="02020603050405020304" pitchFamily="18" charset="0"/>
              </a:rPr>
              <a:t>Activities in UiPath Studio</a:t>
            </a:r>
          </a:p>
        </p:txBody>
      </p:sp>
      <p:sp>
        <p:nvSpPr>
          <p:cNvPr id="3" name="Content Placeholder 2">
            <a:extLst>
              <a:ext uri="{FF2B5EF4-FFF2-40B4-BE49-F238E27FC236}">
                <a16:creationId xmlns:a16="http://schemas.microsoft.com/office/drawing/2014/main" id="{60AF33B1-86D7-6F60-E82B-DD69CC12967E}"/>
              </a:ext>
            </a:extLst>
          </p:cNvPr>
          <p:cNvSpPr>
            <a:spLocks noGrp="1"/>
          </p:cNvSpPr>
          <p:nvPr>
            <p:ph sz="half" idx="1"/>
          </p:nvPr>
        </p:nvSpPr>
        <p:spPr>
          <a:xfrm>
            <a:off x="1072896" y="2013919"/>
            <a:ext cx="4754880" cy="4178808"/>
          </a:xfrm>
        </p:spPr>
        <p:txBody>
          <a:bodyPr>
            <a:noAutofit/>
          </a:bodyPr>
          <a:lstStyle/>
          <a:p>
            <a:r>
              <a:rPr lang="en-IN" sz="2400" dirty="0">
                <a:latin typeface="Times New Roman" panose="02020603050405020304" pitchFamily="18" charset="0"/>
                <a:cs typeface="Times New Roman" panose="02020603050405020304" pitchFamily="18" charset="0"/>
              </a:rPr>
              <a:t>Message Box</a:t>
            </a:r>
          </a:p>
          <a:p>
            <a:r>
              <a:rPr lang="en-IN" sz="2400" dirty="0">
                <a:latin typeface="Times New Roman" panose="02020603050405020304" pitchFamily="18" charset="0"/>
                <a:cs typeface="Times New Roman" panose="02020603050405020304" pitchFamily="18" charset="0"/>
              </a:rPr>
              <a:t>Input Dialog</a:t>
            </a:r>
          </a:p>
          <a:p>
            <a:r>
              <a:rPr lang="en-IN" sz="2400" dirty="0">
                <a:latin typeface="Times New Roman" panose="02020603050405020304" pitchFamily="18" charset="0"/>
                <a:cs typeface="Times New Roman" panose="02020603050405020304" pitchFamily="18" charset="0"/>
              </a:rPr>
              <a:t>If</a:t>
            </a:r>
          </a:p>
          <a:p>
            <a:r>
              <a:rPr lang="en-IN" sz="2400" dirty="0">
                <a:latin typeface="Times New Roman" panose="02020603050405020304" pitchFamily="18" charset="0"/>
                <a:cs typeface="Times New Roman" panose="02020603050405020304" pitchFamily="18" charset="0"/>
              </a:rPr>
              <a:t>Else if</a:t>
            </a:r>
          </a:p>
          <a:p>
            <a:r>
              <a:rPr lang="en-IN" sz="2400" dirty="0">
                <a:latin typeface="Times New Roman" panose="02020603050405020304" pitchFamily="18" charset="0"/>
                <a:cs typeface="Times New Roman" panose="02020603050405020304" pitchFamily="18" charset="0"/>
              </a:rPr>
              <a:t>For Each</a:t>
            </a:r>
          </a:p>
          <a:p>
            <a:r>
              <a:rPr lang="en-IN" sz="2400" dirty="0">
                <a:latin typeface="Times New Roman" panose="02020603050405020304" pitchFamily="18" charset="0"/>
                <a:cs typeface="Times New Roman" panose="02020603050405020304" pitchFamily="18" charset="0"/>
              </a:rPr>
              <a:t>Sequence</a:t>
            </a:r>
          </a:p>
          <a:p>
            <a:r>
              <a:rPr lang="en-IN" sz="2400" dirty="0">
                <a:latin typeface="Times New Roman" panose="02020603050405020304" pitchFamily="18" charset="0"/>
                <a:cs typeface="Times New Roman" panose="02020603050405020304" pitchFamily="18" charset="0"/>
              </a:rPr>
              <a:t>Flow Chart</a:t>
            </a:r>
          </a:p>
          <a:p>
            <a:r>
              <a:rPr lang="en-IN" sz="2400" dirty="0">
                <a:latin typeface="Times New Roman" panose="02020603050405020304" pitchFamily="18" charset="0"/>
                <a:cs typeface="Times New Roman" panose="02020603050405020304" pitchFamily="18" charset="0"/>
              </a:rPr>
              <a:t>Log Message</a:t>
            </a:r>
          </a:p>
          <a:p>
            <a:r>
              <a:rPr lang="en-IN" sz="2400" dirty="0">
                <a:latin typeface="Times New Roman" panose="02020603050405020304" pitchFamily="18" charset="0"/>
                <a:cs typeface="Times New Roman" panose="02020603050405020304" pitchFamily="18" charset="0"/>
              </a:rPr>
              <a:t>Click</a:t>
            </a:r>
          </a:p>
        </p:txBody>
      </p:sp>
      <p:sp>
        <p:nvSpPr>
          <p:cNvPr id="5" name="Content Placeholder 4">
            <a:extLst>
              <a:ext uri="{FF2B5EF4-FFF2-40B4-BE49-F238E27FC236}">
                <a16:creationId xmlns:a16="http://schemas.microsoft.com/office/drawing/2014/main" id="{FA89A943-79CE-E83B-2080-928602D5D037}"/>
              </a:ext>
            </a:extLst>
          </p:cNvPr>
          <p:cNvSpPr>
            <a:spLocks noGrp="1"/>
          </p:cNvSpPr>
          <p:nvPr>
            <p:ph sz="half" idx="2"/>
          </p:nvPr>
        </p:nvSpPr>
        <p:spPr>
          <a:xfrm>
            <a:off x="6364224" y="2013920"/>
            <a:ext cx="4754880" cy="4178807"/>
          </a:xfrm>
        </p:spPr>
        <p:txBody>
          <a:bodyPr>
            <a:noAutofit/>
          </a:bodyPr>
          <a:lstStyle/>
          <a:p>
            <a:r>
              <a:rPr lang="en-IN" sz="2400" dirty="0">
                <a:latin typeface="Times New Roman" panose="02020603050405020304" pitchFamily="18" charset="0"/>
                <a:cs typeface="Times New Roman" panose="02020603050405020304" pitchFamily="18" charset="0"/>
              </a:rPr>
              <a:t>Write cell</a:t>
            </a:r>
          </a:p>
          <a:p>
            <a:r>
              <a:rPr lang="en-IN" sz="2400" dirty="0">
                <a:latin typeface="Times New Roman" panose="02020603050405020304" pitchFamily="18" charset="0"/>
                <a:cs typeface="Times New Roman" panose="02020603050405020304" pitchFamily="18" charset="0"/>
              </a:rPr>
              <a:t>Read range workbook</a:t>
            </a:r>
          </a:p>
          <a:p>
            <a:r>
              <a:rPr lang="en-IN" sz="2400" dirty="0">
                <a:latin typeface="Times New Roman" panose="02020603050405020304" pitchFamily="18" charset="0"/>
                <a:cs typeface="Times New Roman" panose="02020603050405020304" pitchFamily="18" charset="0"/>
              </a:rPr>
              <a:t>Add data column</a:t>
            </a:r>
          </a:p>
          <a:p>
            <a:r>
              <a:rPr lang="en-IN" sz="2400" dirty="0">
                <a:latin typeface="Times New Roman" panose="02020603050405020304" pitchFamily="18" charset="0"/>
                <a:cs typeface="Times New Roman" panose="02020603050405020304" pitchFamily="18" charset="0"/>
              </a:rPr>
              <a:t>Update row item</a:t>
            </a:r>
          </a:p>
          <a:p>
            <a:r>
              <a:rPr lang="en-IN" sz="2400" dirty="0">
                <a:latin typeface="Times New Roman" panose="02020603050405020304" pitchFamily="18" charset="0"/>
                <a:cs typeface="Times New Roman" panose="02020603050405020304" pitchFamily="18" charset="0"/>
              </a:rPr>
              <a:t>Filter Data Table</a:t>
            </a:r>
          </a:p>
          <a:p>
            <a:r>
              <a:rPr lang="en-IN" sz="2400" dirty="0">
                <a:latin typeface="Times New Roman" panose="02020603050405020304" pitchFamily="18" charset="0"/>
                <a:cs typeface="Times New Roman" panose="02020603050405020304" pitchFamily="18" charset="0"/>
              </a:rPr>
              <a:t>Excel application scope</a:t>
            </a:r>
          </a:p>
          <a:p>
            <a:r>
              <a:rPr lang="en-IN" sz="2400" dirty="0">
                <a:latin typeface="Times New Roman" panose="02020603050405020304" pitchFamily="18" charset="0"/>
                <a:cs typeface="Times New Roman" panose="02020603050405020304" pitchFamily="18" charset="0"/>
              </a:rPr>
              <a:t>Insert or Delete Column</a:t>
            </a:r>
          </a:p>
          <a:p>
            <a:r>
              <a:rPr lang="en-IN" sz="2400" dirty="0">
                <a:latin typeface="Times New Roman" panose="02020603050405020304" pitchFamily="18" charset="0"/>
                <a:cs typeface="Times New Roman" panose="02020603050405020304" pitchFamily="18" charset="0"/>
              </a:rPr>
              <a:t>Assign</a:t>
            </a:r>
          </a:p>
          <a:p>
            <a:r>
              <a:rPr lang="en-IN" sz="2400" dirty="0">
                <a:latin typeface="Times New Roman" panose="02020603050405020304" pitchFamily="18" charset="0"/>
                <a:cs typeface="Times New Roman" panose="02020603050405020304" pitchFamily="18" charset="0"/>
              </a:rPr>
              <a:t>Multiple Assign</a:t>
            </a:r>
          </a:p>
        </p:txBody>
      </p:sp>
    </p:spTree>
    <p:extLst>
      <p:ext uri="{BB962C8B-B14F-4D97-AF65-F5344CB8AC3E}">
        <p14:creationId xmlns:p14="http://schemas.microsoft.com/office/powerpoint/2010/main" val="4005073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209F-EC73-D17D-2995-5E1A881E26E0}"/>
              </a:ext>
            </a:extLst>
          </p:cNvPr>
          <p:cNvSpPr>
            <a:spLocks noGrp="1"/>
          </p:cNvSpPr>
          <p:nvPr>
            <p:ph type="title"/>
          </p:nvPr>
        </p:nvSpPr>
        <p:spPr>
          <a:xfrm>
            <a:off x="980341" y="512623"/>
            <a:ext cx="10058400" cy="756340"/>
          </a:xfrm>
          <a:effectLst>
            <a:outerShdw blurRad="50800" dist="38100" dir="2700000" algn="tl" rotWithShape="0">
              <a:prstClr val="black">
                <a:alpha val="40000"/>
              </a:prstClr>
            </a:outerShdw>
          </a:effectLst>
          <a:scene3d>
            <a:camera prst="perspectiveLeft"/>
            <a:lightRig rig="threePt" dir="t"/>
          </a:scene3d>
        </p:spPr>
        <p:txBody>
          <a:bodyPr>
            <a:normAutofit/>
          </a:bodyPr>
          <a:lstStyle/>
          <a:p>
            <a:pPr algn="ctr"/>
            <a:r>
              <a:rPr lang="en-IN" sz="4400" dirty="0">
                <a:solidFill>
                  <a:srgbClr val="002060"/>
                </a:solidFill>
                <a:latin typeface="Times New Roman" panose="02020603050405020304" pitchFamily="18" charset="0"/>
                <a:cs typeface="Times New Roman" panose="02020603050405020304" pitchFamily="18" charset="0"/>
              </a:rPr>
              <a:t>TASK-1</a:t>
            </a:r>
          </a:p>
        </p:txBody>
      </p:sp>
      <p:sp>
        <p:nvSpPr>
          <p:cNvPr id="3" name="Content Placeholder 2">
            <a:extLst>
              <a:ext uri="{FF2B5EF4-FFF2-40B4-BE49-F238E27FC236}">
                <a16:creationId xmlns:a16="http://schemas.microsoft.com/office/drawing/2014/main" id="{88C213C8-2459-4A27-7726-5B8C4ABD55BF}"/>
              </a:ext>
            </a:extLst>
          </p:cNvPr>
          <p:cNvSpPr>
            <a:spLocks noGrp="1"/>
          </p:cNvSpPr>
          <p:nvPr>
            <p:ph sz="quarter" idx="13"/>
          </p:nvPr>
        </p:nvSpPr>
        <p:spPr>
          <a:xfrm>
            <a:off x="1119047" y="1462023"/>
            <a:ext cx="10363826" cy="3424107"/>
          </a:xfrm>
        </p:spPr>
        <p:txBody>
          <a:bodyPr>
            <a:normAutofit/>
          </a:bodyPr>
          <a:lstStyle/>
          <a:p>
            <a:pPr>
              <a:spcBef>
                <a:spcPts val="0"/>
              </a:spcBef>
              <a:spcAft>
                <a:spcPts val="0"/>
              </a:spcAft>
            </a:pPr>
            <a:r>
              <a:rPr lang="en-US" dirty="0">
                <a:solidFill>
                  <a:srgbClr val="0E101A"/>
                </a:solidFill>
                <a:effectLst/>
              </a:rPr>
              <a:t> </a:t>
            </a:r>
            <a:r>
              <a:rPr lang="en-US" dirty="0">
                <a:solidFill>
                  <a:srgbClr val="0E101A"/>
                </a:solidFill>
                <a:effectLst/>
                <a:latin typeface="Times New Roman" panose="02020603050405020304" pitchFamily="18" charset="0"/>
                <a:cs typeface="Times New Roman" panose="02020603050405020304" pitchFamily="18" charset="0"/>
              </a:rPr>
              <a:t>We have an Excel sheet with four columns Name, Id, Age, and Address. We have to add a status column to the sheet. Based on age we have to update the values in the status column.</a:t>
            </a:r>
          </a:p>
          <a:p>
            <a:pPr>
              <a:spcBef>
                <a:spcPts val="0"/>
              </a:spcBef>
              <a:spcAft>
                <a:spcPts val="0"/>
              </a:spcAft>
            </a:pPr>
            <a:r>
              <a:rPr lang="en-US" b="1" dirty="0">
                <a:solidFill>
                  <a:srgbClr val="0E101A"/>
                </a:solidFill>
                <a:effectLst/>
                <a:latin typeface="Times New Roman" panose="02020603050405020304" pitchFamily="18" charset="0"/>
                <a:cs typeface="Times New Roman" panose="02020603050405020304" pitchFamily="18" charset="0"/>
              </a:rPr>
              <a:t>Condition :</a:t>
            </a:r>
            <a:endParaRPr lang="en-US" dirty="0">
              <a:solidFill>
                <a:srgbClr val="0E101A"/>
              </a:solidFill>
              <a:effectLst/>
              <a:latin typeface="Times New Roman" panose="02020603050405020304" pitchFamily="18" charset="0"/>
              <a:cs typeface="Times New Roman" panose="02020603050405020304" pitchFamily="18" charset="0"/>
            </a:endParaRPr>
          </a:p>
          <a:p>
            <a:pPr>
              <a:spcBef>
                <a:spcPts val="0"/>
              </a:spcBef>
              <a:spcAft>
                <a:spcPts val="0"/>
              </a:spcAft>
            </a:pPr>
            <a:r>
              <a:rPr lang="en-US" dirty="0">
                <a:solidFill>
                  <a:srgbClr val="0E101A"/>
                </a:solidFill>
                <a:effectLst/>
                <a:latin typeface="Times New Roman" panose="02020603050405020304" pitchFamily="18" charset="0"/>
                <a:cs typeface="Times New Roman" panose="02020603050405020304" pitchFamily="18" charset="0"/>
              </a:rPr>
              <a:t>Age&gt;=24 “success” otherwise “failed”.</a:t>
            </a:r>
          </a:p>
          <a:p>
            <a:pPr marL="0" indent="0">
              <a:lnSpc>
                <a:spcPct val="150000"/>
              </a:lnSpc>
              <a:buNone/>
            </a:pPr>
            <a:endParaRPr lang="en-US" cap="none" dirty="0">
              <a:latin typeface="Times New Roman" panose="02020603050405020304" pitchFamily="18" charset="0"/>
              <a:cs typeface="Times New Roman" panose="02020603050405020304" pitchFamily="18" charset="0"/>
            </a:endParaRPr>
          </a:p>
          <a:p>
            <a:pPr marL="0" indent="0">
              <a:lnSpc>
                <a:spcPct val="150000"/>
              </a:lnSpc>
              <a:buNone/>
            </a:pPr>
            <a:endParaRPr lang="en-IN"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90795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788</TotalTime>
  <Words>750</Words>
  <Application>Microsoft Office PowerPoint</Application>
  <PresentationFormat>Widescreen</PresentationFormat>
  <Paragraphs>99</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Liberation Serif;Times New Roma</vt:lpstr>
      <vt:lpstr>Rockwell</vt:lpstr>
      <vt:lpstr>Rockwell Condensed</vt:lpstr>
      <vt:lpstr>Times New Roman</vt:lpstr>
      <vt:lpstr>Wingdings</vt:lpstr>
      <vt:lpstr>Wood Type</vt:lpstr>
      <vt:lpstr> Major project under the guidance of M. Muni Babu  M. Tech, (Ph. D)  Assistant Professor</vt:lpstr>
      <vt:lpstr>PowerPoint Presentation</vt:lpstr>
      <vt:lpstr>ALGONOX</vt:lpstr>
      <vt:lpstr>PowerPoint Presentation</vt:lpstr>
      <vt:lpstr>Introduction To UiPath Studio</vt:lpstr>
      <vt:lpstr>Automation Workflows in UiPath Studio</vt:lpstr>
      <vt:lpstr>PowerPoint Presentation</vt:lpstr>
      <vt:lpstr>Activities in UiPath Studio</vt:lpstr>
      <vt:lpstr>TASK-1</vt:lpstr>
      <vt:lpstr>PowerPoint Presentation</vt:lpstr>
      <vt:lpstr>PowerPoint Presentation</vt:lpstr>
      <vt:lpstr>TASK-2</vt:lpstr>
      <vt:lpstr>PowerPoint Presentation</vt:lpstr>
      <vt:lpstr>PowerPoint Presentation</vt:lpstr>
      <vt:lpstr>PowerPoint Presentation</vt:lpstr>
      <vt:lpstr>TASK-3</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Mallela Chandini</dc:creator>
  <cp:lastModifiedBy>Mallela Chandini</cp:lastModifiedBy>
  <cp:revision>31</cp:revision>
  <dcterms:created xsi:type="dcterms:W3CDTF">2023-12-17T14:52:11Z</dcterms:created>
  <dcterms:modified xsi:type="dcterms:W3CDTF">2024-04-19T09:59:03Z</dcterms:modified>
</cp:coreProperties>
</file>