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72" r:id="rId2"/>
    <p:sldMasterId id="2147484647" r:id="rId3"/>
  </p:sldMasterIdLst>
  <p:notesMasterIdLst>
    <p:notesMasterId r:id="rId29"/>
  </p:notesMasterIdLst>
  <p:handoutMasterIdLst>
    <p:handoutMasterId r:id="rId30"/>
  </p:handoutMasterIdLst>
  <p:sldIdLst>
    <p:sldId id="257" r:id="rId4"/>
    <p:sldId id="401" r:id="rId5"/>
    <p:sldId id="403" r:id="rId6"/>
    <p:sldId id="419" r:id="rId7"/>
    <p:sldId id="405" r:id="rId8"/>
    <p:sldId id="409" r:id="rId9"/>
    <p:sldId id="425" r:id="rId10"/>
    <p:sldId id="424" r:id="rId11"/>
    <p:sldId id="426" r:id="rId12"/>
    <p:sldId id="421" r:id="rId13"/>
    <p:sldId id="427" r:id="rId14"/>
    <p:sldId id="428" r:id="rId15"/>
    <p:sldId id="420" r:id="rId16"/>
    <p:sldId id="422" r:id="rId17"/>
    <p:sldId id="435" r:id="rId18"/>
    <p:sldId id="436" r:id="rId19"/>
    <p:sldId id="429" r:id="rId20"/>
    <p:sldId id="430" r:id="rId21"/>
    <p:sldId id="431" r:id="rId22"/>
    <p:sldId id="432" r:id="rId23"/>
    <p:sldId id="433" r:id="rId24"/>
    <p:sldId id="434" r:id="rId25"/>
    <p:sldId id="416" r:id="rId26"/>
    <p:sldId id="417" r:id="rId27"/>
    <p:sldId id="418" r:id="rId28"/>
  </p:sldIdLst>
  <p:sldSz cx="9144000" cy="6858000" type="screen4x3"/>
  <p:notesSz cx="6797675" cy="9926638"/>
  <p:custDataLst>
    <p:tags r:id="rId31"/>
  </p:custDataLst>
  <p:defaultTextStyle>
    <a:defPPr>
      <a:defRPr lang="en-US"/>
    </a:defPPr>
    <a:lvl1pPr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5pPr>
    <a:lvl6pPr marL="2286000" algn="l" defTabSz="914400" rtl="0" eaLnBrk="1" latinLnBrk="0" hangingPunct="1">
      <a:defRPr sz="2000" kern="1200">
        <a:solidFill>
          <a:schemeClr val="tx1"/>
        </a:solidFill>
        <a:latin typeface="Comic Sans MS" panose="030F0902030302020204" pitchFamily="66" charset="0"/>
        <a:ea typeface="+mn-ea"/>
        <a:cs typeface="+mn-cs"/>
      </a:defRPr>
    </a:lvl6pPr>
    <a:lvl7pPr marL="2743200" algn="l" defTabSz="914400" rtl="0" eaLnBrk="1" latinLnBrk="0" hangingPunct="1">
      <a:defRPr sz="2000" kern="1200">
        <a:solidFill>
          <a:schemeClr val="tx1"/>
        </a:solidFill>
        <a:latin typeface="Comic Sans MS" panose="030F0902030302020204" pitchFamily="66" charset="0"/>
        <a:ea typeface="+mn-ea"/>
        <a:cs typeface="+mn-cs"/>
      </a:defRPr>
    </a:lvl7pPr>
    <a:lvl8pPr marL="3200400" algn="l" defTabSz="914400" rtl="0" eaLnBrk="1" latinLnBrk="0" hangingPunct="1">
      <a:defRPr sz="2000" kern="1200">
        <a:solidFill>
          <a:schemeClr val="tx1"/>
        </a:solidFill>
        <a:latin typeface="Comic Sans MS" panose="030F0902030302020204" pitchFamily="66" charset="0"/>
        <a:ea typeface="+mn-ea"/>
        <a:cs typeface="+mn-cs"/>
      </a:defRPr>
    </a:lvl8pPr>
    <a:lvl9pPr marL="3657600" algn="l" defTabSz="914400" rtl="0" eaLnBrk="1" latinLnBrk="0" hangingPunct="1">
      <a:defRPr sz="20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971740-C1EB-4D47-9088-D1FF323840B7}" v="74" dt="2025-04-16T10:30:54.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3741" autoAdjust="0"/>
  </p:normalViewPr>
  <p:slideViewPr>
    <p:cSldViewPr>
      <p:cViewPr varScale="1">
        <p:scale>
          <a:sx n="82" d="100"/>
          <a:sy n="82" d="100"/>
        </p:scale>
        <p:origin x="17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dama" userId="8bb17af574b3f858" providerId="LiveId" clId="{8D971740-C1EB-4D47-9088-D1FF323840B7}"/>
    <pc:docChg chg="undo redo custSel addSld delSld modSld sldOrd">
      <pc:chgData name="harika dama" userId="8bb17af574b3f858" providerId="LiveId" clId="{8D971740-C1EB-4D47-9088-D1FF323840B7}" dt="2025-04-17T10:43:52.441" v="1147" actId="20577"/>
      <pc:docMkLst>
        <pc:docMk/>
      </pc:docMkLst>
      <pc:sldChg chg="modSp mod">
        <pc:chgData name="harika dama" userId="8bb17af574b3f858" providerId="LiveId" clId="{8D971740-C1EB-4D47-9088-D1FF323840B7}" dt="2025-04-17T10:43:52.441" v="1147" actId="20577"/>
        <pc:sldMkLst>
          <pc:docMk/>
          <pc:sldMk cId="0" sldId="257"/>
        </pc:sldMkLst>
        <pc:spChg chg="mod">
          <ac:chgData name="harika dama" userId="8bb17af574b3f858" providerId="LiveId" clId="{8D971740-C1EB-4D47-9088-D1FF323840B7}" dt="2025-04-17T10:43:52.441" v="1147" actId="20577"/>
          <ac:spMkLst>
            <pc:docMk/>
            <pc:sldMk cId="0" sldId="257"/>
            <ac:spMk id="5" creationId="{2206D308-060B-0ACD-474F-1883AAE5888E}"/>
          </ac:spMkLst>
        </pc:spChg>
      </pc:sldChg>
      <pc:sldChg chg="modSp mod ord">
        <pc:chgData name="harika dama" userId="8bb17af574b3f858" providerId="LiveId" clId="{8D971740-C1EB-4D47-9088-D1FF323840B7}" dt="2025-04-11T13:02:31.157" v="396"/>
        <pc:sldMkLst>
          <pc:docMk/>
          <pc:sldMk cId="3495047882" sldId="401"/>
        </pc:sldMkLst>
        <pc:spChg chg="mod">
          <ac:chgData name="harika dama" userId="8bb17af574b3f858" providerId="LiveId" clId="{8D971740-C1EB-4D47-9088-D1FF323840B7}" dt="2025-04-11T13:02:10.382" v="394" actId="20577"/>
          <ac:spMkLst>
            <pc:docMk/>
            <pc:sldMk cId="3495047882" sldId="401"/>
            <ac:spMk id="3" creationId="{2E6AEF25-4B15-EC48-A30A-F666383B7134}"/>
          </ac:spMkLst>
        </pc:spChg>
      </pc:sldChg>
      <pc:sldChg chg="addSp delSp modSp mod">
        <pc:chgData name="harika dama" userId="8bb17af574b3f858" providerId="LiveId" clId="{8D971740-C1EB-4D47-9088-D1FF323840B7}" dt="2025-04-12T05:39:24.140" v="1018" actId="14100"/>
        <pc:sldMkLst>
          <pc:docMk/>
          <pc:sldMk cId="1354086758" sldId="405"/>
        </pc:sldMkLst>
        <pc:picChg chg="add mod">
          <ac:chgData name="harika dama" userId="8bb17af574b3f858" providerId="LiveId" clId="{8D971740-C1EB-4D47-9088-D1FF323840B7}" dt="2025-04-12T05:39:24.140" v="1018" actId="14100"/>
          <ac:picMkLst>
            <pc:docMk/>
            <pc:sldMk cId="1354086758" sldId="405"/>
            <ac:picMk id="7" creationId="{9980FDB7-ACF2-D6F1-383B-EEB39B3A389B}"/>
          </ac:picMkLst>
        </pc:picChg>
      </pc:sldChg>
      <pc:sldChg chg="modSp mod">
        <pc:chgData name="harika dama" userId="8bb17af574b3f858" providerId="LiveId" clId="{8D971740-C1EB-4D47-9088-D1FF323840B7}" dt="2025-04-11T10:38:34.635" v="28" actId="14100"/>
        <pc:sldMkLst>
          <pc:docMk/>
          <pc:sldMk cId="254170702" sldId="409"/>
        </pc:sldMkLst>
        <pc:spChg chg="mod">
          <ac:chgData name="harika dama" userId="8bb17af574b3f858" providerId="LiveId" clId="{8D971740-C1EB-4D47-9088-D1FF323840B7}" dt="2025-04-11T10:38:34.635" v="28" actId="14100"/>
          <ac:spMkLst>
            <pc:docMk/>
            <pc:sldMk cId="254170702" sldId="409"/>
            <ac:spMk id="4" creationId="{98C34CFE-30AD-D257-0F36-D56C7C5899C2}"/>
          </ac:spMkLst>
        </pc:spChg>
      </pc:sldChg>
      <pc:sldChg chg="addSp delSp modSp del mod">
        <pc:chgData name="harika dama" userId="8bb17af574b3f858" providerId="LiveId" clId="{8D971740-C1EB-4D47-9088-D1FF323840B7}" dt="2025-04-11T14:26:39.987" v="576" actId="2696"/>
        <pc:sldMkLst>
          <pc:docMk/>
          <pc:sldMk cId="2399789314" sldId="411"/>
        </pc:sldMkLst>
      </pc:sldChg>
      <pc:sldChg chg="modSp mod">
        <pc:chgData name="harika dama" userId="8bb17af574b3f858" providerId="LiveId" clId="{8D971740-C1EB-4D47-9088-D1FF323840B7}" dt="2025-04-11T11:08:41.508" v="357" actId="255"/>
        <pc:sldMkLst>
          <pc:docMk/>
          <pc:sldMk cId="1009295813" sldId="416"/>
        </pc:sldMkLst>
        <pc:spChg chg="mod">
          <ac:chgData name="harika dama" userId="8bb17af574b3f858" providerId="LiveId" clId="{8D971740-C1EB-4D47-9088-D1FF323840B7}" dt="2025-04-11T11:08:41.508" v="357" actId="255"/>
          <ac:spMkLst>
            <pc:docMk/>
            <pc:sldMk cId="1009295813" sldId="416"/>
            <ac:spMk id="4" creationId="{AE740DDF-3AA0-2064-BF9C-D451562F9ED2}"/>
          </ac:spMkLst>
        </pc:spChg>
      </pc:sldChg>
      <pc:sldChg chg="addSp delSp modSp add del mod">
        <pc:chgData name="harika dama" userId="8bb17af574b3f858" providerId="LiveId" clId="{8D971740-C1EB-4D47-9088-D1FF323840B7}" dt="2025-04-12T05:30:20.905" v="938" actId="14100"/>
        <pc:sldMkLst>
          <pc:docMk/>
          <pc:sldMk cId="4026577585" sldId="417"/>
        </pc:sldMkLst>
        <pc:spChg chg="mod">
          <ac:chgData name="harika dama" userId="8bb17af574b3f858" providerId="LiveId" clId="{8D971740-C1EB-4D47-9088-D1FF323840B7}" dt="2025-04-12T05:30:20.905" v="938" actId="14100"/>
          <ac:spMkLst>
            <pc:docMk/>
            <pc:sldMk cId="4026577585" sldId="417"/>
            <ac:spMk id="5" creationId="{C7DE2729-6050-9748-B512-1821DAC1DCCE}"/>
          </ac:spMkLst>
        </pc:spChg>
      </pc:sldChg>
      <pc:sldChg chg="modSp mod">
        <pc:chgData name="harika dama" userId="8bb17af574b3f858" providerId="LiveId" clId="{8D971740-C1EB-4D47-9088-D1FF323840B7}" dt="2025-04-11T10:54:49.043" v="324" actId="14100"/>
        <pc:sldMkLst>
          <pc:docMk/>
          <pc:sldMk cId="1234639588" sldId="420"/>
        </pc:sldMkLst>
        <pc:spChg chg="mod">
          <ac:chgData name="harika dama" userId="8bb17af574b3f858" providerId="LiveId" clId="{8D971740-C1EB-4D47-9088-D1FF323840B7}" dt="2025-04-11T10:54:49.043" v="324" actId="14100"/>
          <ac:spMkLst>
            <pc:docMk/>
            <pc:sldMk cId="1234639588" sldId="420"/>
            <ac:spMk id="4" creationId="{8CA89672-A872-6E7E-3072-B6FFFF964F2F}"/>
          </ac:spMkLst>
        </pc:spChg>
      </pc:sldChg>
      <pc:sldChg chg="modSp mod">
        <pc:chgData name="harika dama" userId="8bb17af574b3f858" providerId="LiveId" clId="{8D971740-C1EB-4D47-9088-D1FF323840B7}" dt="2025-04-11T14:06:56.529" v="449" actId="255"/>
        <pc:sldMkLst>
          <pc:docMk/>
          <pc:sldMk cId="396125042" sldId="421"/>
        </pc:sldMkLst>
        <pc:spChg chg="mod">
          <ac:chgData name="harika dama" userId="8bb17af574b3f858" providerId="LiveId" clId="{8D971740-C1EB-4D47-9088-D1FF323840B7}" dt="2025-04-11T13:03:01.805" v="428" actId="20577"/>
          <ac:spMkLst>
            <pc:docMk/>
            <pc:sldMk cId="396125042" sldId="421"/>
            <ac:spMk id="2" creationId="{197EA257-2004-6EC4-9098-C88652E05E44}"/>
          </ac:spMkLst>
        </pc:spChg>
        <pc:spChg chg="mod">
          <ac:chgData name="harika dama" userId="8bb17af574b3f858" providerId="LiveId" clId="{8D971740-C1EB-4D47-9088-D1FF323840B7}" dt="2025-04-11T14:06:56.529" v="449" actId="255"/>
          <ac:spMkLst>
            <pc:docMk/>
            <pc:sldMk cId="396125042" sldId="421"/>
            <ac:spMk id="4" creationId="{9C6E31C3-DED3-E1CF-F9C4-70BA3D1E05D0}"/>
          </ac:spMkLst>
        </pc:spChg>
      </pc:sldChg>
      <pc:sldChg chg="addSp delSp modSp mod ord">
        <pc:chgData name="harika dama" userId="8bb17af574b3f858" providerId="LiveId" clId="{8D971740-C1EB-4D47-9088-D1FF323840B7}" dt="2025-04-16T10:28:14.625" v="1114" actId="14100"/>
        <pc:sldMkLst>
          <pc:docMk/>
          <pc:sldMk cId="3661120333" sldId="422"/>
        </pc:sldMkLst>
        <pc:spChg chg="mod">
          <ac:chgData name="harika dama" userId="8bb17af574b3f858" providerId="LiveId" clId="{8D971740-C1EB-4D47-9088-D1FF323840B7}" dt="2025-04-12T05:14:11.970" v="676" actId="207"/>
          <ac:spMkLst>
            <pc:docMk/>
            <pc:sldMk cId="3661120333" sldId="422"/>
            <ac:spMk id="2" creationId="{40587A5B-79E3-38FA-DC21-354D4BA72A9D}"/>
          </ac:spMkLst>
        </pc:spChg>
        <pc:spChg chg="add del mod">
          <ac:chgData name="harika dama" userId="8bb17af574b3f858" providerId="LiveId" clId="{8D971740-C1EB-4D47-9088-D1FF323840B7}" dt="2025-04-16T10:05:58.992" v="1077"/>
          <ac:spMkLst>
            <pc:docMk/>
            <pc:sldMk cId="3661120333" sldId="422"/>
            <ac:spMk id="5" creationId="{88330D3D-9BC5-C4DC-6ADA-07D3F5E34032}"/>
          </ac:spMkLst>
        </pc:spChg>
        <pc:spChg chg="add del mod">
          <ac:chgData name="harika dama" userId="8bb17af574b3f858" providerId="LiveId" clId="{8D971740-C1EB-4D47-9088-D1FF323840B7}" dt="2025-04-16T10:26:57.369" v="1107"/>
          <ac:spMkLst>
            <pc:docMk/>
            <pc:sldMk cId="3661120333" sldId="422"/>
            <ac:spMk id="9" creationId="{EAF62445-91C7-A993-E51F-113803E1AC9D}"/>
          </ac:spMkLst>
        </pc:spChg>
        <pc:spChg chg="add del mod">
          <ac:chgData name="harika dama" userId="8bb17af574b3f858" providerId="LiveId" clId="{8D971740-C1EB-4D47-9088-D1FF323840B7}" dt="2025-04-16T10:27:57.638" v="1111"/>
          <ac:spMkLst>
            <pc:docMk/>
            <pc:sldMk cId="3661120333" sldId="422"/>
            <ac:spMk id="12" creationId="{CB4D4AA0-1346-3185-9BC3-6D57AFA25949}"/>
          </ac:spMkLst>
        </pc:spChg>
        <pc:picChg chg="add del mod">
          <ac:chgData name="harika dama" userId="8bb17af574b3f858" providerId="LiveId" clId="{8D971740-C1EB-4D47-9088-D1FF323840B7}" dt="2025-04-16T10:08:43.343" v="1106" actId="21"/>
          <ac:picMkLst>
            <pc:docMk/>
            <pc:sldMk cId="3661120333" sldId="422"/>
            <ac:picMk id="6" creationId="{9F44D1BF-76E6-DD94-B25B-967EC3A68BFD}"/>
          </ac:picMkLst>
        </pc:picChg>
        <pc:picChg chg="add del mod">
          <ac:chgData name="harika dama" userId="8bb17af574b3f858" providerId="LiveId" clId="{8D971740-C1EB-4D47-9088-D1FF323840B7}" dt="2025-04-16T10:05:56.293" v="1076" actId="21"/>
          <ac:picMkLst>
            <pc:docMk/>
            <pc:sldMk cId="3661120333" sldId="422"/>
            <ac:picMk id="8" creationId="{E223BD9A-39FD-7F07-9158-9E0CB511D45A}"/>
          </ac:picMkLst>
        </pc:picChg>
        <pc:picChg chg="add del mod">
          <ac:chgData name="harika dama" userId="8bb17af574b3f858" providerId="LiveId" clId="{8D971740-C1EB-4D47-9088-D1FF323840B7}" dt="2025-04-16T10:27:54.923" v="1110" actId="21"/>
          <ac:picMkLst>
            <pc:docMk/>
            <pc:sldMk cId="3661120333" sldId="422"/>
            <ac:picMk id="10" creationId="{7F81E341-C133-29D2-B848-CE456FB7A9D7}"/>
          </ac:picMkLst>
        </pc:picChg>
        <pc:picChg chg="add mod">
          <ac:chgData name="harika dama" userId="8bb17af574b3f858" providerId="LiveId" clId="{8D971740-C1EB-4D47-9088-D1FF323840B7}" dt="2025-04-16T10:28:14.625" v="1114" actId="14100"/>
          <ac:picMkLst>
            <pc:docMk/>
            <pc:sldMk cId="3661120333" sldId="422"/>
            <ac:picMk id="13" creationId="{739B15A5-2605-CC34-39E6-F136032BA389}"/>
          </ac:picMkLst>
        </pc:picChg>
      </pc:sldChg>
      <pc:sldChg chg="addSp delSp modSp new del mod">
        <pc:chgData name="harika dama" userId="8bb17af574b3f858" providerId="LiveId" clId="{8D971740-C1EB-4D47-9088-D1FF323840B7}" dt="2025-04-12T05:23:35.122" v="874" actId="2696"/>
        <pc:sldMkLst>
          <pc:docMk/>
          <pc:sldMk cId="3426431630" sldId="423"/>
        </pc:sldMkLst>
      </pc:sldChg>
      <pc:sldChg chg="modSp new del mod">
        <pc:chgData name="harika dama" userId="8bb17af574b3f858" providerId="LiveId" clId="{8D971740-C1EB-4D47-9088-D1FF323840B7}" dt="2025-04-11T14:07:24.056" v="465" actId="2696"/>
        <pc:sldMkLst>
          <pc:docMk/>
          <pc:sldMk cId="491351727" sldId="424"/>
        </pc:sldMkLst>
      </pc:sldChg>
      <pc:sldChg chg="addSp delSp modSp new mod">
        <pc:chgData name="harika dama" userId="8bb17af574b3f858" providerId="LiveId" clId="{8D971740-C1EB-4D47-9088-D1FF323840B7}" dt="2025-04-15T13:04:47.621" v="1073" actId="1076"/>
        <pc:sldMkLst>
          <pc:docMk/>
          <pc:sldMk cId="888283698" sldId="424"/>
        </pc:sldMkLst>
        <pc:spChg chg="mod">
          <ac:chgData name="harika dama" userId="8bb17af574b3f858" providerId="LiveId" clId="{8D971740-C1EB-4D47-9088-D1FF323840B7}" dt="2025-04-11T14:09:42.646" v="495" actId="207"/>
          <ac:spMkLst>
            <pc:docMk/>
            <pc:sldMk cId="888283698" sldId="424"/>
            <ac:spMk id="2" creationId="{D6B21D69-D7F0-D363-2719-153031A787DB}"/>
          </ac:spMkLst>
        </pc:spChg>
        <pc:picChg chg="add mod">
          <ac:chgData name="harika dama" userId="8bb17af574b3f858" providerId="LiveId" clId="{8D971740-C1EB-4D47-9088-D1FF323840B7}" dt="2025-04-15T13:04:47.621" v="1073" actId="1076"/>
          <ac:picMkLst>
            <pc:docMk/>
            <pc:sldMk cId="888283698" sldId="424"/>
            <ac:picMk id="5" creationId="{00052C3E-63CD-CFFC-F8EA-40227236FAE9}"/>
          </ac:picMkLst>
        </pc:picChg>
      </pc:sldChg>
      <pc:sldChg chg="addSp delSp modSp new mod">
        <pc:chgData name="harika dama" userId="8bb17af574b3f858" providerId="LiveId" clId="{8D971740-C1EB-4D47-9088-D1FF323840B7}" dt="2025-04-12T05:26:30.595" v="902" actId="21"/>
        <pc:sldMkLst>
          <pc:docMk/>
          <pc:sldMk cId="3470213960" sldId="425"/>
        </pc:sldMkLst>
        <pc:spChg chg="add mod">
          <ac:chgData name="harika dama" userId="8bb17af574b3f858" providerId="LiveId" clId="{8D971740-C1EB-4D47-9088-D1FF323840B7}" dt="2025-04-11T14:22:00.202" v="531" actId="20577"/>
          <ac:spMkLst>
            <pc:docMk/>
            <pc:sldMk cId="3470213960" sldId="425"/>
            <ac:spMk id="14" creationId="{EAE1BFD2-6FE9-44CE-BEF0-CFDD53DF17D6}"/>
          </ac:spMkLst>
        </pc:spChg>
        <pc:picChg chg="add mod">
          <ac:chgData name="harika dama" userId="8bb17af574b3f858" providerId="LiveId" clId="{8D971740-C1EB-4D47-9088-D1FF323840B7}" dt="2025-04-11T14:17:42.269" v="501" actId="1076"/>
          <ac:picMkLst>
            <pc:docMk/>
            <pc:sldMk cId="3470213960" sldId="425"/>
            <ac:picMk id="5" creationId="{143F298A-4A6E-E73A-DA76-EB46627BB6D2}"/>
          </ac:picMkLst>
        </pc:picChg>
        <pc:picChg chg="add mod">
          <ac:chgData name="harika dama" userId="8bb17af574b3f858" providerId="LiveId" clId="{8D971740-C1EB-4D47-9088-D1FF323840B7}" dt="2025-04-11T14:17:53.743" v="505" actId="14100"/>
          <ac:picMkLst>
            <pc:docMk/>
            <pc:sldMk cId="3470213960" sldId="425"/>
            <ac:picMk id="6" creationId="{058C6D77-10AE-610B-B383-0BFF59DA6B4F}"/>
          </ac:picMkLst>
        </pc:picChg>
        <pc:picChg chg="add mod">
          <ac:chgData name="harika dama" userId="8bb17af574b3f858" providerId="LiveId" clId="{8D971740-C1EB-4D47-9088-D1FF323840B7}" dt="2025-04-11T14:20:40.704" v="520" actId="14100"/>
          <ac:picMkLst>
            <pc:docMk/>
            <pc:sldMk cId="3470213960" sldId="425"/>
            <ac:picMk id="10" creationId="{9487D8FB-BCB0-09F2-6AC3-5840A84B0F95}"/>
          </ac:picMkLst>
        </pc:picChg>
      </pc:sldChg>
      <pc:sldChg chg="addSp delSp modSp new mod">
        <pc:chgData name="harika dama" userId="8bb17af574b3f858" providerId="LiveId" clId="{8D971740-C1EB-4D47-9088-D1FF323840B7}" dt="2025-04-11T14:24:07.911" v="564" actId="14100"/>
        <pc:sldMkLst>
          <pc:docMk/>
          <pc:sldMk cId="3210648396" sldId="426"/>
        </pc:sldMkLst>
        <pc:spChg chg="mod">
          <ac:chgData name="harika dama" userId="8bb17af574b3f858" providerId="LiveId" clId="{8D971740-C1EB-4D47-9088-D1FF323840B7}" dt="2025-04-11T14:22:57.007" v="556" actId="14100"/>
          <ac:spMkLst>
            <pc:docMk/>
            <pc:sldMk cId="3210648396" sldId="426"/>
            <ac:spMk id="2" creationId="{7EA22F3F-C710-D688-85FB-B6F4D16FD93B}"/>
          </ac:spMkLst>
        </pc:spChg>
        <pc:picChg chg="add mod">
          <ac:chgData name="harika dama" userId="8bb17af574b3f858" providerId="LiveId" clId="{8D971740-C1EB-4D47-9088-D1FF323840B7}" dt="2025-04-11T14:24:07.911" v="564" actId="14100"/>
          <ac:picMkLst>
            <pc:docMk/>
            <pc:sldMk cId="3210648396" sldId="426"/>
            <ac:picMk id="5" creationId="{044EEA1B-59D7-2545-FE16-BC453C36ACDB}"/>
          </ac:picMkLst>
        </pc:picChg>
      </pc:sldChg>
      <pc:sldChg chg="addSp delSp modSp new mod">
        <pc:chgData name="harika dama" userId="8bb17af574b3f858" providerId="LiveId" clId="{8D971740-C1EB-4D47-9088-D1FF323840B7}" dt="2025-04-11T14:25:51.230" v="574" actId="14100"/>
        <pc:sldMkLst>
          <pc:docMk/>
          <pc:sldMk cId="1006395223" sldId="427"/>
        </pc:sldMkLst>
        <pc:picChg chg="add mod">
          <ac:chgData name="harika dama" userId="8bb17af574b3f858" providerId="LiveId" clId="{8D971740-C1EB-4D47-9088-D1FF323840B7}" dt="2025-04-11T14:24:48.924" v="568"/>
          <ac:picMkLst>
            <pc:docMk/>
            <pc:sldMk cId="1006395223" sldId="427"/>
            <ac:picMk id="5" creationId="{60D41E02-7638-1CF4-B08F-FA00B6098ADC}"/>
          </ac:picMkLst>
        </pc:picChg>
        <pc:picChg chg="add">
          <ac:chgData name="harika dama" userId="8bb17af574b3f858" providerId="LiveId" clId="{8D971740-C1EB-4D47-9088-D1FF323840B7}" dt="2025-04-11T14:24:58.021" v="571"/>
          <ac:picMkLst>
            <pc:docMk/>
            <pc:sldMk cId="1006395223" sldId="427"/>
            <ac:picMk id="7" creationId="{16A3BAD8-B908-E2A6-C21D-02DFA0E22529}"/>
          </ac:picMkLst>
        </pc:picChg>
        <pc:picChg chg="add mod">
          <ac:chgData name="harika dama" userId="8bb17af574b3f858" providerId="LiveId" clId="{8D971740-C1EB-4D47-9088-D1FF323840B7}" dt="2025-04-11T14:25:51.230" v="574" actId="14100"/>
          <ac:picMkLst>
            <pc:docMk/>
            <pc:sldMk cId="1006395223" sldId="427"/>
            <ac:picMk id="8" creationId="{75624497-E4EC-BBC9-FA74-946D8B86642B}"/>
          </ac:picMkLst>
        </pc:picChg>
      </pc:sldChg>
      <pc:sldChg chg="addSp delSp modSp new mod">
        <pc:chgData name="harika dama" userId="8bb17af574b3f858" providerId="LiveId" clId="{8D971740-C1EB-4D47-9088-D1FF323840B7}" dt="2025-04-12T05:11:37.312" v="643" actId="14100"/>
        <pc:sldMkLst>
          <pc:docMk/>
          <pc:sldMk cId="3455753732" sldId="428"/>
        </pc:sldMkLst>
        <pc:spChg chg="add mod">
          <ac:chgData name="harika dama" userId="8bb17af574b3f858" providerId="LiveId" clId="{8D971740-C1EB-4D47-9088-D1FF323840B7}" dt="2025-04-12T05:11:15.859" v="641" actId="207"/>
          <ac:spMkLst>
            <pc:docMk/>
            <pc:sldMk cId="3455753732" sldId="428"/>
            <ac:spMk id="10" creationId="{C02FE953-74D2-07C2-D2C4-F37B14CAC6A3}"/>
          </ac:spMkLst>
        </pc:spChg>
        <pc:picChg chg="add mod">
          <ac:chgData name="harika dama" userId="8bb17af574b3f858" providerId="LiveId" clId="{8D971740-C1EB-4D47-9088-D1FF323840B7}" dt="2025-04-12T05:11:37.312" v="643" actId="14100"/>
          <ac:picMkLst>
            <pc:docMk/>
            <pc:sldMk cId="3455753732" sldId="428"/>
            <ac:picMk id="11" creationId="{35841A8A-C339-5C18-805D-B71E39997DE2}"/>
          </ac:picMkLst>
        </pc:picChg>
      </pc:sldChg>
      <pc:sldChg chg="addSp delSp modSp new mod ord">
        <pc:chgData name="harika dama" userId="8bb17af574b3f858" providerId="LiveId" clId="{8D971740-C1EB-4D47-9088-D1FF323840B7}" dt="2025-04-12T05:20:20.851" v="810" actId="20577"/>
        <pc:sldMkLst>
          <pc:docMk/>
          <pc:sldMk cId="1307053575" sldId="429"/>
        </pc:sldMkLst>
        <pc:spChg chg="mod">
          <ac:chgData name="harika dama" userId="8bb17af574b3f858" providerId="LiveId" clId="{8D971740-C1EB-4D47-9088-D1FF323840B7}" dt="2025-04-12T05:20:20.851" v="810" actId="20577"/>
          <ac:spMkLst>
            <pc:docMk/>
            <pc:sldMk cId="1307053575" sldId="429"/>
            <ac:spMk id="2" creationId="{669BCB08-B240-A503-A138-07B1F652FC7D}"/>
          </ac:spMkLst>
        </pc:spChg>
        <pc:graphicFrameChg chg="add modGraphic">
          <ac:chgData name="harika dama" userId="8bb17af574b3f858" providerId="LiveId" clId="{8D971740-C1EB-4D47-9088-D1FF323840B7}" dt="2025-04-12T05:19:42.473" v="785" actId="27309"/>
          <ac:graphicFrameMkLst>
            <pc:docMk/>
            <pc:sldMk cId="1307053575" sldId="429"/>
            <ac:graphicFrameMk id="7" creationId="{51D27354-5BF4-9EBB-F020-12D070B9A1B4}"/>
          </ac:graphicFrameMkLst>
        </pc:graphicFrameChg>
        <pc:picChg chg="add mod">
          <ac:chgData name="harika dama" userId="8bb17af574b3f858" providerId="LiveId" clId="{8D971740-C1EB-4D47-9088-D1FF323840B7}" dt="2025-04-12T05:17:19.024" v="709" actId="14100"/>
          <ac:picMkLst>
            <pc:docMk/>
            <pc:sldMk cId="1307053575" sldId="429"/>
            <ac:picMk id="5" creationId="{FF085135-68D5-8B77-492E-8C9AA9737807}"/>
          </ac:picMkLst>
        </pc:picChg>
      </pc:sldChg>
      <pc:sldChg chg="addSp delSp modSp new mod">
        <pc:chgData name="harika dama" userId="8bb17af574b3f858" providerId="LiveId" clId="{8D971740-C1EB-4D47-9088-D1FF323840B7}" dt="2025-04-12T05:18:40.763" v="752" actId="255"/>
        <pc:sldMkLst>
          <pc:docMk/>
          <pc:sldMk cId="2283600497" sldId="430"/>
        </pc:sldMkLst>
        <pc:spChg chg="mod">
          <ac:chgData name="harika dama" userId="8bb17af574b3f858" providerId="LiveId" clId="{8D971740-C1EB-4D47-9088-D1FF323840B7}" dt="2025-04-12T05:18:40.763" v="752" actId="255"/>
          <ac:spMkLst>
            <pc:docMk/>
            <pc:sldMk cId="2283600497" sldId="430"/>
            <ac:spMk id="2" creationId="{B7F3F89E-8B3E-C84A-E695-67D16ADD3073}"/>
          </ac:spMkLst>
        </pc:spChg>
        <pc:picChg chg="add mod">
          <ac:chgData name="harika dama" userId="8bb17af574b3f858" providerId="LiveId" clId="{8D971740-C1EB-4D47-9088-D1FF323840B7}" dt="2025-04-12T05:18:12.046" v="721" actId="14100"/>
          <ac:picMkLst>
            <pc:docMk/>
            <pc:sldMk cId="2283600497" sldId="430"/>
            <ac:picMk id="5" creationId="{4FF12F71-E19D-2817-9358-36453E08AA12}"/>
          </ac:picMkLst>
        </pc:picChg>
      </pc:sldChg>
      <pc:sldChg chg="addSp delSp modSp new mod">
        <pc:chgData name="harika dama" userId="8bb17af574b3f858" providerId="LiveId" clId="{8D971740-C1EB-4D47-9088-D1FF323840B7}" dt="2025-04-12T05:19:37.168" v="782" actId="20577"/>
        <pc:sldMkLst>
          <pc:docMk/>
          <pc:sldMk cId="3481428043" sldId="431"/>
        </pc:sldMkLst>
        <pc:spChg chg="mod">
          <ac:chgData name="harika dama" userId="8bb17af574b3f858" providerId="LiveId" clId="{8D971740-C1EB-4D47-9088-D1FF323840B7}" dt="2025-04-12T05:19:37.168" v="782" actId="20577"/>
          <ac:spMkLst>
            <pc:docMk/>
            <pc:sldMk cId="3481428043" sldId="431"/>
            <ac:spMk id="2" creationId="{D5DF441C-2DDB-91D4-11DD-A45AFCE27369}"/>
          </ac:spMkLst>
        </pc:spChg>
        <pc:picChg chg="add mod">
          <ac:chgData name="harika dama" userId="8bb17af574b3f858" providerId="LiveId" clId="{8D971740-C1EB-4D47-9088-D1FF323840B7}" dt="2025-04-12T05:19:24.127" v="762" actId="14100"/>
          <ac:picMkLst>
            <pc:docMk/>
            <pc:sldMk cId="3481428043" sldId="431"/>
            <ac:picMk id="5" creationId="{47F10153-5571-D4BE-9BE6-4BD55B1F7D8E}"/>
          </ac:picMkLst>
        </pc:picChg>
      </pc:sldChg>
      <pc:sldChg chg="new del">
        <pc:chgData name="harika dama" userId="8bb17af574b3f858" providerId="LiveId" clId="{8D971740-C1EB-4D47-9088-D1FF323840B7}" dt="2025-04-12T05:24:13.712" v="879" actId="2696"/>
        <pc:sldMkLst>
          <pc:docMk/>
          <pc:sldMk cId="2150329968" sldId="432"/>
        </pc:sldMkLst>
      </pc:sldChg>
      <pc:sldChg chg="addSp delSp modSp new mod">
        <pc:chgData name="harika dama" userId="8bb17af574b3f858" providerId="LiveId" clId="{8D971740-C1EB-4D47-9088-D1FF323840B7}" dt="2025-04-12T05:25:52.252" v="896" actId="14100"/>
        <pc:sldMkLst>
          <pc:docMk/>
          <pc:sldMk cId="3702751229" sldId="432"/>
        </pc:sldMkLst>
        <pc:picChg chg="add mod">
          <ac:chgData name="harika dama" userId="8bb17af574b3f858" providerId="LiveId" clId="{8D971740-C1EB-4D47-9088-D1FF323840B7}" dt="2025-04-12T05:24:37.742" v="884" actId="14100"/>
          <ac:picMkLst>
            <pc:docMk/>
            <pc:sldMk cId="3702751229" sldId="432"/>
            <ac:picMk id="5" creationId="{A824A3E3-926F-46DB-BBDF-0DE59DDA5922}"/>
          </ac:picMkLst>
        </pc:picChg>
        <pc:picChg chg="add mod">
          <ac:chgData name="harika dama" userId="8bb17af574b3f858" providerId="LiveId" clId="{8D971740-C1EB-4D47-9088-D1FF323840B7}" dt="2025-04-12T05:25:52.252" v="896" actId="14100"/>
          <ac:picMkLst>
            <pc:docMk/>
            <pc:sldMk cId="3702751229" sldId="432"/>
            <ac:picMk id="7" creationId="{466A1857-1B75-B592-4718-8D68D2BDD1AE}"/>
          </ac:picMkLst>
        </pc:picChg>
      </pc:sldChg>
      <pc:sldChg chg="addSp delSp modSp new del mod">
        <pc:chgData name="harika dama" userId="8bb17af574b3f858" providerId="LiveId" clId="{8D971740-C1EB-4D47-9088-D1FF323840B7}" dt="2025-04-12T05:24:08.266" v="877" actId="2696"/>
        <pc:sldMkLst>
          <pc:docMk/>
          <pc:sldMk cId="3798797193" sldId="432"/>
        </pc:sldMkLst>
      </pc:sldChg>
      <pc:sldChg chg="modSp new mod">
        <pc:chgData name="harika dama" userId="8bb17af574b3f858" providerId="LiveId" clId="{8D971740-C1EB-4D47-9088-D1FF323840B7}" dt="2025-04-12T05:44:31.335" v="1071" actId="255"/>
        <pc:sldMkLst>
          <pc:docMk/>
          <pc:sldMk cId="1117639850" sldId="433"/>
        </pc:sldMkLst>
        <pc:spChg chg="mod">
          <ac:chgData name="harika dama" userId="8bb17af574b3f858" providerId="LiveId" clId="{8D971740-C1EB-4D47-9088-D1FF323840B7}" dt="2025-04-12T05:44:31.335" v="1071" actId="255"/>
          <ac:spMkLst>
            <pc:docMk/>
            <pc:sldMk cId="1117639850" sldId="433"/>
            <ac:spMk id="2" creationId="{9843C333-FDA5-000A-43DD-0FE3C54E4297}"/>
          </ac:spMkLst>
        </pc:spChg>
        <pc:spChg chg="mod">
          <ac:chgData name="harika dama" userId="8bb17af574b3f858" providerId="LiveId" clId="{8D971740-C1EB-4D47-9088-D1FF323840B7}" dt="2025-04-12T05:42:00.467" v="1043" actId="255"/>
          <ac:spMkLst>
            <pc:docMk/>
            <pc:sldMk cId="1117639850" sldId="433"/>
            <ac:spMk id="3" creationId="{F7E84E7E-AD39-99D7-23B6-A2011F94C8EC}"/>
          </ac:spMkLst>
        </pc:spChg>
      </pc:sldChg>
      <pc:sldChg chg="addSp delSp modSp new del mod">
        <pc:chgData name="harika dama" userId="8bb17af574b3f858" providerId="LiveId" clId="{8D971740-C1EB-4D47-9088-D1FF323840B7}" dt="2025-04-12T05:28:57.449" v="917" actId="680"/>
        <pc:sldMkLst>
          <pc:docMk/>
          <pc:sldMk cId="1971964253" sldId="433"/>
        </pc:sldMkLst>
      </pc:sldChg>
      <pc:sldChg chg="modSp new mod">
        <pc:chgData name="harika dama" userId="8bb17af574b3f858" providerId="LiveId" clId="{8D971740-C1EB-4D47-9088-D1FF323840B7}" dt="2025-04-12T05:44:14.486" v="1069" actId="255"/>
        <pc:sldMkLst>
          <pc:docMk/>
          <pc:sldMk cId="3426019929" sldId="434"/>
        </pc:sldMkLst>
        <pc:spChg chg="mod">
          <ac:chgData name="harika dama" userId="8bb17af574b3f858" providerId="LiveId" clId="{8D971740-C1EB-4D47-9088-D1FF323840B7}" dt="2025-04-12T05:44:14.486" v="1069" actId="255"/>
          <ac:spMkLst>
            <pc:docMk/>
            <pc:sldMk cId="3426019929" sldId="434"/>
            <ac:spMk id="2" creationId="{D41ED1F4-69B8-2631-E283-1B0732D539E7}"/>
          </ac:spMkLst>
        </pc:spChg>
        <pc:spChg chg="mod">
          <ac:chgData name="harika dama" userId="8bb17af574b3f858" providerId="LiveId" clId="{8D971740-C1EB-4D47-9088-D1FF323840B7}" dt="2025-04-12T05:43:46.556" v="1055" actId="255"/>
          <ac:spMkLst>
            <pc:docMk/>
            <pc:sldMk cId="3426019929" sldId="434"/>
            <ac:spMk id="3" creationId="{26626CE2-00E0-133B-132C-4E4CA566B701}"/>
          </ac:spMkLst>
        </pc:spChg>
      </pc:sldChg>
      <pc:sldChg chg="new del">
        <pc:chgData name="harika dama" userId="8bb17af574b3f858" providerId="LiveId" clId="{8D971740-C1EB-4D47-9088-D1FF323840B7}" dt="2025-04-16T07:12:59.261" v="1075" actId="2696"/>
        <pc:sldMkLst>
          <pc:docMk/>
          <pc:sldMk cId="1415299611" sldId="435"/>
        </pc:sldMkLst>
      </pc:sldChg>
      <pc:sldChg chg="addSp delSp modSp new mod">
        <pc:chgData name="harika dama" userId="8bb17af574b3f858" providerId="LiveId" clId="{8D971740-C1EB-4D47-9088-D1FF323840B7}" dt="2025-04-16T10:29:32.121" v="1127" actId="14100"/>
        <pc:sldMkLst>
          <pc:docMk/>
          <pc:sldMk cId="1670847085" sldId="435"/>
        </pc:sldMkLst>
        <pc:spChg chg="del">
          <ac:chgData name="harika dama" userId="8bb17af574b3f858" providerId="LiveId" clId="{8D971740-C1EB-4D47-9088-D1FF323840B7}" dt="2025-04-16T10:28:36.733" v="1116" actId="21"/>
          <ac:spMkLst>
            <pc:docMk/>
            <pc:sldMk cId="1670847085" sldId="435"/>
            <ac:spMk id="2" creationId="{B4BAB5CE-87B1-AFB9-9317-4B7E5822F7FE}"/>
          </ac:spMkLst>
        </pc:spChg>
        <pc:spChg chg="del mod">
          <ac:chgData name="harika dama" userId="8bb17af574b3f858" providerId="LiveId" clId="{8D971740-C1EB-4D47-9088-D1FF323840B7}" dt="2025-04-16T10:28:43.144" v="1118"/>
          <ac:spMkLst>
            <pc:docMk/>
            <pc:sldMk cId="1670847085" sldId="435"/>
            <ac:spMk id="3" creationId="{EB9E5ADB-DFFB-6BCF-5B8F-B2DD67F0F76B}"/>
          </ac:spMkLst>
        </pc:spChg>
        <pc:picChg chg="add mod">
          <ac:chgData name="harika dama" userId="8bb17af574b3f858" providerId="LiveId" clId="{8D971740-C1EB-4D47-9088-D1FF323840B7}" dt="2025-04-16T10:28:43.144" v="1118"/>
          <ac:picMkLst>
            <pc:docMk/>
            <pc:sldMk cId="1670847085" sldId="435"/>
            <ac:picMk id="5" creationId="{17F35786-FCA0-949D-EA96-8E8D4ECC8A55}"/>
          </ac:picMkLst>
        </pc:picChg>
        <pc:picChg chg="add mod">
          <ac:chgData name="harika dama" userId="8bb17af574b3f858" providerId="LiveId" clId="{8D971740-C1EB-4D47-9088-D1FF323840B7}" dt="2025-04-16T10:28:53.594" v="1121" actId="14100"/>
          <ac:picMkLst>
            <pc:docMk/>
            <pc:sldMk cId="1670847085" sldId="435"/>
            <ac:picMk id="6" creationId="{519EDDBB-60B9-498F-396B-99FBC664DC3D}"/>
          </ac:picMkLst>
        </pc:picChg>
        <pc:picChg chg="add mod">
          <ac:chgData name="harika dama" userId="8bb17af574b3f858" providerId="LiveId" clId="{8D971740-C1EB-4D47-9088-D1FF323840B7}" dt="2025-04-16T10:29:32.121" v="1127" actId="14100"/>
          <ac:picMkLst>
            <pc:docMk/>
            <pc:sldMk cId="1670847085" sldId="435"/>
            <ac:picMk id="7" creationId="{1F9FA571-8604-B44F-2BE6-E717FAE3ADF7}"/>
          </ac:picMkLst>
        </pc:picChg>
      </pc:sldChg>
      <pc:sldChg chg="addSp delSp modSp new mod">
        <pc:chgData name="harika dama" userId="8bb17af574b3f858" providerId="LiveId" clId="{8D971740-C1EB-4D47-9088-D1FF323840B7}" dt="2025-04-16T10:31:15.924" v="1140" actId="20577"/>
        <pc:sldMkLst>
          <pc:docMk/>
          <pc:sldMk cId="798524216" sldId="436"/>
        </pc:sldMkLst>
        <pc:spChg chg="mod">
          <ac:chgData name="harika dama" userId="8bb17af574b3f858" providerId="LiveId" clId="{8D971740-C1EB-4D47-9088-D1FF323840B7}" dt="2025-04-16T10:31:15.924" v="1140" actId="20577"/>
          <ac:spMkLst>
            <pc:docMk/>
            <pc:sldMk cId="798524216" sldId="436"/>
            <ac:spMk id="2" creationId="{5C958E83-57AE-A6B5-2563-AA80829FD63D}"/>
          </ac:spMkLst>
        </pc:spChg>
        <pc:spChg chg="del">
          <ac:chgData name="harika dama" userId="8bb17af574b3f858" providerId="LiveId" clId="{8D971740-C1EB-4D47-9088-D1FF323840B7}" dt="2025-04-16T10:30:54.184" v="1129"/>
          <ac:spMkLst>
            <pc:docMk/>
            <pc:sldMk cId="798524216" sldId="436"/>
            <ac:spMk id="3" creationId="{1F992CDF-FE7D-349E-B1A3-D2DE2D5C300E}"/>
          </ac:spMkLst>
        </pc:spChg>
        <pc:picChg chg="add mod">
          <ac:chgData name="harika dama" userId="8bb17af574b3f858" providerId="LiveId" clId="{8D971740-C1EB-4D47-9088-D1FF323840B7}" dt="2025-04-16T10:31:09.848" v="1134" actId="14100"/>
          <ac:picMkLst>
            <pc:docMk/>
            <pc:sldMk cId="798524216" sldId="436"/>
            <ac:picMk id="5" creationId="{B0DA1DAE-B243-68FF-D7D2-14E6BE57CD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950BE31-F23B-764A-97B7-AB4510A4230C}"/>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26627" name="Rectangle 3">
            <a:extLst>
              <a:ext uri="{FF2B5EF4-FFF2-40B4-BE49-F238E27FC236}">
                <a16:creationId xmlns:a16="http://schemas.microsoft.com/office/drawing/2014/main" id="{66044A4E-484F-D34B-900F-2092261CECF8}"/>
              </a:ext>
            </a:extLst>
          </p:cNvPr>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6628" name="Rectangle 4">
            <a:extLst>
              <a:ext uri="{FF2B5EF4-FFF2-40B4-BE49-F238E27FC236}">
                <a16:creationId xmlns:a16="http://schemas.microsoft.com/office/drawing/2014/main" id="{2C662440-2CD1-DB43-9B6C-33B91DEB35DD}"/>
              </a:ext>
            </a:extLst>
          </p:cNvPr>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26629" name="Rectangle 5">
            <a:extLst>
              <a:ext uri="{FF2B5EF4-FFF2-40B4-BE49-F238E27FC236}">
                <a16:creationId xmlns:a16="http://schemas.microsoft.com/office/drawing/2014/main" id="{DBD973F8-6FDC-E14A-A8E6-BCE43EE89ED2}"/>
              </a:ext>
            </a:extLst>
          </p:cNvPr>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23612026-7FA0-3045-A815-2CA7D75663D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959FAF-8B68-BD4D-998A-BF566CA68F8F}"/>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4099" name="Rectangle 3">
            <a:extLst>
              <a:ext uri="{FF2B5EF4-FFF2-40B4-BE49-F238E27FC236}">
                <a16:creationId xmlns:a16="http://schemas.microsoft.com/office/drawing/2014/main" id="{1E039C90-109F-CE4F-8B80-DC75E4D4BE59}"/>
              </a:ext>
            </a:extLst>
          </p:cNvPr>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5604" name="Rectangle 4">
            <a:extLst>
              <a:ext uri="{FF2B5EF4-FFF2-40B4-BE49-F238E27FC236}">
                <a16:creationId xmlns:a16="http://schemas.microsoft.com/office/drawing/2014/main" id="{6945C454-B442-C449-8D25-B17832B6D37C}"/>
              </a:ext>
            </a:extLst>
          </p:cNvPr>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A9596B28-A001-BD4D-B1D8-3990C5A1E9EE}"/>
              </a:ext>
            </a:extLst>
          </p:cNvPr>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276723CB-29F2-AC43-8DD8-F726D47C27F9}"/>
              </a:ext>
            </a:extLst>
          </p:cNvPr>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4103" name="Rectangle 7">
            <a:extLst>
              <a:ext uri="{FF2B5EF4-FFF2-40B4-BE49-F238E27FC236}">
                <a16:creationId xmlns:a16="http://schemas.microsoft.com/office/drawing/2014/main" id="{B43F955F-F53D-AA48-91E9-2680BF2F1020}"/>
              </a:ext>
            </a:extLst>
          </p:cNvPr>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5A615FC7-BC5E-9A43-82EA-A344408698F4}" type="slidenum">
              <a:rPr lang="en-US" altLang="en-US"/>
              <a:pPr>
                <a:defRPr/>
              </a:pPr>
              <a:t>‹#›</a:t>
            </a:fld>
            <a:endParaRPr lang="en-US" altLang="en-US"/>
          </a:p>
        </p:txBody>
      </p:sp>
    </p:spTree>
    <p:extLst>
      <p:ext uri="{BB962C8B-B14F-4D97-AF65-F5344CB8AC3E}">
        <p14:creationId xmlns:p14="http://schemas.microsoft.com/office/powerpoint/2010/main" val="149204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922094-E4CD-864E-A2FC-8C4AC1AC9C4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8595A51-0BB7-4040-9E45-85CF8C6DF8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3F482F-4148-3D49-87BE-7147865B4CA1}"/>
              </a:ext>
            </a:extLst>
          </p:cNvPr>
          <p:cNvSpPr>
            <a:spLocks noGrp="1"/>
          </p:cNvSpPr>
          <p:nvPr>
            <p:ph type="sldNum" sz="quarter" idx="12"/>
          </p:nvPr>
        </p:nvSpPr>
        <p:spPr/>
        <p:txBody>
          <a:bodyPr/>
          <a:lstStyle>
            <a:lvl1pPr>
              <a:defRPr/>
            </a:lvl1pPr>
          </a:lstStyle>
          <a:p>
            <a:pPr>
              <a:defRPr/>
            </a:pPr>
            <a:fld id="{3323421A-4037-7D41-88C2-BD38628C73EB}" type="slidenum">
              <a:rPr lang="en-US" altLang="en-US"/>
              <a:pPr>
                <a:defRPr/>
              </a:pPr>
              <a:t>‹#›</a:t>
            </a:fld>
            <a:endParaRPr lang="en-US" altLang="en-US"/>
          </a:p>
        </p:txBody>
      </p:sp>
    </p:spTree>
    <p:extLst>
      <p:ext uri="{BB962C8B-B14F-4D97-AF65-F5344CB8AC3E}">
        <p14:creationId xmlns:p14="http://schemas.microsoft.com/office/powerpoint/2010/main" val="29964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4F6589-0227-CD48-B610-C3A5872A52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B26335C-E31F-A645-B211-A4C62BAA22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CD7375-C241-714E-943A-AADDFD3725F2}"/>
              </a:ext>
            </a:extLst>
          </p:cNvPr>
          <p:cNvSpPr>
            <a:spLocks noGrp="1"/>
          </p:cNvSpPr>
          <p:nvPr>
            <p:ph type="sldNum" sz="quarter" idx="12"/>
          </p:nvPr>
        </p:nvSpPr>
        <p:spPr/>
        <p:txBody>
          <a:bodyPr/>
          <a:lstStyle>
            <a:lvl1pPr>
              <a:defRPr/>
            </a:lvl1pPr>
          </a:lstStyle>
          <a:p>
            <a:pPr>
              <a:defRPr/>
            </a:pPr>
            <a:fld id="{C0B65765-3F21-CB40-AE97-C1E3E199F528}" type="slidenum">
              <a:rPr lang="en-US" altLang="en-US"/>
              <a:pPr>
                <a:defRPr/>
              </a:pPr>
              <a:t>‹#›</a:t>
            </a:fld>
            <a:endParaRPr lang="en-US" altLang="en-US"/>
          </a:p>
        </p:txBody>
      </p:sp>
    </p:spTree>
    <p:extLst>
      <p:ext uri="{BB962C8B-B14F-4D97-AF65-F5344CB8AC3E}">
        <p14:creationId xmlns:p14="http://schemas.microsoft.com/office/powerpoint/2010/main" val="21812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8385A2-AC63-5548-8577-22C78EA69E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7768F9B-BDD6-2544-BB06-CF5165D051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BE6761-BD14-1A4A-833A-F9EED51DF64A}"/>
              </a:ext>
            </a:extLst>
          </p:cNvPr>
          <p:cNvSpPr>
            <a:spLocks noGrp="1"/>
          </p:cNvSpPr>
          <p:nvPr>
            <p:ph type="sldNum" sz="quarter" idx="12"/>
          </p:nvPr>
        </p:nvSpPr>
        <p:spPr/>
        <p:txBody>
          <a:bodyPr/>
          <a:lstStyle>
            <a:lvl1pPr>
              <a:defRPr/>
            </a:lvl1pPr>
          </a:lstStyle>
          <a:p>
            <a:pPr>
              <a:defRPr/>
            </a:pPr>
            <a:fld id="{C87618CD-5DAE-AE40-944D-E125A4AF68D6}" type="slidenum">
              <a:rPr lang="en-US" altLang="en-US"/>
              <a:pPr>
                <a:defRPr/>
              </a:pPr>
              <a:t>‹#›</a:t>
            </a:fld>
            <a:endParaRPr lang="en-US" altLang="en-US"/>
          </a:p>
        </p:txBody>
      </p:sp>
    </p:spTree>
    <p:extLst>
      <p:ext uri="{BB962C8B-B14F-4D97-AF65-F5344CB8AC3E}">
        <p14:creationId xmlns:p14="http://schemas.microsoft.com/office/powerpoint/2010/main" val="287801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099347-1CCC-3B41-A810-5D857114849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7EBE902-EDDF-3A4E-BF9F-78AE01F44C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FF767C-8C28-C24D-AD3A-3F67919477A4}"/>
              </a:ext>
            </a:extLst>
          </p:cNvPr>
          <p:cNvSpPr>
            <a:spLocks noGrp="1"/>
          </p:cNvSpPr>
          <p:nvPr>
            <p:ph type="sldNum" sz="quarter" idx="12"/>
          </p:nvPr>
        </p:nvSpPr>
        <p:spPr/>
        <p:txBody>
          <a:bodyPr/>
          <a:lstStyle>
            <a:lvl1pPr>
              <a:defRPr/>
            </a:lvl1pPr>
          </a:lstStyle>
          <a:p>
            <a:pPr>
              <a:defRPr/>
            </a:pPr>
            <a:fld id="{54827FE3-2DA1-1249-B9BE-68F97B44027A}" type="slidenum">
              <a:rPr lang="en-US" altLang="en-US"/>
              <a:pPr>
                <a:defRPr/>
              </a:pPr>
              <a:t>‹#›</a:t>
            </a:fld>
            <a:endParaRPr lang="en-US" altLang="en-US"/>
          </a:p>
        </p:txBody>
      </p:sp>
    </p:spTree>
    <p:extLst>
      <p:ext uri="{BB962C8B-B14F-4D97-AF65-F5344CB8AC3E}">
        <p14:creationId xmlns:p14="http://schemas.microsoft.com/office/powerpoint/2010/main" val="139247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B422B-B593-204E-B77C-026AF722BD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C319BEF-C8EE-134C-98AC-87536D7C4D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4D03B7-1910-CA49-ABC2-6ED896880E77}"/>
              </a:ext>
            </a:extLst>
          </p:cNvPr>
          <p:cNvSpPr>
            <a:spLocks noGrp="1"/>
          </p:cNvSpPr>
          <p:nvPr>
            <p:ph type="sldNum" sz="quarter" idx="12"/>
          </p:nvPr>
        </p:nvSpPr>
        <p:spPr/>
        <p:txBody>
          <a:bodyPr/>
          <a:lstStyle>
            <a:lvl1pPr>
              <a:defRPr/>
            </a:lvl1pPr>
          </a:lstStyle>
          <a:p>
            <a:pPr>
              <a:defRPr/>
            </a:pPr>
            <a:fld id="{2614606B-879E-7A48-8034-2C6C5F8D9702}" type="slidenum">
              <a:rPr lang="en-US" altLang="en-US"/>
              <a:pPr>
                <a:defRPr/>
              </a:pPr>
              <a:t>‹#›</a:t>
            </a:fld>
            <a:endParaRPr lang="en-US" altLang="en-US"/>
          </a:p>
        </p:txBody>
      </p:sp>
    </p:spTree>
    <p:extLst>
      <p:ext uri="{BB962C8B-B14F-4D97-AF65-F5344CB8AC3E}">
        <p14:creationId xmlns:p14="http://schemas.microsoft.com/office/powerpoint/2010/main" val="195315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EE273-AD9E-0E4C-B93B-2D886C4ADC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E7F201-42F9-2C4C-8725-6AB95C9D50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2E73A3-0334-AE4C-9A9C-1A4A2C9360B4}"/>
              </a:ext>
            </a:extLst>
          </p:cNvPr>
          <p:cNvSpPr>
            <a:spLocks noGrp="1"/>
          </p:cNvSpPr>
          <p:nvPr>
            <p:ph type="sldNum" sz="quarter" idx="12"/>
          </p:nvPr>
        </p:nvSpPr>
        <p:spPr/>
        <p:txBody>
          <a:bodyPr/>
          <a:lstStyle>
            <a:lvl1pPr>
              <a:defRPr/>
            </a:lvl1pPr>
          </a:lstStyle>
          <a:p>
            <a:pPr>
              <a:defRPr/>
            </a:pPr>
            <a:fld id="{74BAE1EF-3F62-9E49-815F-BEAB5DC0703D}" type="slidenum">
              <a:rPr lang="en-US" altLang="en-US"/>
              <a:pPr>
                <a:defRPr/>
              </a:pPr>
              <a:t>‹#›</a:t>
            </a:fld>
            <a:endParaRPr lang="en-US" altLang="en-US"/>
          </a:p>
        </p:txBody>
      </p:sp>
    </p:spTree>
    <p:extLst>
      <p:ext uri="{BB962C8B-B14F-4D97-AF65-F5344CB8AC3E}">
        <p14:creationId xmlns:p14="http://schemas.microsoft.com/office/powerpoint/2010/main" val="24330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D7209C-59AC-DE45-8DB4-4C4182F554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3B60F93-04EE-9042-A5B6-C4FFE9F740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79CE20-B53D-CB47-837E-5A3FED4AC982}"/>
              </a:ext>
            </a:extLst>
          </p:cNvPr>
          <p:cNvSpPr>
            <a:spLocks noGrp="1"/>
          </p:cNvSpPr>
          <p:nvPr>
            <p:ph type="sldNum" sz="quarter" idx="12"/>
          </p:nvPr>
        </p:nvSpPr>
        <p:spPr/>
        <p:txBody>
          <a:bodyPr/>
          <a:lstStyle>
            <a:lvl1pPr>
              <a:defRPr/>
            </a:lvl1pPr>
          </a:lstStyle>
          <a:p>
            <a:pPr>
              <a:defRPr/>
            </a:pPr>
            <a:fld id="{DB6CC417-1604-5B49-96A7-68A9DF90505C}" type="slidenum">
              <a:rPr lang="en-US" altLang="en-US"/>
              <a:pPr>
                <a:defRPr/>
              </a:pPr>
              <a:t>‹#›</a:t>
            </a:fld>
            <a:endParaRPr lang="en-US" altLang="en-US"/>
          </a:p>
        </p:txBody>
      </p:sp>
    </p:spTree>
    <p:extLst>
      <p:ext uri="{BB962C8B-B14F-4D97-AF65-F5344CB8AC3E}">
        <p14:creationId xmlns:p14="http://schemas.microsoft.com/office/powerpoint/2010/main" val="69567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04C0DEA-D10E-654B-ADCA-1FB62717164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0DC9D76-554C-3043-8470-6D05EBA21C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37FA74A-AA01-6A43-9A5B-50A7DB206987}"/>
              </a:ext>
            </a:extLst>
          </p:cNvPr>
          <p:cNvSpPr>
            <a:spLocks noGrp="1"/>
          </p:cNvSpPr>
          <p:nvPr>
            <p:ph type="sldNum" sz="quarter" idx="12"/>
          </p:nvPr>
        </p:nvSpPr>
        <p:spPr/>
        <p:txBody>
          <a:bodyPr/>
          <a:lstStyle>
            <a:lvl1pPr>
              <a:defRPr/>
            </a:lvl1pPr>
          </a:lstStyle>
          <a:p>
            <a:pPr>
              <a:defRPr/>
            </a:pPr>
            <a:fld id="{23702DDC-8BF7-F745-9FD5-F3C6573D87EA}" type="slidenum">
              <a:rPr lang="en-US" altLang="en-US"/>
              <a:pPr>
                <a:defRPr/>
              </a:pPr>
              <a:t>‹#›</a:t>
            </a:fld>
            <a:endParaRPr lang="en-US" altLang="en-US"/>
          </a:p>
        </p:txBody>
      </p:sp>
    </p:spTree>
    <p:extLst>
      <p:ext uri="{BB962C8B-B14F-4D97-AF65-F5344CB8AC3E}">
        <p14:creationId xmlns:p14="http://schemas.microsoft.com/office/powerpoint/2010/main" val="241199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4A2659-6567-9649-973C-48587F3BAEF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D85848A-6AF7-2147-90AC-3539D19614A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C48170D-295F-5C48-BEC5-35644ED6C1F4}"/>
              </a:ext>
            </a:extLst>
          </p:cNvPr>
          <p:cNvSpPr>
            <a:spLocks noGrp="1"/>
          </p:cNvSpPr>
          <p:nvPr>
            <p:ph type="sldNum" sz="quarter" idx="12"/>
          </p:nvPr>
        </p:nvSpPr>
        <p:spPr/>
        <p:txBody>
          <a:bodyPr/>
          <a:lstStyle>
            <a:lvl1pPr>
              <a:defRPr/>
            </a:lvl1pPr>
          </a:lstStyle>
          <a:p>
            <a:pPr>
              <a:defRPr/>
            </a:pPr>
            <a:fld id="{8FE57AF5-C0DE-E54C-AD9B-DB8B22810F23}" type="slidenum">
              <a:rPr lang="en-US" altLang="en-US"/>
              <a:pPr>
                <a:defRPr/>
              </a:pPr>
              <a:t>‹#›</a:t>
            </a:fld>
            <a:endParaRPr lang="en-US" altLang="en-US"/>
          </a:p>
        </p:txBody>
      </p:sp>
    </p:spTree>
    <p:extLst>
      <p:ext uri="{BB962C8B-B14F-4D97-AF65-F5344CB8AC3E}">
        <p14:creationId xmlns:p14="http://schemas.microsoft.com/office/powerpoint/2010/main" val="374223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E64FB5-D4E2-9247-85B6-7078E1E4DFE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B59FF72-A4CF-5446-AC5F-E6BE921FF1D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24738CC-BCF2-6B44-828B-339BBAEB8E19}"/>
              </a:ext>
            </a:extLst>
          </p:cNvPr>
          <p:cNvSpPr>
            <a:spLocks noGrp="1"/>
          </p:cNvSpPr>
          <p:nvPr>
            <p:ph type="sldNum" sz="quarter" idx="12"/>
          </p:nvPr>
        </p:nvSpPr>
        <p:spPr/>
        <p:txBody>
          <a:bodyPr/>
          <a:lstStyle>
            <a:lvl1pPr>
              <a:defRPr/>
            </a:lvl1pPr>
          </a:lstStyle>
          <a:p>
            <a:pPr>
              <a:defRPr/>
            </a:pPr>
            <a:fld id="{3D275004-6780-2E4F-8253-E8612E18E33F}" type="slidenum">
              <a:rPr lang="en-US" altLang="en-US"/>
              <a:pPr>
                <a:defRPr/>
              </a:pPr>
              <a:t>‹#›</a:t>
            </a:fld>
            <a:endParaRPr lang="en-US" altLang="en-US"/>
          </a:p>
        </p:txBody>
      </p:sp>
    </p:spTree>
    <p:extLst>
      <p:ext uri="{BB962C8B-B14F-4D97-AF65-F5344CB8AC3E}">
        <p14:creationId xmlns:p14="http://schemas.microsoft.com/office/powerpoint/2010/main" val="1815971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2B77D85-EFF6-AA4C-B146-718EF01AC42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318A166-2F1F-384B-8E52-7BF9E2A759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517BAE-F058-5148-AA84-76359F4B89B8}"/>
              </a:ext>
            </a:extLst>
          </p:cNvPr>
          <p:cNvSpPr>
            <a:spLocks noGrp="1"/>
          </p:cNvSpPr>
          <p:nvPr>
            <p:ph type="sldNum" sz="quarter" idx="12"/>
          </p:nvPr>
        </p:nvSpPr>
        <p:spPr/>
        <p:txBody>
          <a:bodyPr/>
          <a:lstStyle>
            <a:lvl1pPr>
              <a:defRPr/>
            </a:lvl1pPr>
          </a:lstStyle>
          <a:p>
            <a:pPr>
              <a:defRPr/>
            </a:pPr>
            <a:fld id="{665BF84E-D9F8-F444-8F7C-59F6E157250B}" type="slidenum">
              <a:rPr lang="en-US" altLang="en-US"/>
              <a:pPr>
                <a:defRPr/>
              </a:pPr>
              <a:t>‹#›</a:t>
            </a:fld>
            <a:endParaRPr lang="en-US" altLang="en-US"/>
          </a:p>
        </p:txBody>
      </p:sp>
    </p:spTree>
    <p:extLst>
      <p:ext uri="{BB962C8B-B14F-4D97-AF65-F5344CB8AC3E}">
        <p14:creationId xmlns:p14="http://schemas.microsoft.com/office/powerpoint/2010/main" val="27427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586992-C595-0F40-825B-35FF3F3D5BD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1DB2C54-75AE-A743-A678-376C4AE65F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CA6D3E-DDD9-5E4C-A2E9-A86CAD6ED7A2}"/>
              </a:ext>
            </a:extLst>
          </p:cNvPr>
          <p:cNvSpPr>
            <a:spLocks noGrp="1"/>
          </p:cNvSpPr>
          <p:nvPr>
            <p:ph type="sldNum" sz="quarter" idx="12"/>
          </p:nvPr>
        </p:nvSpPr>
        <p:spPr/>
        <p:txBody>
          <a:bodyPr/>
          <a:lstStyle>
            <a:lvl1pPr>
              <a:defRPr/>
            </a:lvl1pPr>
          </a:lstStyle>
          <a:p>
            <a:pPr>
              <a:defRPr/>
            </a:pPr>
            <a:fld id="{C52D1E4E-BC30-894B-82D2-0E9D54893364}" type="slidenum">
              <a:rPr lang="en-US" altLang="en-US"/>
              <a:pPr>
                <a:defRPr/>
              </a:pPr>
              <a:t>‹#›</a:t>
            </a:fld>
            <a:endParaRPr lang="en-US" altLang="en-US"/>
          </a:p>
        </p:txBody>
      </p:sp>
    </p:spTree>
    <p:extLst>
      <p:ext uri="{BB962C8B-B14F-4D97-AF65-F5344CB8AC3E}">
        <p14:creationId xmlns:p14="http://schemas.microsoft.com/office/powerpoint/2010/main" val="1174755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A03D516-9CB6-3745-890A-776D40F7347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956E7C-6821-6542-AD95-0BEB7ACD48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251B10-13AF-A64D-8D9E-ADE01085B862}"/>
              </a:ext>
            </a:extLst>
          </p:cNvPr>
          <p:cNvSpPr>
            <a:spLocks noGrp="1"/>
          </p:cNvSpPr>
          <p:nvPr>
            <p:ph type="sldNum" sz="quarter" idx="12"/>
          </p:nvPr>
        </p:nvSpPr>
        <p:spPr/>
        <p:txBody>
          <a:bodyPr/>
          <a:lstStyle>
            <a:lvl1pPr>
              <a:defRPr/>
            </a:lvl1pPr>
          </a:lstStyle>
          <a:p>
            <a:pPr>
              <a:defRPr/>
            </a:pPr>
            <a:fld id="{DE4083C1-A538-4E44-A799-F139E4BD886E}" type="slidenum">
              <a:rPr lang="en-US" altLang="en-US"/>
              <a:pPr>
                <a:defRPr/>
              </a:pPr>
              <a:t>‹#›</a:t>
            </a:fld>
            <a:endParaRPr lang="en-US" altLang="en-US"/>
          </a:p>
        </p:txBody>
      </p:sp>
    </p:spTree>
    <p:extLst>
      <p:ext uri="{BB962C8B-B14F-4D97-AF65-F5344CB8AC3E}">
        <p14:creationId xmlns:p14="http://schemas.microsoft.com/office/powerpoint/2010/main" val="317028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9A127-EA30-6547-B9A6-5758420AF07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CADDBC3-52A6-FC40-BE40-39A8C7CEE1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DC75-FFBF-5A44-9D4C-695BA18A313A}"/>
              </a:ext>
            </a:extLst>
          </p:cNvPr>
          <p:cNvSpPr>
            <a:spLocks noGrp="1"/>
          </p:cNvSpPr>
          <p:nvPr>
            <p:ph type="sldNum" sz="quarter" idx="12"/>
          </p:nvPr>
        </p:nvSpPr>
        <p:spPr/>
        <p:txBody>
          <a:bodyPr/>
          <a:lstStyle>
            <a:lvl1pPr>
              <a:defRPr/>
            </a:lvl1pPr>
          </a:lstStyle>
          <a:p>
            <a:pPr>
              <a:defRPr/>
            </a:pPr>
            <a:fld id="{4CF7F5CB-9159-4244-A308-8BE7B5692F90}" type="slidenum">
              <a:rPr lang="en-US" altLang="en-US"/>
              <a:pPr>
                <a:defRPr/>
              </a:pPr>
              <a:t>‹#›</a:t>
            </a:fld>
            <a:endParaRPr lang="en-US" altLang="en-US"/>
          </a:p>
        </p:txBody>
      </p:sp>
    </p:spTree>
    <p:extLst>
      <p:ext uri="{BB962C8B-B14F-4D97-AF65-F5344CB8AC3E}">
        <p14:creationId xmlns:p14="http://schemas.microsoft.com/office/powerpoint/2010/main" val="838458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56F5D-9D61-5541-916C-6513314935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6DF5137-4674-1249-93AB-AA91EF415A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46A98B-E62C-1B47-AC7D-674FC29378EA}"/>
              </a:ext>
            </a:extLst>
          </p:cNvPr>
          <p:cNvSpPr>
            <a:spLocks noGrp="1"/>
          </p:cNvSpPr>
          <p:nvPr>
            <p:ph type="sldNum" sz="quarter" idx="12"/>
          </p:nvPr>
        </p:nvSpPr>
        <p:spPr/>
        <p:txBody>
          <a:bodyPr/>
          <a:lstStyle>
            <a:lvl1pPr>
              <a:defRPr/>
            </a:lvl1pPr>
          </a:lstStyle>
          <a:p>
            <a:pPr>
              <a:defRPr/>
            </a:pPr>
            <a:fld id="{D5147C23-2CBD-0545-B66C-8EA6A3D59ADD}" type="slidenum">
              <a:rPr lang="en-US" altLang="en-US"/>
              <a:pPr>
                <a:defRPr/>
              </a:pPr>
              <a:t>‹#›</a:t>
            </a:fld>
            <a:endParaRPr lang="en-US" altLang="en-US"/>
          </a:p>
        </p:txBody>
      </p:sp>
    </p:spTree>
    <p:extLst>
      <p:ext uri="{BB962C8B-B14F-4D97-AF65-F5344CB8AC3E}">
        <p14:creationId xmlns:p14="http://schemas.microsoft.com/office/powerpoint/2010/main" val="133045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0977283-C499-A040-9B2E-A1B6F0E4BC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3093D9C5-909B-C643-95DE-6AED9FDC0DB1}"/>
              </a:ext>
            </a:extLst>
          </p:cNvPr>
          <p:cNvSpPr>
            <a:spLocks noChangeArrowheads="1"/>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902030302020204" pitchFamily="66" charset="0"/>
              </a:defRPr>
            </a:lvl1pPr>
            <a:lvl2pPr marL="742950" indent="-285750">
              <a:defRPr sz="2000">
                <a:solidFill>
                  <a:schemeClr val="tx1"/>
                </a:solidFill>
                <a:latin typeface="Comic Sans MS" panose="030F0902030302020204" pitchFamily="66" charset="0"/>
              </a:defRPr>
            </a:lvl2pPr>
            <a:lvl3pPr marL="1143000" indent="-228600">
              <a:defRPr sz="2000">
                <a:solidFill>
                  <a:schemeClr val="tx1"/>
                </a:solidFill>
                <a:latin typeface="Comic Sans MS" panose="030F0902030302020204" pitchFamily="66" charset="0"/>
              </a:defRPr>
            </a:lvl3pPr>
            <a:lvl4pPr marL="1600200" indent="-228600">
              <a:defRPr sz="2000">
                <a:solidFill>
                  <a:schemeClr val="tx1"/>
                </a:solidFill>
                <a:latin typeface="Comic Sans MS" panose="030F0902030302020204" pitchFamily="66" charset="0"/>
              </a:defRPr>
            </a:lvl4pPr>
            <a:lvl5pPr marL="2057400" indent="-228600">
              <a:defRPr sz="2000">
                <a:solidFill>
                  <a:schemeClr val="tx1"/>
                </a:solidFill>
                <a:latin typeface="Comic Sans MS" panose="030F0902030302020204" pitchFamily="66" charset="0"/>
              </a:defRPr>
            </a:lvl5pPr>
            <a:lvl6pPr marL="2514600" indent="-228600" eaLnBrk="0" fontAlgn="base" hangingPunct="0">
              <a:spcBef>
                <a:spcPct val="0"/>
              </a:spcBef>
              <a:spcAft>
                <a:spcPct val="0"/>
              </a:spcAft>
              <a:defRPr sz="2000">
                <a:solidFill>
                  <a:schemeClr val="tx1"/>
                </a:solidFill>
                <a:latin typeface="Comic Sans MS" panose="030F0902030302020204" pitchFamily="66" charset="0"/>
              </a:defRPr>
            </a:lvl6pPr>
            <a:lvl7pPr marL="2971800" indent="-228600" eaLnBrk="0" fontAlgn="base" hangingPunct="0">
              <a:spcBef>
                <a:spcPct val="0"/>
              </a:spcBef>
              <a:spcAft>
                <a:spcPct val="0"/>
              </a:spcAft>
              <a:defRPr sz="2000">
                <a:solidFill>
                  <a:schemeClr val="tx1"/>
                </a:solidFill>
                <a:latin typeface="Comic Sans MS" panose="030F0902030302020204" pitchFamily="66" charset="0"/>
              </a:defRPr>
            </a:lvl7pPr>
            <a:lvl8pPr marL="3429000" indent="-228600" eaLnBrk="0" fontAlgn="base" hangingPunct="0">
              <a:spcBef>
                <a:spcPct val="0"/>
              </a:spcBef>
              <a:spcAft>
                <a:spcPct val="0"/>
              </a:spcAft>
              <a:defRPr sz="2000">
                <a:solidFill>
                  <a:schemeClr val="tx1"/>
                </a:solidFill>
                <a:latin typeface="Comic Sans MS" panose="030F0902030302020204" pitchFamily="66" charset="0"/>
              </a:defRPr>
            </a:lvl8pPr>
            <a:lvl9pPr marL="3886200" indent="-228600" eaLnBrk="0" fontAlgn="base" hangingPunct="0">
              <a:spcBef>
                <a:spcPct val="0"/>
              </a:spcBef>
              <a:spcAft>
                <a:spcPct val="0"/>
              </a:spcAft>
              <a:defRPr sz="2000">
                <a:solidFill>
                  <a:schemeClr val="tx1"/>
                </a:solidFill>
                <a:latin typeface="Comic Sans MS" panose="030F0902030302020204" pitchFamily="66" charset="0"/>
              </a:defRPr>
            </a:lvl9pPr>
          </a:lstStyle>
          <a:p>
            <a:pPr algn="ctr" eaLnBrk="1" hangingPunct="1"/>
            <a:r>
              <a:rPr lang="en-US" altLang="en-US" sz="6600"/>
              <a:t>SUBJECT NAME</a:t>
            </a:r>
            <a:endParaRPr lang="en-IN" altLang="en-US" sz="6600"/>
          </a:p>
        </p:txBody>
      </p:sp>
      <p:sp>
        <p:nvSpPr>
          <p:cNvPr id="4" name="Title 1">
            <a:extLst>
              <a:ext uri="{FF2B5EF4-FFF2-40B4-BE49-F238E27FC236}">
                <a16:creationId xmlns:a16="http://schemas.microsoft.com/office/drawing/2014/main" id="{6BA74C14-050B-FF46-9E82-693A81E51A30}"/>
              </a:ext>
            </a:extLst>
          </p:cNvPr>
          <p:cNvSpPr txBox="1">
            <a:spLocks/>
          </p:cNvSpPr>
          <p:nvPr/>
        </p:nvSpPr>
        <p:spPr>
          <a:xfrm>
            <a:off x="644525" y="1600200"/>
            <a:ext cx="7688263"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a:extLst>
              <a:ext uri="{FF2B5EF4-FFF2-40B4-BE49-F238E27FC236}">
                <a16:creationId xmlns:a16="http://schemas.microsoft.com/office/drawing/2014/main" id="{5BFABC05-CD18-F940-8F06-45B50497A882}"/>
              </a:ext>
            </a:extLst>
          </p:cNvPr>
          <p:cNvSpPr txBox="1">
            <a:spLocks/>
          </p:cNvSpPr>
          <p:nvPr/>
        </p:nvSpPr>
        <p:spPr>
          <a:xfrm>
            <a:off x="612775" y="2246313"/>
            <a:ext cx="7689850"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(Unit No)</a:t>
            </a:r>
          </a:p>
          <a:p>
            <a:pPr fontAlgn="auto">
              <a:spcAft>
                <a:spcPts val="0"/>
              </a:spcAft>
              <a:defRPr/>
            </a:pPr>
            <a:r>
              <a:rPr lang="en-US" sz="3080" b="1" dirty="0"/>
              <a:t>(Related CO’s, PO’s &amp; PSO’s)</a:t>
            </a:r>
            <a:endParaRPr lang="en-IN" sz="3080" b="1" dirty="0"/>
          </a:p>
        </p:txBody>
      </p:sp>
      <p:sp>
        <p:nvSpPr>
          <p:cNvPr id="6" name="Title 1">
            <a:extLst>
              <a:ext uri="{FF2B5EF4-FFF2-40B4-BE49-F238E27FC236}">
                <a16:creationId xmlns:a16="http://schemas.microsoft.com/office/drawing/2014/main" id="{31FB5E58-CD07-C84A-B83F-E2FD0DFC3CE0}"/>
              </a:ext>
            </a:extLst>
          </p:cNvPr>
          <p:cNvSpPr txBox="1">
            <a:spLocks/>
          </p:cNvSpPr>
          <p:nvPr/>
        </p:nvSpPr>
        <p:spPr>
          <a:xfrm>
            <a:off x="612775" y="3762375"/>
            <a:ext cx="7689850"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Faculty Name</a:t>
            </a:r>
          </a:p>
          <a:p>
            <a:pPr fontAlgn="auto">
              <a:spcAft>
                <a:spcPts val="0"/>
              </a:spcAft>
              <a:defRPr/>
            </a:pPr>
            <a:r>
              <a:rPr lang="en-US" sz="2700" dirty="0"/>
              <a:t>Designation</a:t>
            </a:r>
          </a:p>
          <a:p>
            <a:pPr fontAlgn="auto">
              <a:spcAft>
                <a:spcPts val="0"/>
              </a:spcAft>
              <a:defRPr/>
            </a:pPr>
            <a:r>
              <a:rPr lang="en-US" sz="2700" dirty="0"/>
              <a:t>Department Name</a:t>
            </a:r>
            <a:endParaRPr lang="en-IN" sz="2700" dirty="0"/>
          </a:p>
        </p:txBody>
      </p:sp>
    </p:spTree>
    <p:extLst>
      <p:ext uri="{BB962C8B-B14F-4D97-AF65-F5344CB8AC3E}">
        <p14:creationId xmlns:p14="http://schemas.microsoft.com/office/powerpoint/2010/main" val="2889031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155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7C0D14-47CF-1C40-AF48-0ED452FD530F}"/>
              </a:ext>
            </a:extLst>
          </p:cNvPr>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a:extLst>
              <a:ext uri="{FF2B5EF4-FFF2-40B4-BE49-F238E27FC236}">
                <a16:creationId xmlns:a16="http://schemas.microsoft.com/office/drawing/2014/main" id="{75EB9A70-9BA3-734B-BCA2-4F99990E6E76}"/>
              </a:ext>
            </a:extLst>
          </p:cNvPr>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a:extLst>
              <a:ext uri="{FF2B5EF4-FFF2-40B4-BE49-F238E27FC236}">
                <a16:creationId xmlns:a16="http://schemas.microsoft.com/office/drawing/2014/main" id="{0F42537F-2461-0740-AE47-2A8757223539}"/>
              </a:ext>
            </a:extLst>
          </p:cNvPr>
          <p:cNvSpPr>
            <a:spLocks noGrp="1"/>
          </p:cNvSpPr>
          <p:nvPr>
            <p:ph type="sldNum" sz="quarter" idx="12"/>
          </p:nvPr>
        </p:nvSpPr>
        <p:spPr>
          <a:xfrm>
            <a:off x="7010400" y="6494462"/>
            <a:ext cx="2133600" cy="365125"/>
          </a:xfrm>
          <a:prstGeom prst="rect">
            <a:avLst/>
          </a:prstGeom>
        </p:spPr>
        <p:txBody>
          <a:bodyPr/>
          <a:lstStyle>
            <a:lvl1pPr algn="r" eaLnBrk="1" hangingPunct="1">
              <a:defRPr sz="1200"/>
            </a:lvl1pPr>
          </a:lstStyle>
          <a:p>
            <a:pPr>
              <a:defRPr/>
            </a:pPr>
            <a:fld id="{165922B6-AAE1-E24B-9DCA-69C320E3E55E}" type="slidenum">
              <a:rPr lang="en-US" altLang="en-US" smtClean="0"/>
              <a:pPr>
                <a:defRPr/>
              </a:pPr>
              <a:t>‹#›</a:t>
            </a:fld>
            <a:endParaRPr lang="en-US" altLang="en-US"/>
          </a:p>
        </p:txBody>
      </p:sp>
    </p:spTree>
    <p:extLst>
      <p:ext uri="{BB962C8B-B14F-4D97-AF65-F5344CB8AC3E}">
        <p14:creationId xmlns:p14="http://schemas.microsoft.com/office/powerpoint/2010/main" val="20372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C25631-7380-E448-AA16-8E1821A96C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ABD3B5-8396-1845-9C1B-1F6D97DDF6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E2FF0D-D5DE-2142-BF84-DC33723E8891}"/>
              </a:ext>
            </a:extLst>
          </p:cNvPr>
          <p:cNvSpPr>
            <a:spLocks noGrp="1"/>
          </p:cNvSpPr>
          <p:nvPr>
            <p:ph type="sldNum" sz="quarter" idx="12"/>
          </p:nvPr>
        </p:nvSpPr>
        <p:spPr/>
        <p:txBody>
          <a:bodyPr/>
          <a:lstStyle>
            <a:lvl1pPr>
              <a:defRPr/>
            </a:lvl1pPr>
          </a:lstStyle>
          <a:p>
            <a:pPr>
              <a:defRPr/>
            </a:pPr>
            <a:fld id="{7DE71AC4-7935-0342-9520-CAECF9DCD920}" type="slidenum">
              <a:rPr lang="en-US" altLang="en-US"/>
              <a:pPr>
                <a:defRPr/>
              </a:pPr>
              <a:t>‹#›</a:t>
            </a:fld>
            <a:endParaRPr lang="en-US" altLang="en-US"/>
          </a:p>
        </p:txBody>
      </p:sp>
    </p:spTree>
    <p:extLst>
      <p:ext uri="{BB962C8B-B14F-4D97-AF65-F5344CB8AC3E}">
        <p14:creationId xmlns:p14="http://schemas.microsoft.com/office/powerpoint/2010/main" val="23660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C12665A-AB5A-E34C-A223-3B735529901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CB08EFD-718A-1D41-ACF8-EA6349A64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31171B-DF71-F14B-BCD9-D675CC0914C9}"/>
              </a:ext>
            </a:extLst>
          </p:cNvPr>
          <p:cNvSpPr>
            <a:spLocks noGrp="1"/>
          </p:cNvSpPr>
          <p:nvPr>
            <p:ph type="sldNum" sz="quarter" idx="12"/>
          </p:nvPr>
        </p:nvSpPr>
        <p:spPr/>
        <p:txBody>
          <a:bodyPr/>
          <a:lstStyle>
            <a:lvl1pPr>
              <a:defRPr/>
            </a:lvl1pPr>
          </a:lstStyle>
          <a:p>
            <a:pPr>
              <a:defRPr/>
            </a:pPr>
            <a:fld id="{C116737E-1893-2B4A-8D75-ED8DE734F167}" type="slidenum">
              <a:rPr lang="en-US" altLang="en-US"/>
              <a:pPr>
                <a:defRPr/>
              </a:pPr>
              <a:t>‹#›</a:t>
            </a:fld>
            <a:endParaRPr lang="en-US" altLang="en-US"/>
          </a:p>
        </p:txBody>
      </p:sp>
    </p:spTree>
    <p:extLst>
      <p:ext uri="{BB962C8B-B14F-4D97-AF65-F5344CB8AC3E}">
        <p14:creationId xmlns:p14="http://schemas.microsoft.com/office/powerpoint/2010/main" val="384603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73DDCDD-5B9A-4C4C-826F-BB9C5F2E96F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8E36D57-B561-464E-9158-C7FE790748D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23F3AD-4EF3-374B-8D95-584A1577DC35}"/>
              </a:ext>
            </a:extLst>
          </p:cNvPr>
          <p:cNvSpPr>
            <a:spLocks noGrp="1"/>
          </p:cNvSpPr>
          <p:nvPr>
            <p:ph type="sldNum" sz="quarter" idx="12"/>
          </p:nvPr>
        </p:nvSpPr>
        <p:spPr/>
        <p:txBody>
          <a:bodyPr/>
          <a:lstStyle>
            <a:lvl1pPr>
              <a:defRPr/>
            </a:lvl1pPr>
          </a:lstStyle>
          <a:p>
            <a:pPr>
              <a:defRPr/>
            </a:pPr>
            <a:fld id="{AA3647EC-18B7-9F4A-8743-0D462DD069C0}" type="slidenum">
              <a:rPr lang="en-US" altLang="en-US"/>
              <a:pPr>
                <a:defRPr/>
              </a:pPr>
              <a:t>‹#›</a:t>
            </a:fld>
            <a:endParaRPr lang="en-US" altLang="en-US"/>
          </a:p>
        </p:txBody>
      </p:sp>
    </p:spTree>
    <p:extLst>
      <p:ext uri="{BB962C8B-B14F-4D97-AF65-F5344CB8AC3E}">
        <p14:creationId xmlns:p14="http://schemas.microsoft.com/office/powerpoint/2010/main" val="9572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EB90D0B0-4088-5343-BA0D-BD9A1709FE1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131E0BA-40FA-074F-87D0-2C78F35F035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9D0113-959E-3D41-9B71-E4F895371135}"/>
              </a:ext>
            </a:extLst>
          </p:cNvPr>
          <p:cNvSpPr>
            <a:spLocks noGrp="1"/>
          </p:cNvSpPr>
          <p:nvPr>
            <p:ph type="sldNum" sz="quarter" idx="12"/>
          </p:nvPr>
        </p:nvSpPr>
        <p:spPr/>
        <p:txBody>
          <a:bodyPr/>
          <a:lstStyle>
            <a:lvl1pPr>
              <a:defRPr/>
            </a:lvl1pPr>
          </a:lstStyle>
          <a:p>
            <a:pPr>
              <a:defRPr/>
            </a:pPr>
            <a:fld id="{31C99B5F-B182-3D42-9F8F-B15614B382BF}" type="slidenum">
              <a:rPr lang="en-US" altLang="en-US"/>
              <a:pPr>
                <a:defRPr/>
              </a:pPr>
              <a:t>‹#›</a:t>
            </a:fld>
            <a:endParaRPr lang="en-US" altLang="en-US"/>
          </a:p>
        </p:txBody>
      </p:sp>
    </p:spTree>
    <p:extLst>
      <p:ext uri="{BB962C8B-B14F-4D97-AF65-F5344CB8AC3E}">
        <p14:creationId xmlns:p14="http://schemas.microsoft.com/office/powerpoint/2010/main" val="72779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7FCA17-21A4-FA4B-94CC-F715C21211D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1B34DD48-12AB-1847-98AB-A0AA28F6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282466-EC57-AC44-A237-83DAB12077AE}"/>
              </a:ext>
            </a:extLst>
          </p:cNvPr>
          <p:cNvSpPr>
            <a:spLocks noGrp="1"/>
          </p:cNvSpPr>
          <p:nvPr>
            <p:ph type="sldNum" sz="quarter" idx="12"/>
          </p:nvPr>
        </p:nvSpPr>
        <p:spPr/>
        <p:txBody>
          <a:bodyPr/>
          <a:lstStyle>
            <a:lvl1pPr>
              <a:defRPr/>
            </a:lvl1pPr>
          </a:lstStyle>
          <a:p>
            <a:pPr>
              <a:defRPr/>
            </a:pPr>
            <a:fld id="{9A3BC816-2A40-4A42-8408-D903E271967D}" type="slidenum">
              <a:rPr lang="en-US" altLang="en-US"/>
              <a:pPr>
                <a:defRPr/>
              </a:pPr>
              <a:t>‹#›</a:t>
            </a:fld>
            <a:endParaRPr lang="en-US" altLang="en-US"/>
          </a:p>
        </p:txBody>
      </p:sp>
    </p:spTree>
    <p:extLst>
      <p:ext uri="{BB962C8B-B14F-4D97-AF65-F5344CB8AC3E}">
        <p14:creationId xmlns:p14="http://schemas.microsoft.com/office/powerpoint/2010/main" val="127172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D78B9C05-A664-974C-B06A-EEBC06AAA1D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874833E-5545-9647-B9C3-EEC71A3293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5EA27E-C82C-C542-A1D0-BCE6A61BB0E1}"/>
              </a:ext>
            </a:extLst>
          </p:cNvPr>
          <p:cNvSpPr>
            <a:spLocks noGrp="1"/>
          </p:cNvSpPr>
          <p:nvPr>
            <p:ph type="sldNum" sz="quarter" idx="12"/>
          </p:nvPr>
        </p:nvSpPr>
        <p:spPr/>
        <p:txBody>
          <a:bodyPr/>
          <a:lstStyle>
            <a:lvl1pPr>
              <a:defRPr/>
            </a:lvl1pPr>
          </a:lstStyle>
          <a:p>
            <a:pPr>
              <a:defRPr/>
            </a:pPr>
            <a:fld id="{C5CA8D89-2914-784B-862C-96CDDC5818FC}" type="slidenum">
              <a:rPr lang="en-US" altLang="en-US"/>
              <a:pPr>
                <a:defRPr/>
              </a:pPr>
              <a:t>‹#›</a:t>
            </a:fld>
            <a:endParaRPr lang="en-US" altLang="en-US"/>
          </a:p>
        </p:txBody>
      </p:sp>
    </p:spTree>
    <p:extLst>
      <p:ext uri="{BB962C8B-B14F-4D97-AF65-F5344CB8AC3E}">
        <p14:creationId xmlns:p14="http://schemas.microsoft.com/office/powerpoint/2010/main" val="367642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CCC349C0-16D0-9F40-9BC6-C8D825C4DB7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E08E798-A9EE-E945-A7E7-A224774BCA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B3FFBE-A141-BE4C-A9AE-3B87698B3383}"/>
              </a:ext>
            </a:extLst>
          </p:cNvPr>
          <p:cNvSpPr>
            <a:spLocks noGrp="1"/>
          </p:cNvSpPr>
          <p:nvPr>
            <p:ph type="sldNum" sz="quarter" idx="12"/>
          </p:nvPr>
        </p:nvSpPr>
        <p:spPr/>
        <p:txBody>
          <a:bodyPr/>
          <a:lstStyle>
            <a:lvl1pPr>
              <a:defRPr/>
            </a:lvl1pPr>
          </a:lstStyle>
          <a:p>
            <a:pPr>
              <a:defRPr/>
            </a:pPr>
            <a:fld id="{A096DC85-FE09-434F-84FE-8AE7BB7A073D}" type="slidenum">
              <a:rPr lang="en-US" altLang="en-US"/>
              <a:pPr>
                <a:defRPr/>
              </a:pPr>
              <a:t>‹#›</a:t>
            </a:fld>
            <a:endParaRPr lang="en-US" altLang="en-US"/>
          </a:p>
        </p:txBody>
      </p:sp>
    </p:spTree>
    <p:extLst>
      <p:ext uri="{BB962C8B-B14F-4D97-AF65-F5344CB8AC3E}">
        <p14:creationId xmlns:p14="http://schemas.microsoft.com/office/powerpoint/2010/main" val="142951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D62EC76-625D-5A4E-9EB1-703639A4AC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FB290F4F-C8FB-2145-8347-B177B4A1F2A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6E0BE8CD-D54D-AA43-A72D-EF1477AD64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C64B8B2-B453-4C40-8D7F-5E25E690C5B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83C3E8B-0902-894B-B53E-202786AFDD1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4B69183-83A9-AE4B-A007-46A484DCEA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3A23E889-F9AE-0543-8752-E32ECF6730F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Placeholder 2">
            <a:extLst>
              <a:ext uri="{FF2B5EF4-FFF2-40B4-BE49-F238E27FC236}">
                <a16:creationId xmlns:a16="http://schemas.microsoft.com/office/drawing/2014/main" id="{684E9172-9A27-964C-8088-4A61FDA0918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F9D1C34-6037-1F49-A2CE-3116147631E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36D899B8-DFCB-314A-9240-7F7415D638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46C406B-A0F6-7B47-AC09-D999D9AE27C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5E0C0E3-8D9E-6D4D-9C45-B8A96DCFA1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a:extLst>
              <a:ext uri="{FF2B5EF4-FFF2-40B4-BE49-F238E27FC236}">
                <a16:creationId xmlns:a16="http://schemas.microsoft.com/office/drawing/2014/main" id="{CC2EF0BF-434B-2545-AE50-53CAF66212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3" r:id="rId1"/>
    <p:sldLayoutId id="2147484717" r:id="rId2"/>
    <p:sldLayoutId id="2147484724" r:id="rId3"/>
  </p:sldLayoutIdLst>
  <p:hf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itchFamily="34" charset="0"/>
        </a:defRPr>
      </a:lvl2pPr>
      <a:lvl3pPr algn="l" rtl="0" fontAlgn="base">
        <a:lnSpc>
          <a:spcPct val="90000"/>
        </a:lnSpc>
        <a:spcBef>
          <a:spcPct val="0"/>
        </a:spcBef>
        <a:spcAft>
          <a:spcPct val="0"/>
        </a:spcAft>
        <a:defRPr sz="3300">
          <a:solidFill>
            <a:schemeClr val="tx1"/>
          </a:solidFill>
          <a:latin typeface="Calibri Light" pitchFamily="34" charset="0"/>
        </a:defRPr>
      </a:lvl3pPr>
      <a:lvl4pPr algn="l" rtl="0" fontAlgn="base">
        <a:lnSpc>
          <a:spcPct val="90000"/>
        </a:lnSpc>
        <a:spcBef>
          <a:spcPct val="0"/>
        </a:spcBef>
        <a:spcAft>
          <a:spcPct val="0"/>
        </a:spcAft>
        <a:defRPr sz="3300">
          <a:solidFill>
            <a:schemeClr val="tx1"/>
          </a:solidFill>
          <a:latin typeface="Calibri Light" pitchFamily="34" charset="0"/>
        </a:defRPr>
      </a:lvl4pPr>
      <a:lvl5pPr algn="l" rtl="0" fontAlgn="base">
        <a:lnSpc>
          <a:spcPct val="90000"/>
        </a:lnSpc>
        <a:spcBef>
          <a:spcPct val="0"/>
        </a:spcBef>
        <a:spcAft>
          <a:spcPct val="0"/>
        </a:spcAft>
        <a:defRPr sz="3300">
          <a:solidFill>
            <a:schemeClr val="tx1"/>
          </a:solidFill>
          <a:latin typeface="Calibri Light" pitchFamily="34" charset="0"/>
        </a:defRPr>
      </a:lvl5pPr>
      <a:lvl6pPr marL="342901" algn="l" rtl="0" eaLnBrk="1" fontAlgn="base" hangingPunct="1">
        <a:lnSpc>
          <a:spcPct val="90000"/>
        </a:lnSpc>
        <a:spcBef>
          <a:spcPct val="0"/>
        </a:spcBef>
        <a:spcAft>
          <a:spcPct val="0"/>
        </a:spcAft>
        <a:defRPr sz="3300">
          <a:solidFill>
            <a:schemeClr val="tx1"/>
          </a:solidFill>
          <a:latin typeface="Calibri Light" pitchFamily="34" charset="0"/>
        </a:defRPr>
      </a:lvl6pPr>
      <a:lvl7pPr marL="685802" algn="l" rtl="0" eaLnBrk="1" fontAlgn="base" hangingPunct="1">
        <a:lnSpc>
          <a:spcPct val="90000"/>
        </a:lnSpc>
        <a:spcBef>
          <a:spcPct val="0"/>
        </a:spcBef>
        <a:spcAft>
          <a:spcPct val="0"/>
        </a:spcAft>
        <a:defRPr sz="3300">
          <a:solidFill>
            <a:schemeClr val="tx1"/>
          </a:solidFill>
          <a:latin typeface="Calibri Light" pitchFamily="34" charset="0"/>
        </a:defRPr>
      </a:lvl7pPr>
      <a:lvl8pPr marL="1028703" algn="l" rtl="0" eaLnBrk="1" fontAlgn="base" hangingPunct="1">
        <a:lnSpc>
          <a:spcPct val="90000"/>
        </a:lnSpc>
        <a:spcBef>
          <a:spcPct val="0"/>
        </a:spcBef>
        <a:spcAft>
          <a:spcPct val="0"/>
        </a:spcAft>
        <a:defRPr sz="3300">
          <a:solidFill>
            <a:schemeClr val="tx1"/>
          </a:solidFill>
          <a:latin typeface="Calibri Light" pitchFamily="34" charset="0"/>
        </a:defRPr>
      </a:lvl8pPr>
      <a:lvl9pPr marL="1371605" algn="l"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6"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7"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8"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9"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2" rtl="0" eaLnBrk="1" latinLnBrk="0" hangingPunct="1">
        <a:defRPr sz="1350" kern="1200">
          <a:solidFill>
            <a:schemeClr val="tx1"/>
          </a:solidFill>
          <a:latin typeface="+mn-lt"/>
          <a:ea typeface="+mn-ea"/>
          <a:cs typeface="+mn-cs"/>
        </a:defRPr>
      </a:lvl1pPr>
      <a:lvl2pPr marL="342901" algn="l" defTabSz="685802" rtl="0" eaLnBrk="1" latinLnBrk="0" hangingPunct="1">
        <a:defRPr sz="1350" kern="1200">
          <a:solidFill>
            <a:schemeClr val="tx1"/>
          </a:solidFill>
          <a:latin typeface="+mn-lt"/>
          <a:ea typeface="+mn-ea"/>
          <a:cs typeface="+mn-cs"/>
        </a:defRPr>
      </a:lvl2pPr>
      <a:lvl3pPr marL="685802" algn="l" defTabSz="685802" rtl="0" eaLnBrk="1" latinLnBrk="0" hangingPunct="1">
        <a:defRPr sz="1350" kern="1200">
          <a:solidFill>
            <a:schemeClr val="tx1"/>
          </a:solidFill>
          <a:latin typeface="+mn-lt"/>
          <a:ea typeface="+mn-ea"/>
          <a:cs typeface="+mn-cs"/>
        </a:defRPr>
      </a:lvl3pPr>
      <a:lvl4pPr marL="1028703" algn="l" defTabSz="685802" rtl="0" eaLnBrk="1" latinLnBrk="0" hangingPunct="1">
        <a:defRPr sz="1350" kern="1200">
          <a:solidFill>
            <a:schemeClr val="tx1"/>
          </a:solidFill>
          <a:latin typeface="+mn-lt"/>
          <a:ea typeface="+mn-ea"/>
          <a:cs typeface="+mn-cs"/>
        </a:defRPr>
      </a:lvl4pPr>
      <a:lvl5pPr marL="1371605" algn="l" defTabSz="685802" rtl="0" eaLnBrk="1" latinLnBrk="0" hangingPunct="1">
        <a:defRPr sz="1350" kern="1200">
          <a:solidFill>
            <a:schemeClr val="tx1"/>
          </a:solidFill>
          <a:latin typeface="+mn-lt"/>
          <a:ea typeface="+mn-ea"/>
          <a:cs typeface="+mn-cs"/>
        </a:defRPr>
      </a:lvl5pPr>
      <a:lvl6pPr marL="1714505" algn="l" defTabSz="685802" rtl="0" eaLnBrk="1" latinLnBrk="0" hangingPunct="1">
        <a:defRPr sz="1350" kern="1200">
          <a:solidFill>
            <a:schemeClr val="tx1"/>
          </a:solidFill>
          <a:latin typeface="+mn-lt"/>
          <a:ea typeface="+mn-ea"/>
          <a:cs typeface="+mn-cs"/>
        </a:defRPr>
      </a:lvl6pPr>
      <a:lvl7pPr marL="2057407" algn="l" defTabSz="685802" rtl="0" eaLnBrk="1" latinLnBrk="0" hangingPunct="1">
        <a:defRPr sz="1350" kern="1200">
          <a:solidFill>
            <a:schemeClr val="tx1"/>
          </a:solidFill>
          <a:latin typeface="+mn-lt"/>
          <a:ea typeface="+mn-ea"/>
          <a:cs typeface="+mn-cs"/>
        </a:defRPr>
      </a:lvl7pPr>
      <a:lvl8pPr marL="2400308" algn="l" defTabSz="685802" rtl="0" eaLnBrk="1" latinLnBrk="0" hangingPunct="1">
        <a:defRPr sz="1350" kern="1200">
          <a:solidFill>
            <a:schemeClr val="tx1"/>
          </a:solidFill>
          <a:latin typeface="+mn-lt"/>
          <a:ea typeface="+mn-ea"/>
          <a:cs typeface="+mn-cs"/>
        </a:defRPr>
      </a:lvl8pPr>
      <a:lvl9pPr marL="2743209" algn="l" defTabSz="68580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71485" y="1425961"/>
            <a:ext cx="8443915" cy="834629"/>
          </a:xfrm>
        </p:spPr>
        <p:txBody>
          <a:bodyPr/>
          <a:lstStyle/>
          <a:p>
            <a:pPr algn="ctr"/>
            <a:br>
              <a:rPr lang="en-US" sz="22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Department of Electronics and Communication Engineering</a:t>
            </a:r>
          </a:p>
        </p:txBody>
      </p:sp>
      <p:pic>
        <p:nvPicPr>
          <p:cNvPr id="2097153" name="Picture 9"/>
          <p:cNvPicPr>
            <a:picLocks noChangeAspect="1" noChangeArrowheads="1"/>
          </p:cNvPicPr>
          <p:nvPr/>
        </p:nvPicPr>
        <p:blipFill>
          <a:blip r:embed="rId2"/>
          <a:srcRect/>
          <a:stretch>
            <a:fillRect/>
          </a:stretch>
        </p:blipFill>
        <p:spPr bwMode="auto">
          <a:xfrm>
            <a:off x="3695098" y="2249605"/>
            <a:ext cx="1605321" cy="14544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BB10A52B-9476-C09F-21CB-BAFA732AFB6F}"/>
              </a:ext>
            </a:extLst>
          </p:cNvPr>
          <p:cNvSpPr txBox="1"/>
          <p:nvPr/>
        </p:nvSpPr>
        <p:spPr>
          <a:xfrm>
            <a:off x="228600" y="3918946"/>
            <a:ext cx="3587824" cy="1289071"/>
          </a:xfrm>
          <a:prstGeom prst="rect">
            <a:avLst/>
          </a:prstGeom>
          <a:noFill/>
        </p:spPr>
        <p:txBody>
          <a:bodyPr wrap="square" rtlCol="0">
            <a:spAutoFit/>
          </a:bodyPr>
          <a:lstStyle/>
          <a:p>
            <a:pPr algn="ctr">
              <a:lnSpc>
                <a:spcPct val="150000"/>
              </a:lnSpc>
            </a:pPr>
            <a:r>
              <a:rPr lang="en-GB" sz="1800" b="1" dirty="0">
                <a:latin typeface="Times New Roman" panose="02020603050405020304" pitchFamily="18" charset="0"/>
                <a:cs typeface="Times New Roman" panose="02020603050405020304" pitchFamily="18" charset="0"/>
              </a:rPr>
              <a:t>Name of the Guide</a:t>
            </a:r>
          </a:p>
          <a:p>
            <a:pPr algn="ctr">
              <a:lnSpc>
                <a:spcPct val="150000"/>
              </a:lnSpc>
            </a:pPr>
            <a:r>
              <a:rPr lang="en-GB" sz="1800" dirty="0">
                <a:latin typeface="Times New Roman" panose="02020603050405020304" pitchFamily="18" charset="0"/>
                <a:cs typeface="Times New Roman" panose="02020603050405020304" pitchFamily="18" charset="0"/>
              </a:rPr>
              <a:t>Mr. Krishna Saladi</a:t>
            </a:r>
          </a:p>
          <a:p>
            <a:pPr algn="ctr">
              <a:lnSpc>
                <a:spcPct val="150000"/>
              </a:lnSpc>
            </a:pPr>
            <a:r>
              <a:rPr lang="en-GB" sz="1800" dirty="0">
                <a:latin typeface="Times New Roman" panose="02020603050405020304" pitchFamily="18" charset="0"/>
                <a:cs typeface="Times New Roman" panose="02020603050405020304" pitchFamily="18" charset="0"/>
              </a:rPr>
              <a:t>Asst. Prof</a:t>
            </a:r>
          </a:p>
        </p:txBody>
      </p:sp>
      <p:sp>
        <p:nvSpPr>
          <p:cNvPr id="11" name="TextBox 10">
            <a:extLst>
              <a:ext uri="{FF2B5EF4-FFF2-40B4-BE49-F238E27FC236}">
                <a16:creationId xmlns:a16="http://schemas.microsoft.com/office/drawing/2014/main" id="{A775B536-E458-2E8D-AF93-4B9554241E28}"/>
              </a:ext>
            </a:extLst>
          </p:cNvPr>
          <p:cNvSpPr txBox="1"/>
          <p:nvPr/>
        </p:nvSpPr>
        <p:spPr>
          <a:xfrm>
            <a:off x="4876800" y="3908589"/>
            <a:ext cx="4038600" cy="2120068"/>
          </a:xfrm>
          <a:prstGeom prst="rect">
            <a:avLst/>
          </a:prstGeom>
          <a:noFill/>
        </p:spPr>
        <p:txBody>
          <a:bodyPr wrap="square">
            <a:spAutoFit/>
          </a:bodyPr>
          <a:lstStyle/>
          <a:p>
            <a:pPr>
              <a:lnSpc>
                <a:spcPct val="150000"/>
              </a:lnSpc>
            </a:pPr>
            <a:r>
              <a:rPr lang="en-GB" sz="1800" b="1" dirty="0">
                <a:latin typeface="Times New Roman" panose="02020603050405020304" pitchFamily="18" charset="0"/>
                <a:cs typeface="Times New Roman" panose="02020603050405020304" pitchFamily="18" charset="0"/>
              </a:rPr>
              <a:t>Students Name and Roll Numbers</a:t>
            </a:r>
          </a:p>
          <a:p>
            <a:pPr>
              <a:lnSpc>
                <a:spcPct val="150000"/>
              </a:lnSpc>
            </a:pPr>
            <a:r>
              <a:rPr lang="en-GB" sz="1800" dirty="0">
                <a:latin typeface="Times New Roman" panose="02020603050405020304" pitchFamily="18" charset="0"/>
                <a:cs typeface="Times New Roman" panose="02020603050405020304" pitchFamily="18" charset="0"/>
              </a:rPr>
              <a:t>1.  D. Harika            (218T1A0460)</a:t>
            </a:r>
          </a:p>
          <a:p>
            <a:pPr>
              <a:lnSpc>
                <a:spcPct val="150000"/>
              </a:lnSpc>
            </a:pPr>
            <a:r>
              <a:rPr lang="en-GB" sz="1800" dirty="0">
                <a:latin typeface="Times New Roman" panose="02020603050405020304" pitchFamily="18" charset="0"/>
                <a:cs typeface="Times New Roman" panose="02020603050405020304" pitchFamily="18" charset="0"/>
              </a:rPr>
              <a:t>2.  MD. Arsalan       (228T5A0418)  </a:t>
            </a:r>
          </a:p>
          <a:p>
            <a:pPr>
              <a:lnSpc>
                <a:spcPct val="150000"/>
              </a:lnSpc>
            </a:pPr>
            <a:r>
              <a:rPr lang="en-GB" sz="1800" dirty="0">
                <a:latin typeface="Times New Roman" panose="02020603050405020304" pitchFamily="18" charset="0"/>
                <a:cs typeface="Times New Roman" panose="02020603050405020304" pitchFamily="18" charset="0"/>
              </a:rPr>
              <a:t>3.  G. Durga Prasad  (218T1A0464)</a:t>
            </a:r>
          </a:p>
          <a:p>
            <a:pPr>
              <a:lnSpc>
                <a:spcPct val="150000"/>
              </a:lnSpc>
            </a:pPr>
            <a:r>
              <a:rPr lang="en-GB" sz="1800" dirty="0">
                <a:latin typeface="Times New Roman" panose="02020603050405020304" pitchFamily="18" charset="0"/>
                <a:cs typeface="Times New Roman" panose="02020603050405020304" pitchFamily="18" charset="0"/>
              </a:rPr>
              <a:t>4.  P. Rohini              (218T1A0488)</a:t>
            </a:r>
          </a:p>
        </p:txBody>
      </p:sp>
      <p:sp>
        <p:nvSpPr>
          <p:cNvPr id="3" name="Slide Number Placeholder 2">
            <a:extLst>
              <a:ext uri="{FF2B5EF4-FFF2-40B4-BE49-F238E27FC236}">
                <a16:creationId xmlns:a16="http://schemas.microsoft.com/office/drawing/2014/main" id="{C6D16067-103A-9AEF-1558-054F32D01E7E}"/>
              </a:ext>
            </a:extLst>
          </p:cNvPr>
          <p:cNvSpPr>
            <a:spLocks noGrp="1"/>
          </p:cNvSpPr>
          <p:nvPr>
            <p:ph type="sldNum" sz="quarter" idx="12"/>
          </p:nvPr>
        </p:nvSpPr>
        <p:spPr/>
        <p:txBody>
          <a:bodyPr/>
          <a:lstStyle/>
          <a:p>
            <a:pPr>
              <a:defRPr/>
            </a:pPr>
            <a:fld id="{165922B6-AAE1-E24B-9DCA-69C320E3E55E}" type="slidenum">
              <a:rPr lang="en-US" altLang="en-US" smtClean="0"/>
              <a:pPr>
                <a:defRPr/>
              </a:pPr>
              <a:t>1</a:t>
            </a:fld>
            <a:endParaRPr lang="en-US" altLang="en-US"/>
          </a:p>
        </p:txBody>
      </p:sp>
      <p:sp>
        <p:nvSpPr>
          <p:cNvPr id="5" name="TextBox 4">
            <a:extLst>
              <a:ext uri="{FF2B5EF4-FFF2-40B4-BE49-F238E27FC236}">
                <a16:creationId xmlns:a16="http://schemas.microsoft.com/office/drawing/2014/main" id="{2206D308-060B-0ACD-474F-1883AAE5888E}"/>
              </a:ext>
            </a:extLst>
          </p:cNvPr>
          <p:cNvSpPr txBox="1"/>
          <p:nvPr/>
        </p:nvSpPr>
        <p:spPr>
          <a:xfrm>
            <a:off x="1143000" y="390380"/>
            <a:ext cx="6858000" cy="830997"/>
          </a:xfrm>
          <a:prstGeom prst="rect">
            <a:avLst/>
          </a:prstGeom>
          <a:noFill/>
        </p:spPr>
        <p:txBody>
          <a:bodyPr wrap="square">
            <a:spAutoFit/>
          </a:bodyPr>
          <a:lstStyle/>
          <a:p>
            <a:r>
              <a:rPr lang="en-IN" sz="2400" dirty="0">
                <a:solidFill>
                  <a:schemeClr val="accent1"/>
                </a:solidFill>
                <a:latin typeface="Times New Roman" panose="02020603050405020304" pitchFamily="18" charset="0"/>
                <a:cs typeface="Times New Roman" panose="02020603050405020304" pitchFamily="18" charset="0"/>
              </a:rPr>
              <a:t>Design of an Area and Power Optimized Approximate Floating-Point </a:t>
            </a:r>
            <a:r>
              <a:rPr lang="en-IN" sz="2400">
                <a:solidFill>
                  <a:schemeClr val="accent1"/>
                </a:solidFill>
                <a:latin typeface="Times New Roman" panose="02020603050405020304" pitchFamily="18" charset="0"/>
                <a:cs typeface="Times New Roman" panose="02020603050405020304" pitchFamily="18" charset="0"/>
              </a:rPr>
              <a:t>Multiplier Using Brent-Kung </a:t>
            </a:r>
            <a:r>
              <a:rPr lang="en-IN" sz="2400" dirty="0">
                <a:solidFill>
                  <a:schemeClr val="accent1"/>
                </a:solidFill>
                <a:latin typeface="Times New Roman" panose="02020603050405020304" pitchFamily="18" charset="0"/>
                <a:cs typeface="Times New Roman" panose="02020603050405020304" pitchFamily="18" charset="0"/>
              </a:rPr>
              <a:t>Adder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5552D-4855-11EA-7084-925E6E8AC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EA257-2004-6EC4-9098-C88652E05E44}"/>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Existing Methodology</a:t>
            </a:r>
          </a:p>
        </p:txBody>
      </p:sp>
      <p:sp>
        <p:nvSpPr>
          <p:cNvPr id="3" name="Slide Number Placeholder 2">
            <a:extLst>
              <a:ext uri="{FF2B5EF4-FFF2-40B4-BE49-F238E27FC236}">
                <a16:creationId xmlns:a16="http://schemas.microsoft.com/office/drawing/2014/main" id="{B7E2D181-2F06-D98F-B5DD-6D9DA58E0FC3}"/>
              </a:ext>
            </a:extLst>
          </p:cNvPr>
          <p:cNvSpPr>
            <a:spLocks noGrp="1"/>
          </p:cNvSpPr>
          <p:nvPr>
            <p:ph type="sldNum" sz="quarter" idx="12"/>
          </p:nvPr>
        </p:nvSpPr>
        <p:spPr/>
        <p:txBody>
          <a:bodyPr/>
          <a:lstStyle/>
          <a:p>
            <a:pPr>
              <a:defRPr/>
            </a:pPr>
            <a:fld id="{165922B6-AAE1-E24B-9DCA-69C320E3E55E}" type="slidenum">
              <a:rPr lang="en-US" altLang="en-US" smtClean="0"/>
              <a:pPr>
                <a:defRPr/>
              </a:pPr>
              <a:t>10</a:t>
            </a:fld>
            <a:endParaRPr lang="en-US" altLang="en-US"/>
          </a:p>
        </p:txBody>
      </p:sp>
      <p:sp>
        <p:nvSpPr>
          <p:cNvPr id="4" name="Content Placeholder 2">
            <a:extLst>
              <a:ext uri="{FF2B5EF4-FFF2-40B4-BE49-F238E27FC236}">
                <a16:creationId xmlns:a16="http://schemas.microsoft.com/office/drawing/2014/main" id="{9C6E31C3-DED3-E1CF-F9C4-70BA3D1E05D0}"/>
              </a:ext>
            </a:extLst>
          </p:cNvPr>
          <p:cNvSpPr>
            <a:spLocks noGrp="1"/>
          </p:cNvSpPr>
          <p:nvPr>
            <p:ph idx="1"/>
          </p:nvPr>
        </p:nvSpPr>
        <p:spPr>
          <a:xfrm>
            <a:off x="441158" y="914400"/>
            <a:ext cx="8229600" cy="5181600"/>
          </a:xfrm>
        </p:spPr>
        <p:txBody>
          <a:bodyPr/>
          <a:lstStyle/>
          <a:p>
            <a:pPr marL="0" indent="0">
              <a:buNone/>
            </a:pPr>
            <a:r>
              <a:rPr lang="en-US" sz="2200" dirty="0">
                <a:latin typeface="Times New Roman" panose="02020603050405020304" pitchFamily="18" charset="0"/>
                <a:cs typeface="Times New Roman" panose="02020603050405020304" pitchFamily="18" charset="0"/>
              </a:rPr>
              <a:t>Logarithmic Approximation Floating point :</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method transforms multiplication into addition by applying logarithmic functions, thereby reducing hardware complexity and power usage. However, it introduces approximation errors that need management.</a:t>
            </a:r>
          </a:p>
          <a:p>
            <a:pPr marL="0" indent="0">
              <a:buNone/>
            </a:pPr>
            <a:r>
              <a:rPr lang="en-US" sz="2200" dirty="0">
                <a:latin typeface="Times New Roman" panose="02020603050405020304" pitchFamily="18" charset="0"/>
                <a:cs typeface="Times New Roman" panose="02020603050405020304" pitchFamily="18" charset="0"/>
              </a:rPr>
              <a:t>Approximate Booth Encoding: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Utilizing simplified Booth encoding schemes, this approach decreases the number of partial products in multiplication, leading to lower power consumption and faster computations. The trade-off is a potential increase in computational errors.</a:t>
            </a:r>
          </a:p>
          <a:p>
            <a:pPr marL="0" indent="0">
              <a:buNone/>
            </a:pPr>
            <a:r>
              <a:rPr lang="en-US" sz="2200" dirty="0">
                <a:latin typeface="Times New Roman" panose="02020603050405020304" pitchFamily="18" charset="0"/>
                <a:cs typeface="Times New Roman" panose="02020603050405020304" pitchFamily="18" charset="0"/>
              </a:rPr>
              <a:t>Truncation Techniques: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truncating less significant bits of operands, truncation methods reduce the complexity of multiplication operations. While this results in faster processing and reduced power usage, it can also lead to a loss of precision</a:t>
            </a:r>
            <a:endParaRPr lang="en-IN"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2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D41E02-7638-1CF4-B08F-FA00B6098ADC}"/>
              </a:ext>
            </a:extLst>
          </p:cNvPr>
          <p:cNvPicPr>
            <a:picLocks noGrp="1" noChangeAspect="1"/>
          </p:cNvPicPr>
          <p:nvPr>
            <p:ph idx="1"/>
          </p:nvPr>
        </p:nvPicPr>
        <p:blipFill>
          <a:blip r:embed="rId2"/>
          <a:stretch>
            <a:fillRect/>
          </a:stretch>
        </p:blipFill>
        <p:spPr>
          <a:xfrm>
            <a:off x="457200" y="2680558"/>
            <a:ext cx="8229600" cy="1146047"/>
          </a:xfrm>
          <a:prstGeom prst="rect">
            <a:avLst/>
          </a:prstGeom>
        </p:spPr>
      </p:pic>
      <p:sp>
        <p:nvSpPr>
          <p:cNvPr id="4" name="Slide Number Placeholder 3">
            <a:extLst>
              <a:ext uri="{FF2B5EF4-FFF2-40B4-BE49-F238E27FC236}">
                <a16:creationId xmlns:a16="http://schemas.microsoft.com/office/drawing/2014/main" id="{DAEC6600-D498-AC0C-AEC6-2B084B69FB69}"/>
              </a:ext>
            </a:extLst>
          </p:cNvPr>
          <p:cNvSpPr>
            <a:spLocks noGrp="1"/>
          </p:cNvSpPr>
          <p:nvPr>
            <p:ph type="sldNum" sz="quarter" idx="12"/>
          </p:nvPr>
        </p:nvSpPr>
        <p:spPr/>
        <p:txBody>
          <a:bodyPr/>
          <a:lstStyle/>
          <a:p>
            <a:pPr>
              <a:defRPr/>
            </a:pPr>
            <a:fld id="{165922B6-AAE1-E24B-9DCA-69C320E3E55E}" type="slidenum">
              <a:rPr lang="en-US" altLang="en-US" smtClean="0"/>
              <a:pPr>
                <a:defRPr/>
              </a:pPr>
              <a:t>11</a:t>
            </a:fld>
            <a:endParaRPr lang="en-US" altLang="en-US"/>
          </a:p>
        </p:txBody>
      </p:sp>
      <p:pic>
        <p:nvPicPr>
          <p:cNvPr id="7" name="Picture 6">
            <a:extLst>
              <a:ext uri="{FF2B5EF4-FFF2-40B4-BE49-F238E27FC236}">
                <a16:creationId xmlns:a16="http://schemas.microsoft.com/office/drawing/2014/main" id="{16A3BAD8-B908-E2A6-C21D-02DFA0E22529}"/>
              </a:ext>
            </a:extLst>
          </p:cNvPr>
          <p:cNvPicPr>
            <a:picLocks noChangeAspect="1"/>
          </p:cNvPicPr>
          <p:nvPr/>
        </p:nvPicPr>
        <p:blipFill>
          <a:blip r:embed="rId3"/>
          <a:stretch>
            <a:fillRect/>
          </a:stretch>
        </p:blipFill>
        <p:spPr>
          <a:xfrm>
            <a:off x="456843" y="2852878"/>
            <a:ext cx="8230313" cy="1152244"/>
          </a:xfrm>
          <a:prstGeom prst="rect">
            <a:avLst/>
          </a:prstGeom>
        </p:spPr>
      </p:pic>
      <p:pic>
        <p:nvPicPr>
          <p:cNvPr id="8" name="Picture 7">
            <a:extLst>
              <a:ext uri="{FF2B5EF4-FFF2-40B4-BE49-F238E27FC236}">
                <a16:creationId xmlns:a16="http://schemas.microsoft.com/office/drawing/2014/main" id="{75624497-E4EC-BBC9-FA74-946D8B86642B}"/>
              </a:ext>
            </a:extLst>
          </p:cNvPr>
          <p:cNvPicPr>
            <a:picLocks noChangeAspect="1"/>
          </p:cNvPicPr>
          <p:nvPr/>
        </p:nvPicPr>
        <p:blipFill>
          <a:blip r:embed="rId4"/>
          <a:stretch>
            <a:fillRect/>
          </a:stretch>
        </p:blipFill>
        <p:spPr>
          <a:xfrm>
            <a:off x="762000" y="395654"/>
            <a:ext cx="6980195" cy="5557309"/>
          </a:xfrm>
          <a:prstGeom prst="rect">
            <a:avLst/>
          </a:prstGeom>
        </p:spPr>
      </p:pic>
    </p:spTree>
    <p:extLst>
      <p:ext uri="{BB962C8B-B14F-4D97-AF65-F5344CB8AC3E}">
        <p14:creationId xmlns:p14="http://schemas.microsoft.com/office/powerpoint/2010/main" val="100639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3CCE33-56A8-3DDB-5A37-79EC2FE35380}"/>
              </a:ext>
            </a:extLst>
          </p:cNvPr>
          <p:cNvSpPr>
            <a:spLocks noGrp="1"/>
          </p:cNvSpPr>
          <p:nvPr>
            <p:ph type="sldNum" sz="quarter" idx="12"/>
          </p:nvPr>
        </p:nvSpPr>
        <p:spPr/>
        <p:txBody>
          <a:bodyPr/>
          <a:lstStyle/>
          <a:p>
            <a:pPr>
              <a:defRPr/>
            </a:pPr>
            <a:fld id="{165922B6-AAE1-E24B-9DCA-69C320E3E55E}" type="slidenum">
              <a:rPr lang="en-US" altLang="en-US" smtClean="0"/>
              <a:pPr>
                <a:defRPr/>
              </a:pPr>
              <a:t>12</a:t>
            </a:fld>
            <a:endParaRPr lang="en-US" altLang="en-US"/>
          </a:p>
        </p:txBody>
      </p:sp>
      <p:pic>
        <p:nvPicPr>
          <p:cNvPr id="11" name="Content Placeholder 10">
            <a:extLst>
              <a:ext uri="{FF2B5EF4-FFF2-40B4-BE49-F238E27FC236}">
                <a16:creationId xmlns:a16="http://schemas.microsoft.com/office/drawing/2014/main" id="{35841A8A-C339-5C18-805D-B71E39997DE2}"/>
              </a:ext>
            </a:extLst>
          </p:cNvPr>
          <p:cNvPicPr>
            <a:picLocks noGrp="1" noChangeAspect="1"/>
          </p:cNvPicPr>
          <p:nvPr>
            <p:ph idx="1"/>
          </p:nvPr>
        </p:nvPicPr>
        <p:blipFill>
          <a:blip r:embed="rId2"/>
          <a:stretch>
            <a:fillRect/>
          </a:stretch>
        </p:blipFill>
        <p:spPr>
          <a:xfrm>
            <a:off x="1626761" y="1219200"/>
            <a:ext cx="5890478" cy="4906963"/>
          </a:xfrm>
          <a:prstGeom prst="rect">
            <a:avLst/>
          </a:prstGeom>
        </p:spPr>
      </p:pic>
      <p:sp>
        <p:nvSpPr>
          <p:cNvPr id="10" name="Title 9">
            <a:extLst>
              <a:ext uri="{FF2B5EF4-FFF2-40B4-BE49-F238E27FC236}">
                <a16:creationId xmlns:a16="http://schemas.microsoft.com/office/drawing/2014/main" id="{C02FE953-74D2-07C2-D2C4-F37B14CAC6A3}"/>
              </a:ext>
            </a:extLst>
          </p:cNvPr>
          <p:cNvSpPr>
            <a:spLocks noGrp="1"/>
          </p:cNvSpPr>
          <p:nvPr>
            <p:ph type="title"/>
          </p:nvPr>
        </p:nvSpPr>
        <p:spPr/>
        <p:txBody>
          <a:bodyPr/>
          <a:lstStyle/>
          <a:p>
            <a:r>
              <a:rPr lang="en-US" sz="3500" dirty="0">
                <a:solidFill>
                  <a:schemeClr val="accent1"/>
                </a:solidFill>
                <a:latin typeface="Times New Roman" panose="02020603050405020304" pitchFamily="18" charset="0"/>
                <a:cs typeface="Times New Roman" panose="02020603050405020304" pitchFamily="18" charset="0"/>
              </a:rPr>
              <a:t>ERROR CORRECTION MODEL:</a:t>
            </a:r>
            <a:endParaRPr lang="en-IN" sz="35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75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6993-AC46-C129-967D-B0A42BB8C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55C89-5E69-FA39-C6F3-CC965E6FAFCF}"/>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Proposed Methodology </a:t>
            </a:r>
          </a:p>
        </p:txBody>
      </p:sp>
      <p:sp>
        <p:nvSpPr>
          <p:cNvPr id="3" name="Slide Number Placeholder 2">
            <a:extLst>
              <a:ext uri="{FF2B5EF4-FFF2-40B4-BE49-F238E27FC236}">
                <a16:creationId xmlns:a16="http://schemas.microsoft.com/office/drawing/2014/main" id="{2D655ADE-8F55-E654-71B3-5C0B4286DAA0}"/>
              </a:ext>
            </a:extLst>
          </p:cNvPr>
          <p:cNvSpPr>
            <a:spLocks noGrp="1"/>
          </p:cNvSpPr>
          <p:nvPr>
            <p:ph type="sldNum" sz="quarter" idx="12"/>
          </p:nvPr>
        </p:nvSpPr>
        <p:spPr/>
        <p:txBody>
          <a:bodyPr/>
          <a:lstStyle/>
          <a:p>
            <a:pPr>
              <a:defRPr/>
            </a:pPr>
            <a:fld id="{165922B6-AAE1-E24B-9DCA-69C320E3E55E}" type="slidenum">
              <a:rPr lang="en-US" altLang="en-US" smtClean="0"/>
              <a:pPr>
                <a:defRPr/>
              </a:pPr>
              <a:t>13</a:t>
            </a:fld>
            <a:endParaRPr lang="en-US" altLang="en-US"/>
          </a:p>
        </p:txBody>
      </p:sp>
      <p:sp>
        <p:nvSpPr>
          <p:cNvPr id="4" name="Content Placeholder 2">
            <a:extLst>
              <a:ext uri="{FF2B5EF4-FFF2-40B4-BE49-F238E27FC236}">
                <a16:creationId xmlns:a16="http://schemas.microsoft.com/office/drawing/2014/main" id="{8CA89672-A872-6E7E-3072-B6FFFF964F2F}"/>
              </a:ext>
            </a:extLst>
          </p:cNvPr>
          <p:cNvSpPr>
            <a:spLocks noGrp="1"/>
          </p:cNvSpPr>
          <p:nvPr>
            <p:ph idx="1"/>
          </p:nvPr>
        </p:nvSpPr>
        <p:spPr>
          <a:xfrm>
            <a:off x="441158" y="990600"/>
            <a:ext cx="8229600" cy="4953000"/>
          </a:xfrm>
        </p:spPr>
        <p:txBody>
          <a:bodyPr/>
          <a:lstStyle/>
          <a:p>
            <a:r>
              <a:rPr lang="en-US" sz="2200" dirty="0">
                <a:latin typeface="Times New Roman" panose="02020603050405020304" pitchFamily="18" charset="0"/>
                <a:cs typeface="Times New Roman" panose="02020603050405020304" pitchFamily="18" charset="0"/>
              </a:rPr>
              <a:t>The design begins with the decomposition of the IEEE-754 floating-point format, focusing on the multiplication of mantissas and the addition of exponents. Approximation techniques are applied in the mantissa multiplication stage to simplify logic and reduce power.</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Brent-Kung parallel prefix adder is used for exponent addition and normalization. This adder is chosen for its reduced logic depth and smaller area compared to traditional adders, which helps to improve the overall speed and efficiency of the multiplier unit.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architecture includes a Frequency and Precision Controller that supports three clock domains (CLK1, CLK2, CLK3). This controller allows the system to dynamically switch between precision modes at runtime, enabling trade-offs between speed, power, and accuracy.</a:t>
            </a:r>
          </a:p>
        </p:txBody>
      </p:sp>
    </p:spTree>
    <p:extLst>
      <p:ext uri="{BB962C8B-B14F-4D97-AF65-F5344CB8AC3E}">
        <p14:creationId xmlns:p14="http://schemas.microsoft.com/office/powerpoint/2010/main" val="1234639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93D80-0FE3-B363-E17D-C9340C516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87A5B-79E3-38FA-DC21-354D4BA72A9D}"/>
              </a:ext>
            </a:extLst>
          </p:cNvPr>
          <p:cNvSpPr>
            <a:spLocks noGrp="1"/>
          </p:cNvSpPr>
          <p:nvPr>
            <p:ph type="title"/>
          </p:nvPr>
        </p:nvSpPr>
        <p:spPr>
          <a:xfrm>
            <a:off x="457200" y="152400"/>
            <a:ext cx="8229600" cy="1265238"/>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Results</a:t>
            </a:r>
            <a:br>
              <a:rPr lang="en-US" sz="3500" b="1" dirty="0">
                <a:solidFill>
                  <a:schemeClr val="accent1"/>
                </a:solidFill>
                <a:latin typeface="Times New Roman" panose="02020603050405020304" pitchFamily="18" charset="0"/>
                <a:cs typeface="Times New Roman" panose="02020603050405020304" pitchFamily="18" charset="0"/>
              </a:rPr>
            </a:br>
            <a:r>
              <a:rPr lang="en-US" sz="3500" b="1" dirty="0">
                <a:latin typeface="Times New Roman" panose="02020603050405020304" pitchFamily="18" charset="0"/>
                <a:cs typeface="Times New Roman" panose="02020603050405020304" pitchFamily="18" charset="0"/>
              </a:rPr>
              <a:t>Existing methodology</a:t>
            </a:r>
          </a:p>
        </p:txBody>
      </p:sp>
      <p:sp>
        <p:nvSpPr>
          <p:cNvPr id="3" name="Slide Number Placeholder 2">
            <a:extLst>
              <a:ext uri="{FF2B5EF4-FFF2-40B4-BE49-F238E27FC236}">
                <a16:creationId xmlns:a16="http://schemas.microsoft.com/office/drawing/2014/main" id="{5723F829-B685-96CD-1E50-9BA8ABE3FC46}"/>
              </a:ext>
            </a:extLst>
          </p:cNvPr>
          <p:cNvSpPr>
            <a:spLocks noGrp="1"/>
          </p:cNvSpPr>
          <p:nvPr>
            <p:ph type="sldNum" sz="quarter" idx="12"/>
          </p:nvPr>
        </p:nvSpPr>
        <p:spPr/>
        <p:txBody>
          <a:bodyPr/>
          <a:lstStyle/>
          <a:p>
            <a:pPr>
              <a:defRPr/>
            </a:pPr>
            <a:fld id="{165922B6-AAE1-E24B-9DCA-69C320E3E55E}" type="slidenum">
              <a:rPr lang="en-US" altLang="en-US" smtClean="0"/>
              <a:pPr>
                <a:defRPr/>
              </a:pPr>
              <a:t>14</a:t>
            </a:fld>
            <a:endParaRPr lang="en-US" altLang="en-US"/>
          </a:p>
        </p:txBody>
      </p:sp>
      <p:pic>
        <p:nvPicPr>
          <p:cNvPr id="13" name="Content Placeholder 12">
            <a:extLst>
              <a:ext uri="{FF2B5EF4-FFF2-40B4-BE49-F238E27FC236}">
                <a16:creationId xmlns:a16="http://schemas.microsoft.com/office/drawing/2014/main" id="{739B15A5-2605-CC34-39E6-F136032BA389}"/>
              </a:ext>
            </a:extLst>
          </p:cNvPr>
          <p:cNvPicPr>
            <a:picLocks noGrp="1" noChangeAspect="1"/>
          </p:cNvPicPr>
          <p:nvPr>
            <p:ph idx="1"/>
          </p:nvPr>
        </p:nvPicPr>
        <p:blipFill>
          <a:blip r:embed="rId2"/>
          <a:stretch>
            <a:fillRect/>
          </a:stretch>
        </p:blipFill>
        <p:spPr>
          <a:xfrm>
            <a:off x="361412" y="1295401"/>
            <a:ext cx="8106851" cy="4572000"/>
          </a:xfrm>
          <a:prstGeom prst="rect">
            <a:avLst/>
          </a:prstGeom>
        </p:spPr>
      </p:pic>
    </p:spTree>
    <p:extLst>
      <p:ext uri="{BB962C8B-B14F-4D97-AF65-F5344CB8AC3E}">
        <p14:creationId xmlns:p14="http://schemas.microsoft.com/office/powerpoint/2010/main" val="366112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F35786-FCA0-949D-EA96-8E8D4ECC8A55}"/>
              </a:ext>
            </a:extLst>
          </p:cNvPr>
          <p:cNvPicPr>
            <a:picLocks noGrp="1" noChangeAspect="1"/>
          </p:cNvPicPr>
          <p:nvPr>
            <p:ph idx="1"/>
          </p:nvPr>
        </p:nvPicPr>
        <p:blipFill>
          <a:blip r:embed="rId2"/>
          <a:stretch>
            <a:fillRect/>
          </a:stretch>
        </p:blipFill>
        <p:spPr>
          <a:xfrm>
            <a:off x="533400" y="2762063"/>
            <a:ext cx="8153400" cy="1135436"/>
          </a:xfrm>
          <a:prstGeom prst="rect">
            <a:avLst/>
          </a:prstGeom>
        </p:spPr>
      </p:pic>
      <p:sp>
        <p:nvSpPr>
          <p:cNvPr id="4" name="Slide Number Placeholder 3">
            <a:extLst>
              <a:ext uri="{FF2B5EF4-FFF2-40B4-BE49-F238E27FC236}">
                <a16:creationId xmlns:a16="http://schemas.microsoft.com/office/drawing/2014/main" id="{3395D547-C9E9-42A7-EE28-9A8324F28B75}"/>
              </a:ext>
            </a:extLst>
          </p:cNvPr>
          <p:cNvSpPr>
            <a:spLocks noGrp="1"/>
          </p:cNvSpPr>
          <p:nvPr>
            <p:ph type="sldNum" sz="quarter" idx="12"/>
          </p:nvPr>
        </p:nvSpPr>
        <p:spPr/>
        <p:txBody>
          <a:bodyPr/>
          <a:lstStyle/>
          <a:p>
            <a:pPr>
              <a:defRPr/>
            </a:pPr>
            <a:fld id="{165922B6-AAE1-E24B-9DCA-69C320E3E55E}" type="slidenum">
              <a:rPr lang="en-US" altLang="en-US" smtClean="0"/>
              <a:pPr>
                <a:defRPr/>
              </a:pPr>
              <a:t>15</a:t>
            </a:fld>
            <a:endParaRPr lang="en-US" altLang="en-US"/>
          </a:p>
        </p:txBody>
      </p:sp>
      <p:pic>
        <p:nvPicPr>
          <p:cNvPr id="6" name="Picture 5">
            <a:extLst>
              <a:ext uri="{FF2B5EF4-FFF2-40B4-BE49-F238E27FC236}">
                <a16:creationId xmlns:a16="http://schemas.microsoft.com/office/drawing/2014/main" id="{519EDDBB-60B9-498F-396B-99FBC664DC3D}"/>
              </a:ext>
            </a:extLst>
          </p:cNvPr>
          <p:cNvPicPr>
            <a:picLocks noChangeAspect="1"/>
          </p:cNvPicPr>
          <p:nvPr/>
        </p:nvPicPr>
        <p:blipFill>
          <a:blip r:embed="rId2"/>
          <a:stretch>
            <a:fillRect/>
          </a:stretch>
        </p:blipFill>
        <p:spPr>
          <a:xfrm>
            <a:off x="456843" y="533400"/>
            <a:ext cx="8230313" cy="5029200"/>
          </a:xfrm>
          <a:prstGeom prst="rect">
            <a:avLst/>
          </a:prstGeom>
        </p:spPr>
      </p:pic>
      <p:pic>
        <p:nvPicPr>
          <p:cNvPr id="7" name="Picture 6">
            <a:extLst>
              <a:ext uri="{FF2B5EF4-FFF2-40B4-BE49-F238E27FC236}">
                <a16:creationId xmlns:a16="http://schemas.microsoft.com/office/drawing/2014/main" id="{1F9FA571-8604-B44F-2BE6-E717FAE3ADF7}"/>
              </a:ext>
            </a:extLst>
          </p:cNvPr>
          <p:cNvPicPr>
            <a:picLocks noChangeAspect="1"/>
          </p:cNvPicPr>
          <p:nvPr/>
        </p:nvPicPr>
        <p:blipFill>
          <a:blip r:embed="rId3"/>
          <a:stretch>
            <a:fillRect/>
          </a:stretch>
        </p:blipFill>
        <p:spPr>
          <a:xfrm>
            <a:off x="533044" y="914400"/>
            <a:ext cx="8001355" cy="4724400"/>
          </a:xfrm>
          <a:prstGeom prst="rect">
            <a:avLst/>
          </a:prstGeom>
        </p:spPr>
      </p:pic>
    </p:spTree>
    <p:extLst>
      <p:ext uri="{BB962C8B-B14F-4D97-AF65-F5344CB8AC3E}">
        <p14:creationId xmlns:p14="http://schemas.microsoft.com/office/powerpoint/2010/main" val="167084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8E83-57AE-A6B5-2563-AA80829FD63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0DA1DAE-B243-68FF-D7D2-14E6BE57CD26}"/>
              </a:ext>
            </a:extLst>
          </p:cNvPr>
          <p:cNvPicPr>
            <a:picLocks noGrp="1" noChangeAspect="1"/>
          </p:cNvPicPr>
          <p:nvPr>
            <p:ph idx="1"/>
          </p:nvPr>
        </p:nvPicPr>
        <p:blipFill>
          <a:blip r:embed="rId2"/>
          <a:stretch>
            <a:fillRect/>
          </a:stretch>
        </p:blipFill>
        <p:spPr>
          <a:xfrm>
            <a:off x="609600" y="1752600"/>
            <a:ext cx="7924800" cy="3962399"/>
          </a:xfrm>
          <a:prstGeom prst="rect">
            <a:avLst/>
          </a:prstGeom>
        </p:spPr>
      </p:pic>
      <p:sp>
        <p:nvSpPr>
          <p:cNvPr id="4" name="Slide Number Placeholder 3">
            <a:extLst>
              <a:ext uri="{FF2B5EF4-FFF2-40B4-BE49-F238E27FC236}">
                <a16:creationId xmlns:a16="http://schemas.microsoft.com/office/drawing/2014/main" id="{727EA1C9-547F-D9B5-65CA-5D0882C38D2D}"/>
              </a:ext>
            </a:extLst>
          </p:cNvPr>
          <p:cNvSpPr>
            <a:spLocks noGrp="1"/>
          </p:cNvSpPr>
          <p:nvPr>
            <p:ph type="sldNum" sz="quarter" idx="12"/>
          </p:nvPr>
        </p:nvSpPr>
        <p:spPr/>
        <p:txBody>
          <a:bodyPr/>
          <a:lstStyle/>
          <a:p>
            <a:pPr>
              <a:defRPr/>
            </a:pPr>
            <a:fld id="{165922B6-AAE1-E24B-9DCA-69C320E3E55E}" type="slidenum">
              <a:rPr lang="en-US" altLang="en-US" smtClean="0"/>
              <a:pPr>
                <a:defRPr/>
              </a:pPr>
              <a:t>16</a:t>
            </a:fld>
            <a:endParaRPr lang="en-US" altLang="en-US"/>
          </a:p>
        </p:txBody>
      </p:sp>
    </p:spTree>
    <p:extLst>
      <p:ext uri="{BB962C8B-B14F-4D97-AF65-F5344CB8AC3E}">
        <p14:creationId xmlns:p14="http://schemas.microsoft.com/office/powerpoint/2010/main" val="798524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CB08-B240-A503-A138-07B1F652FC7D}"/>
              </a:ext>
            </a:extLst>
          </p:cNvPr>
          <p:cNvSpPr>
            <a:spLocks noGrp="1"/>
          </p:cNvSpPr>
          <p:nvPr>
            <p:ph type="title"/>
          </p:nvPr>
        </p:nvSpPr>
        <p:spPr/>
        <p:txBody>
          <a:bodyPr/>
          <a:lstStyle/>
          <a:p>
            <a:r>
              <a:rPr lang="en-US" sz="3500" dirty="0">
                <a:solidFill>
                  <a:schemeClr val="accent1"/>
                </a:solidFill>
                <a:latin typeface="Times New Roman" panose="02020603050405020304" pitchFamily="18" charset="0"/>
                <a:cs typeface="Times New Roman" panose="02020603050405020304" pitchFamily="18" charset="0"/>
              </a:rPr>
              <a:t>Proposed Methodology:</a:t>
            </a:r>
            <a:br>
              <a:rPr lang="en-US" sz="3500" dirty="0">
                <a:solidFill>
                  <a:schemeClr val="accent1"/>
                </a:solidFill>
                <a:latin typeface="Times New Roman" panose="02020603050405020304" pitchFamily="18" charset="0"/>
                <a:cs typeface="Times New Roman" panose="02020603050405020304" pitchFamily="18" charset="0"/>
              </a:rPr>
            </a:br>
            <a:r>
              <a:rPr lang="en-US" sz="3500" dirty="0">
                <a:latin typeface="Times New Roman" panose="02020603050405020304" pitchFamily="18" charset="0"/>
                <a:cs typeface="Times New Roman" panose="02020603050405020304" pitchFamily="18" charset="0"/>
              </a:rPr>
              <a:t>no correction Mode</a:t>
            </a:r>
            <a:endParaRPr lang="en-IN" sz="35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F085135-68D5-8B77-492E-8C9AA9737807}"/>
              </a:ext>
            </a:extLst>
          </p:cNvPr>
          <p:cNvPicPr>
            <a:picLocks noGrp="1" noChangeAspect="1"/>
          </p:cNvPicPr>
          <p:nvPr>
            <p:ph idx="1"/>
          </p:nvPr>
        </p:nvPicPr>
        <p:blipFill>
          <a:blip r:embed="rId2"/>
          <a:stretch>
            <a:fillRect/>
          </a:stretch>
        </p:blipFill>
        <p:spPr>
          <a:xfrm>
            <a:off x="381000" y="1440578"/>
            <a:ext cx="8229600" cy="4426821"/>
          </a:xfrm>
          <a:prstGeom prst="rect">
            <a:avLst/>
          </a:prstGeom>
        </p:spPr>
      </p:pic>
      <p:sp>
        <p:nvSpPr>
          <p:cNvPr id="4" name="Slide Number Placeholder 3">
            <a:extLst>
              <a:ext uri="{FF2B5EF4-FFF2-40B4-BE49-F238E27FC236}">
                <a16:creationId xmlns:a16="http://schemas.microsoft.com/office/drawing/2014/main" id="{A035C808-A1F9-C5B9-383D-57544C30861E}"/>
              </a:ext>
            </a:extLst>
          </p:cNvPr>
          <p:cNvSpPr>
            <a:spLocks noGrp="1"/>
          </p:cNvSpPr>
          <p:nvPr>
            <p:ph type="sldNum" sz="quarter" idx="12"/>
          </p:nvPr>
        </p:nvSpPr>
        <p:spPr/>
        <p:txBody>
          <a:bodyPr/>
          <a:lstStyle/>
          <a:p>
            <a:pPr>
              <a:defRPr/>
            </a:pPr>
            <a:fld id="{165922B6-AAE1-E24B-9DCA-69C320E3E55E}" type="slidenum">
              <a:rPr lang="en-US" altLang="en-US" smtClean="0"/>
              <a:pPr>
                <a:defRPr/>
              </a:pPr>
              <a:t>17</a:t>
            </a:fld>
            <a:endParaRPr lang="en-US" altLang="en-US"/>
          </a:p>
        </p:txBody>
      </p:sp>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51D27354-5BF4-9EBB-F020-12D070B9A1B4}"/>
                  </a:ext>
                </a:extLst>
              </p:cNvPr>
              <p:cNvGraphicFramePr>
                <a:graphicFrameLocks noChangeAspect="1"/>
              </p:cNvGraphicFramePr>
              <p:nvPr>
                <p:extLst>
                  <p:ext uri="{D42A27DB-BD31-4B8C-83A1-F6EECF244321}">
                    <p14:modId xmlns:p14="http://schemas.microsoft.com/office/powerpoint/2010/main" val="3349276130"/>
                  </p:ext>
                </p:extLst>
              </p:nvPr>
            </p:nvGraphicFramePr>
            <p:xfrm>
              <a:off x="-4212771" y="2044570"/>
              <a:ext cx="2286000" cy="1714500"/>
            </p:xfrm>
            <a:graphic>
              <a:graphicData uri="http://schemas.microsoft.com/office/powerpoint/2016/slidezoom">
                <pslz:sldZm>
                  <pslz:sldZmObj sldId="429" cId="1307053575">
                    <pslz:zmPr id="{B434120E-E161-4DAA-B999-541752AC18BF}"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7" name="Slide Zoom 6">
                <a:extLst>
                  <a:ext uri="{FF2B5EF4-FFF2-40B4-BE49-F238E27FC236}">
                    <a16:creationId xmlns:a16="http://schemas.microsoft.com/office/drawing/2014/main" id="{51D27354-5BF4-9EBB-F020-12D070B9A1B4}"/>
                  </a:ext>
                </a:extLst>
              </p:cNvPr>
              <p:cNvPicPr>
                <a:picLocks noGrp="1" noRot="1" noChangeAspect="1" noMove="1" noResize="1" noEditPoints="1" noAdjustHandles="1" noChangeArrowheads="1" noChangeShapeType="1"/>
              </p:cNvPicPr>
              <p:nvPr/>
            </p:nvPicPr>
            <p:blipFill>
              <a:blip r:embed="rId4"/>
              <a:stretch>
                <a:fillRect/>
              </a:stretch>
            </p:blipFill>
            <p:spPr>
              <a:xfrm>
                <a:off x="-4212771" y="2044570"/>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1307053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F89E-8B3E-C84A-E695-67D16ADD3073}"/>
              </a:ext>
            </a:extLst>
          </p:cNvPr>
          <p:cNvSpPr>
            <a:spLocks noGrp="1"/>
          </p:cNvSpPr>
          <p:nvPr>
            <p:ph type="title"/>
          </p:nvPr>
        </p:nvSpPr>
        <p:spPr>
          <a:xfrm>
            <a:off x="457200" y="274638"/>
            <a:ext cx="8229600" cy="487362"/>
          </a:xfrm>
        </p:spPr>
        <p:txBody>
          <a:bodyPr/>
          <a:lstStyle/>
          <a:p>
            <a:r>
              <a:rPr lang="en-US" sz="3500" dirty="0">
                <a:latin typeface="Times New Roman" panose="02020603050405020304" pitchFamily="18" charset="0"/>
                <a:cs typeface="Times New Roman" panose="02020603050405020304" pitchFamily="18" charset="0"/>
              </a:rPr>
              <a:t>Low Precision Mode:</a:t>
            </a:r>
            <a:endParaRPr lang="en-IN" sz="35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FF12F71-E19D-2817-9358-36453E08AA12}"/>
              </a:ext>
            </a:extLst>
          </p:cNvPr>
          <p:cNvPicPr>
            <a:picLocks noGrp="1" noChangeAspect="1"/>
          </p:cNvPicPr>
          <p:nvPr>
            <p:ph idx="1"/>
          </p:nvPr>
        </p:nvPicPr>
        <p:blipFill>
          <a:blip r:embed="rId2"/>
          <a:stretch>
            <a:fillRect/>
          </a:stretch>
        </p:blipFill>
        <p:spPr>
          <a:xfrm>
            <a:off x="170328" y="1143000"/>
            <a:ext cx="8668872" cy="4835677"/>
          </a:xfrm>
          <a:prstGeom prst="rect">
            <a:avLst/>
          </a:prstGeom>
        </p:spPr>
      </p:pic>
      <p:sp>
        <p:nvSpPr>
          <p:cNvPr id="4" name="Slide Number Placeholder 3">
            <a:extLst>
              <a:ext uri="{FF2B5EF4-FFF2-40B4-BE49-F238E27FC236}">
                <a16:creationId xmlns:a16="http://schemas.microsoft.com/office/drawing/2014/main" id="{E34E402B-270D-BD34-CE20-1DE47573839E}"/>
              </a:ext>
            </a:extLst>
          </p:cNvPr>
          <p:cNvSpPr>
            <a:spLocks noGrp="1"/>
          </p:cNvSpPr>
          <p:nvPr>
            <p:ph type="sldNum" sz="quarter" idx="12"/>
          </p:nvPr>
        </p:nvSpPr>
        <p:spPr/>
        <p:txBody>
          <a:bodyPr/>
          <a:lstStyle/>
          <a:p>
            <a:pPr>
              <a:defRPr/>
            </a:pPr>
            <a:fld id="{165922B6-AAE1-E24B-9DCA-69C320E3E55E}" type="slidenum">
              <a:rPr lang="en-US" altLang="en-US" smtClean="0"/>
              <a:pPr>
                <a:defRPr/>
              </a:pPr>
              <a:t>18</a:t>
            </a:fld>
            <a:endParaRPr lang="en-US" altLang="en-US"/>
          </a:p>
        </p:txBody>
      </p:sp>
    </p:spTree>
    <p:extLst>
      <p:ext uri="{BB962C8B-B14F-4D97-AF65-F5344CB8AC3E}">
        <p14:creationId xmlns:p14="http://schemas.microsoft.com/office/powerpoint/2010/main" val="228360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441C-2DDB-91D4-11DD-A45AFCE27369}"/>
              </a:ext>
            </a:extLst>
          </p:cNvPr>
          <p:cNvSpPr>
            <a:spLocks noGrp="1"/>
          </p:cNvSpPr>
          <p:nvPr>
            <p:ph type="title"/>
          </p:nvPr>
        </p:nvSpPr>
        <p:spPr>
          <a:xfrm>
            <a:off x="457200" y="274638"/>
            <a:ext cx="8229600" cy="563562"/>
          </a:xfrm>
        </p:spPr>
        <p:txBody>
          <a:bodyPr/>
          <a:lstStyle/>
          <a:p>
            <a:r>
              <a:rPr lang="en-US" dirty="0"/>
              <a:t>High Precision Mode:</a:t>
            </a:r>
            <a:endParaRPr lang="en-IN" dirty="0"/>
          </a:p>
        </p:txBody>
      </p:sp>
      <p:pic>
        <p:nvPicPr>
          <p:cNvPr id="5" name="Content Placeholder 4">
            <a:extLst>
              <a:ext uri="{FF2B5EF4-FFF2-40B4-BE49-F238E27FC236}">
                <a16:creationId xmlns:a16="http://schemas.microsoft.com/office/drawing/2014/main" id="{47F10153-5571-D4BE-9BE6-4BD55B1F7D8E}"/>
              </a:ext>
            </a:extLst>
          </p:cNvPr>
          <p:cNvPicPr>
            <a:picLocks noGrp="1" noChangeAspect="1"/>
          </p:cNvPicPr>
          <p:nvPr>
            <p:ph idx="1"/>
          </p:nvPr>
        </p:nvPicPr>
        <p:blipFill>
          <a:blip r:embed="rId2"/>
          <a:stretch>
            <a:fillRect/>
          </a:stretch>
        </p:blipFill>
        <p:spPr>
          <a:xfrm>
            <a:off x="457200" y="1143001"/>
            <a:ext cx="8382000" cy="4953000"/>
          </a:xfrm>
          <a:prstGeom prst="rect">
            <a:avLst/>
          </a:prstGeom>
        </p:spPr>
      </p:pic>
      <p:sp>
        <p:nvSpPr>
          <p:cNvPr id="4" name="Slide Number Placeholder 3">
            <a:extLst>
              <a:ext uri="{FF2B5EF4-FFF2-40B4-BE49-F238E27FC236}">
                <a16:creationId xmlns:a16="http://schemas.microsoft.com/office/drawing/2014/main" id="{1C79B486-9CD9-7F60-7B5E-AEE773E491FD}"/>
              </a:ext>
            </a:extLst>
          </p:cNvPr>
          <p:cNvSpPr>
            <a:spLocks noGrp="1"/>
          </p:cNvSpPr>
          <p:nvPr>
            <p:ph type="sldNum" sz="quarter" idx="12"/>
          </p:nvPr>
        </p:nvSpPr>
        <p:spPr/>
        <p:txBody>
          <a:bodyPr/>
          <a:lstStyle/>
          <a:p>
            <a:pPr>
              <a:defRPr/>
            </a:pPr>
            <a:fld id="{165922B6-AAE1-E24B-9DCA-69C320E3E55E}" type="slidenum">
              <a:rPr lang="en-US" altLang="en-US" smtClean="0"/>
              <a:pPr>
                <a:defRPr/>
              </a:pPr>
              <a:t>19</a:t>
            </a:fld>
            <a:endParaRPr lang="en-US" altLang="en-US"/>
          </a:p>
        </p:txBody>
      </p:sp>
    </p:spTree>
    <p:extLst>
      <p:ext uri="{BB962C8B-B14F-4D97-AF65-F5344CB8AC3E}">
        <p14:creationId xmlns:p14="http://schemas.microsoft.com/office/powerpoint/2010/main" val="3481428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457200" y="882236"/>
            <a:ext cx="8229600" cy="4525963"/>
          </a:xfrm>
        </p:spPr>
        <p:txBody>
          <a:bodyPr/>
          <a:lstStyle/>
          <a:p>
            <a:pPr algn="just">
              <a:buFont typeface="Wingdings" pitchFamily="2" charset="2"/>
              <a:buChar char="§"/>
            </a:pPr>
            <a:r>
              <a:rPr lang="en-IN" dirty="0">
                <a:latin typeface="Times New Roman" panose="02020603050405020304" pitchFamily="18" charset="0"/>
                <a:cs typeface="Times New Roman" panose="02020603050405020304" pitchFamily="18" charset="0"/>
              </a:rPr>
              <a:t>Abstract</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Introduction</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Literature survey</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Problem statement</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Existing Methodology</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Proposed technique</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Results</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Future scope</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Conclusion</a:t>
            </a:r>
          </a:p>
          <a:p>
            <a:pPr algn="just">
              <a:buFont typeface="Wingdings" pitchFamily="2" charset="2"/>
              <a:buChar char="§"/>
            </a:pPr>
            <a:r>
              <a:rPr lang="en-IN" dirty="0">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B6A87DE-293C-17BD-604A-221D85FB081F}"/>
              </a:ext>
            </a:extLst>
          </p:cNvPr>
          <p:cNvSpPr>
            <a:spLocks noGrp="1"/>
          </p:cNvSpPr>
          <p:nvPr>
            <p:ph type="sldNum" sz="quarter" idx="12"/>
          </p:nvPr>
        </p:nvSpPr>
        <p:spPr/>
        <p:txBody>
          <a:bodyPr/>
          <a:lstStyle/>
          <a:p>
            <a:pPr>
              <a:defRPr/>
            </a:pPr>
            <a:fld id="{165922B6-AAE1-E24B-9DCA-69C320E3E55E}" type="slidenum">
              <a:rPr lang="en-US" altLang="en-US" smtClean="0"/>
              <a:pPr>
                <a:defRPr/>
              </a:pPr>
              <a:t>2</a:t>
            </a:fld>
            <a:endParaRPr lang="en-US" altLang="en-US"/>
          </a:p>
        </p:txBody>
      </p:sp>
    </p:spTree>
    <p:extLst>
      <p:ext uri="{BB962C8B-B14F-4D97-AF65-F5344CB8AC3E}">
        <p14:creationId xmlns:p14="http://schemas.microsoft.com/office/powerpoint/2010/main" val="349504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24A3E3-926F-46DB-BBDF-0DE59DDA5922}"/>
              </a:ext>
            </a:extLst>
          </p:cNvPr>
          <p:cNvPicPr>
            <a:picLocks noGrp="1" noChangeAspect="1"/>
          </p:cNvPicPr>
          <p:nvPr>
            <p:ph idx="1"/>
          </p:nvPr>
        </p:nvPicPr>
        <p:blipFill>
          <a:blip r:embed="rId2"/>
          <a:stretch>
            <a:fillRect/>
          </a:stretch>
        </p:blipFill>
        <p:spPr>
          <a:xfrm>
            <a:off x="457200" y="1371600"/>
            <a:ext cx="8229600" cy="3657600"/>
          </a:xfrm>
          <a:prstGeom prst="rect">
            <a:avLst/>
          </a:prstGeom>
        </p:spPr>
      </p:pic>
      <p:sp>
        <p:nvSpPr>
          <p:cNvPr id="4" name="Slide Number Placeholder 3">
            <a:extLst>
              <a:ext uri="{FF2B5EF4-FFF2-40B4-BE49-F238E27FC236}">
                <a16:creationId xmlns:a16="http://schemas.microsoft.com/office/drawing/2014/main" id="{7D5241F4-54F9-F6DD-981F-F74B53685313}"/>
              </a:ext>
            </a:extLst>
          </p:cNvPr>
          <p:cNvSpPr>
            <a:spLocks noGrp="1"/>
          </p:cNvSpPr>
          <p:nvPr>
            <p:ph type="sldNum" sz="quarter" idx="12"/>
          </p:nvPr>
        </p:nvSpPr>
        <p:spPr/>
        <p:txBody>
          <a:bodyPr/>
          <a:lstStyle/>
          <a:p>
            <a:pPr>
              <a:defRPr/>
            </a:pPr>
            <a:fld id="{165922B6-AAE1-E24B-9DCA-69C320E3E55E}" type="slidenum">
              <a:rPr lang="en-US" altLang="en-US" smtClean="0"/>
              <a:pPr>
                <a:defRPr/>
              </a:pPr>
              <a:t>20</a:t>
            </a:fld>
            <a:endParaRPr lang="en-US" altLang="en-US"/>
          </a:p>
        </p:txBody>
      </p:sp>
      <p:pic>
        <p:nvPicPr>
          <p:cNvPr id="7" name="Picture 6">
            <a:extLst>
              <a:ext uri="{FF2B5EF4-FFF2-40B4-BE49-F238E27FC236}">
                <a16:creationId xmlns:a16="http://schemas.microsoft.com/office/drawing/2014/main" id="{466A1857-1B75-B592-4718-8D68D2BDD1AE}"/>
              </a:ext>
            </a:extLst>
          </p:cNvPr>
          <p:cNvPicPr>
            <a:picLocks noChangeAspect="1"/>
          </p:cNvPicPr>
          <p:nvPr/>
        </p:nvPicPr>
        <p:blipFill>
          <a:blip r:embed="rId3"/>
          <a:stretch>
            <a:fillRect/>
          </a:stretch>
        </p:blipFill>
        <p:spPr>
          <a:xfrm>
            <a:off x="457200" y="457200"/>
            <a:ext cx="8305800" cy="5257800"/>
          </a:xfrm>
          <a:prstGeom prst="rect">
            <a:avLst/>
          </a:prstGeom>
        </p:spPr>
      </p:pic>
    </p:spTree>
    <p:extLst>
      <p:ext uri="{BB962C8B-B14F-4D97-AF65-F5344CB8AC3E}">
        <p14:creationId xmlns:p14="http://schemas.microsoft.com/office/powerpoint/2010/main" val="3702751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333-FDA5-000A-43DD-0FE3C54E4297}"/>
              </a:ext>
            </a:extLst>
          </p:cNvPr>
          <p:cNvSpPr>
            <a:spLocks noGrp="1"/>
          </p:cNvSpPr>
          <p:nvPr>
            <p:ph type="title"/>
          </p:nvPr>
        </p:nvSpPr>
        <p:spPr/>
        <p:txBody>
          <a:bodyPr/>
          <a:lstStyle/>
          <a:p>
            <a:r>
              <a:rPr lang="en-US" sz="3500" dirty="0">
                <a:latin typeface="Times New Roman" panose="02020603050405020304" pitchFamily="18" charset="0"/>
                <a:cs typeface="Times New Roman" panose="02020603050405020304" pitchFamily="18" charset="0"/>
              </a:rPr>
              <a:t>Advantages:</a:t>
            </a:r>
            <a:endParaRPr lang="en-IN"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84E7E-AD39-99D7-23B6-A2011F94C8EC}"/>
              </a:ext>
            </a:extLst>
          </p:cNvPr>
          <p:cNvSpPr>
            <a:spLocks noGrp="1"/>
          </p:cNvSpPr>
          <p:nvPr>
            <p:ph idx="1"/>
          </p:nvPr>
        </p:nvSpPr>
        <p:spPr>
          <a:xfrm>
            <a:off x="457200" y="914401"/>
            <a:ext cx="8229600" cy="4876800"/>
          </a:xfrm>
        </p:spPr>
        <p:txBody>
          <a:bodyPr/>
          <a:lstStyle/>
          <a:p>
            <a:r>
              <a:rPr lang="en-US" sz="2200" dirty="0">
                <a:effectLst/>
                <a:latin typeface="Times New Roman" panose="02020603050405020304" pitchFamily="18" charset="0"/>
                <a:ea typeface="Times New Roman" panose="02020603050405020304" pitchFamily="18" charset="0"/>
              </a:rPr>
              <a:t>The frequency and precision controller provides adaptive trade-offs, allowing for seamless transitions between high accuracy and low energy consumption, optimizing performance for different applications.</a:t>
            </a:r>
          </a:p>
          <a:p>
            <a:endParaRPr lang="en-US" sz="2200" dirty="0">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power efficiency of the design is enhanced by a reconfigurable clock system, which dynamically scales precision and clock speed to significantly reduce overall power consumption.</a:t>
            </a:r>
          </a:p>
          <a:p>
            <a:endParaRPr lang="en-US" sz="2200" dirty="0">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approximate computing approach minimizes unnecessary switching activity in the hardware, further lowering dynamic power consumption and enhancing the overall energy efficiency of the design</a:t>
            </a:r>
            <a:endParaRPr lang="en-IN" sz="2200" dirty="0">
              <a:effectLst/>
              <a:latin typeface="Times New Roman" panose="02020603050405020304" pitchFamily="18" charset="0"/>
              <a:ea typeface="Times New Roman" panose="02020603050405020304" pitchFamily="18" charset="0"/>
            </a:endParaRPr>
          </a:p>
          <a:p>
            <a:endParaRPr lang="en-IN" sz="22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9F3ED7F1-9FC9-C7EA-F115-CB10D6282EFF}"/>
              </a:ext>
            </a:extLst>
          </p:cNvPr>
          <p:cNvSpPr>
            <a:spLocks noGrp="1"/>
          </p:cNvSpPr>
          <p:nvPr>
            <p:ph type="sldNum" sz="quarter" idx="12"/>
          </p:nvPr>
        </p:nvSpPr>
        <p:spPr/>
        <p:txBody>
          <a:bodyPr/>
          <a:lstStyle/>
          <a:p>
            <a:pPr>
              <a:defRPr/>
            </a:pPr>
            <a:fld id="{165922B6-AAE1-E24B-9DCA-69C320E3E55E}" type="slidenum">
              <a:rPr lang="en-US" altLang="en-US" smtClean="0"/>
              <a:pPr>
                <a:defRPr/>
              </a:pPr>
              <a:t>21</a:t>
            </a:fld>
            <a:endParaRPr lang="en-US" altLang="en-US"/>
          </a:p>
        </p:txBody>
      </p:sp>
    </p:spTree>
    <p:extLst>
      <p:ext uri="{BB962C8B-B14F-4D97-AF65-F5344CB8AC3E}">
        <p14:creationId xmlns:p14="http://schemas.microsoft.com/office/powerpoint/2010/main" val="1117639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D1F4-69B8-2631-E283-1B0732D539E7}"/>
              </a:ext>
            </a:extLst>
          </p:cNvPr>
          <p:cNvSpPr>
            <a:spLocks noGrp="1"/>
          </p:cNvSpPr>
          <p:nvPr>
            <p:ph type="title"/>
          </p:nvPr>
        </p:nvSpPr>
        <p:spPr>
          <a:xfrm>
            <a:off x="457200" y="274638"/>
            <a:ext cx="8229600" cy="563562"/>
          </a:xfrm>
        </p:spPr>
        <p:txBody>
          <a:bodyPr/>
          <a:lstStyle/>
          <a:p>
            <a:r>
              <a:rPr lang="en-US" sz="3500" dirty="0"/>
              <a:t>Applications:</a:t>
            </a:r>
            <a:endParaRPr lang="en-IN" sz="3500" dirty="0"/>
          </a:p>
        </p:txBody>
      </p:sp>
      <p:sp>
        <p:nvSpPr>
          <p:cNvPr id="3" name="Content Placeholder 2">
            <a:extLst>
              <a:ext uri="{FF2B5EF4-FFF2-40B4-BE49-F238E27FC236}">
                <a16:creationId xmlns:a16="http://schemas.microsoft.com/office/drawing/2014/main" id="{26626CE2-00E0-133B-132C-4E4CA566B701}"/>
              </a:ext>
            </a:extLst>
          </p:cNvPr>
          <p:cNvSpPr>
            <a:spLocks noGrp="1"/>
          </p:cNvSpPr>
          <p:nvPr>
            <p:ph idx="1"/>
          </p:nvPr>
        </p:nvSpPr>
        <p:spPr>
          <a:xfrm>
            <a:off x="457200" y="1143001"/>
            <a:ext cx="8229600" cy="4983166"/>
          </a:xfrm>
        </p:spPr>
        <p:txBody>
          <a:bodyPr/>
          <a:lstStyle/>
          <a:p>
            <a:r>
              <a:rPr lang="en-US" sz="2200" dirty="0">
                <a:latin typeface="Times New Roman" panose="02020603050405020304" pitchFamily="18" charset="0"/>
                <a:cs typeface="Times New Roman" panose="02020603050405020304" pitchFamily="18" charset="0"/>
              </a:rPr>
              <a:t>It is used in deep learning and AI acceleration  and it enhances the efficiency in neural network inference and machine learning applications and also it is used in edge computing device and IOT devices  to optimize the power efficient processing for smart devices </a:t>
            </a:r>
          </a:p>
          <a:p>
            <a:endParaRPr lang="en-IN" dirty="0"/>
          </a:p>
          <a:p>
            <a:r>
              <a:rPr lang="en-US" sz="2200" dirty="0">
                <a:latin typeface="Times New Roman" panose="02020603050405020304" pitchFamily="18" charset="0"/>
                <a:cs typeface="Times New Roman" panose="02020603050405020304" pitchFamily="18" charset="0"/>
              </a:rPr>
              <a:t>it is used in digital signal processing it provides the audio processing ,image enhancement and communication systems and it is also used in high performance computing it improves the speed and efficiency in scientific and large scale computations simulations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is used in cryptography and security it is also efficient arithmetic operations for secure encryption and decryption processes  and also in 5g communications it optimizes for signal processing in wireless networks reducing latency  it also supports in CT scan</a:t>
            </a:r>
          </a:p>
          <a:p>
            <a:endParaRPr lang="en-IN" dirty="0"/>
          </a:p>
        </p:txBody>
      </p:sp>
      <p:sp>
        <p:nvSpPr>
          <p:cNvPr id="4" name="Slide Number Placeholder 3">
            <a:extLst>
              <a:ext uri="{FF2B5EF4-FFF2-40B4-BE49-F238E27FC236}">
                <a16:creationId xmlns:a16="http://schemas.microsoft.com/office/drawing/2014/main" id="{230B93A7-99DE-AA48-1B71-E093EF4ACEAD}"/>
              </a:ext>
            </a:extLst>
          </p:cNvPr>
          <p:cNvSpPr>
            <a:spLocks noGrp="1"/>
          </p:cNvSpPr>
          <p:nvPr>
            <p:ph type="sldNum" sz="quarter" idx="12"/>
          </p:nvPr>
        </p:nvSpPr>
        <p:spPr/>
        <p:txBody>
          <a:bodyPr/>
          <a:lstStyle/>
          <a:p>
            <a:pPr>
              <a:defRPr/>
            </a:pPr>
            <a:fld id="{165922B6-AAE1-E24B-9DCA-69C320E3E55E}" type="slidenum">
              <a:rPr lang="en-US" altLang="en-US" smtClean="0"/>
              <a:pPr>
                <a:defRPr/>
              </a:pPr>
              <a:t>22</a:t>
            </a:fld>
            <a:endParaRPr lang="en-US" altLang="en-US"/>
          </a:p>
        </p:txBody>
      </p:sp>
    </p:spTree>
    <p:extLst>
      <p:ext uri="{BB962C8B-B14F-4D97-AF65-F5344CB8AC3E}">
        <p14:creationId xmlns:p14="http://schemas.microsoft.com/office/powerpoint/2010/main" val="3426019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Slide Number Placeholder 2">
            <a:extLst>
              <a:ext uri="{FF2B5EF4-FFF2-40B4-BE49-F238E27FC236}">
                <a16:creationId xmlns:a16="http://schemas.microsoft.com/office/drawing/2014/main" id="{A48DA0A8-D3A6-32F5-CD6A-4219CDDED3E2}"/>
              </a:ext>
            </a:extLst>
          </p:cNvPr>
          <p:cNvSpPr>
            <a:spLocks noGrp="1"/>
          </p:cNvSpPr>
          <p:nvPr>
            <p:ph type="sldNum" sz="quarter" idx="12"/>
          </p:nvPr>
        </p:nvSpPr>
        <p:spPr/>
        <p:txBody>
          <a:bodyPr/>
          <a:lstStyle/>
          <a:p>
            <a:pPr>
              <a:defRPr/>
            </a:pPr>
            <a:fld id="{165922B6-AAE1-E24B-9DCA-69C320E3E55E}" type="slidenum">
              <a:rPr lang="en-US" altLang="en-US" smtClean="0"/>
              <a:pPr>
                <a:defRPr/>
              </a:pPr>
              <a:t>23</a:t>
            </a:fld>
            <a:endParaRPr lang="en-US" altLang="en-US"/>
          </a:p>
        </p:txBody>
      </p:sp>
      <p:sp>
        <p:nvSpPr>
          <p:cNvPr id="4" name="Content Placeholder 2">
            <a:extLst>
              <a:ext uri="{FF2B5EF4-FFF2-40B4-BE49-F238E27FC236}">
                <a16:creationId xmlns:a16="http://schemas.microsoft.com/office/drawing/2014/main" id="{AE740DDF-3AA0-2064-BF9C-D451562F9ED2}"/>
              </a:ext>
            </a:extLst>
          </p:cNvPr>
          <p:cNvSpPr>
            <a:spLocks noGrp="1"/>
          </p:cNvSpPr>
          <p:nvPr>
            <p:ph idx="1"/>
          </p:nvPr>
        </p:nvSpPr>
        <p:spPr>
          <a:xfrm>
            <a:off x="441158" y="990600"/>
            <a:ext cx="8229600" cy="4876800"/>
          </a:xfrm>
        </p:spPr>
        <p:txBody>
          <a:bodyPr/>
          <a:lstStyle/>
          <a:p>
            <a:r>
              <a:rPr lang="en-US" sz="2200" dirty="0">
                <a:latin typeface="Times New Roman" panose="02020603050405020304" pitchFamily="18" charset="0"/>
                <a:cs typeface="Times New Roman" panose="02020603050405020304" pitchFamily="18" charset="0"/>
              </a:rPr>
              <a:t>The proposed approximate floating-point multiplier successfully reduces power consumption and chip area, making it well-suited for energy-constrained systems such as edge computing and embedded platforms.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dynamic frequency and precision control mechanism adds adaptability to the design, enabling real-time trade-offs between accuracy and efficiency. This flexibility supports diverse application needs, especially in systems with variable workload conditions.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Integration of the Brent-Kung adder has shown to improve computational speed and reduce logic complexity. This optimization enhances the overall performance of exponent operations while contributing to the compactness of the architecture.</a:t>
            </a:r>
          </a:p>
        </p:txBody>
      </p:sp>
    </p:spTree>
    <p:extLst>
      <p:ext uri="{BB962C8B-B14F-4D97-AF65-F5344CB8AC3E}">
        <p14:creationId xmlns:p14="http://schemas.microsoft.com/office/powerpoint/2010/main" val="1009295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152400" y="838200"/>
            <a:ext cx="8763000" cy="5181600"/>
          </a:xfrm>
        </p:spPr>
        <p:txBody>
          <a:bodyPr/>
          <a:lstStyle/>
          <a:p>
            <a:pPr marL="0" indent="0" algn="just">
              <a:buNone/>
            </a:pPr>
            <a:endParaRPr lang="en-US" sz="1500" dirty="0">
              <a:latin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K. Han, J. Choi, and K. Kang, "Approximate Computing for Deep Neural Networks: Energy Efficiency through Precision," IEEE Transactions on Neural Networks and Learning Systems, vol. 31, no. 12, 2020, pp. 5707-5719.</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R. Zimmermann, "Brent-Kung Adder: An Efficient Architecture for Low-Area Arithmetic Circuits," IEEE Transactions on Computers, vol. 42, no. 2, 1993, pp. 259-269.</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H. Jiang, J. Han, and F. Lombardi, "Error-Tolerant Floating-Point Arithmetic: Design and Application in Energy-Constrained Systems," IEEE Transactions on Computers, vol. 60, no. 2, 2011, pp. 87-96.</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P. Judd, J. </a:t>
            </a:r>
            <a:r>
              <a:rPr lang="en-US" sz="1400" dirty="0" err="1">
                <a:effectLst/>
                <a:latin typeface="Calibri" panose="020F0502020204030204" pitchFamily="34" charset="0"/>
                <a:ea typeface="Calibri" panose="020F0502020204030204" pitchFamily="34" charset="0"/>
                <a:cs typeface="Latha" panose="020B0604020202020204" pitchFamily="34" charset="0"/>
              </a:rPr>
              <a:t>Albericio</a:t>
            </a:r>
            <a:r>
              <a:rPr lang="en-US" sz="1400" dirty="0">
                <a:effectLst/>
                <a:latin typeface="Calibri" panose="020F0502020204030204" pitchFamily="34" charset="0"/>
                <a:ea typeface="Calibri" panose="020F0502020204030204" pitchFamily="34" charset="0"/>
                <a:cs typeface="Latha" panose="020B0604020202020204" pitchFamily="34" charset="0"/>
              </a:rPr>
              <a:t>, and T. Hetherington, "Reconfigurable Clock Systems for Low-Power VLSI: Balancing Frequency and Precision," ACM/IEEE Design Automation Conference, 2016, pp. 123-130.</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A. Shafique, M. Khalid, and M. Shafique, "Hardware-Efficient Approximate Multipliers: A Comparative Study," IEEE Transactions on Very Large Scale Integration (VLSI) Systems, vol. 25, no. 10, 2017, pp. 1-11.</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US" sz="1400" dirty="0">
                <a:effectLst/>
                <a:latin typeface="Calibri" panose="020F0502020204030204" pitchFamily="34" charset="0"/>
                <a:ea typeface="Calibri" panose="020F0502020204030204" pitchFamily="34" charset="0"/>
                <a:cs typeface="Latha" panose="020B0604020202020204" pitchFamily="34" charset="0"/>
              </a:rPr>
              <a:t>S. Gupta, P. Gupta, and S. Saxena, "Energy-Efficient Multipliers for Deep Learning Inference on Edge Devices," IEEE Transactions on Neural Networks, vol. 32, no. 2, 2021, pp. 488-497.</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50000"/>
              </a:lnSpc>
            </a:pP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US" sz="1400" b="1" dirty="0">
                <a:effectLst/>
                <a:latin typeface="Calibri" panose="020F0502020204030204" pitchFamily="34" charset="0"/>
                <a:ea typeface="Calibri" panose="020F0502020204030204" pitchFamily="34" charset="0"/>
                <a:cs typeface="Latha" panose="020B0604020202020204" pitchFamily="34" charset="0"/>
              </a:rPr>
              <a:t>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5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DD4D6E1-4F3A-DF64-BBE6-0BEC2ECA8DCC}"/>
              </a:ext>
            </a:extLst>
          </p:cNvPr>
          <p:cNvSpPr>
            <a:spLocks noGrp="1"/>
          </p:cNvSpPr>
          <p:nvPr>
            <p:ph type="sldNum" sz="quarter" idx="12"/>
          </p:nvPr>
        </p:nvSpPr>
        <p:spPr/>
        <p:txBody>
          <a:bodyPr/>
          <a:lstStyle/>
          <a:p>
            <a:pPr>
              <a:defRPr/>
            </a:pPr>
            <a:fld id="{165922B6-AAE1-E24B-9DCA-69C320E3E55E}" type="slidenum">
              <a:rPr lang="en-US" altLang="en-US" smtClean="0"/>
              <a:pPr>
                <a:defRPr/>
              </a:pPr>
              <a:t>24</a:t>
            </a:fld>
            <a:endParaRPr lang="en-US" altLang="en-US"/>
          </a:p>
        </p:txBody>
      </p:sp>
    </p:spTree>
    <p:extLst>
      <p:ext uri="{BB962C8B-B14F-4D97-AF65-F5344CB8AC3E}">
        <p14:creationId xmlns:p14="http://schemas.microsoft.com/office/powerpoint/2010/main" val="4026577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2895600" y="2532413"/>
            <a:ext cx="3352800" cy="896587"/>
          </a:xfrm>
        </p:spPr>
        <p:txBody>
          <a:bodyPr/>
          <a:lstStyle/>
          <a:p>
            <a:r>
              <a:rPr lang="en-US" sz="5000" b="1" dirty="0">
                <a:solidFill>
                  <a:schemeClr val="accent1"/>
                </a:solidFill>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D8AA9658-CDB5-41D2-1754-7AD73763F33C}"/>
              </a:ext>
            </a:extLst>
          </p:cNvPr>
          <p:cNvSpPr>
            <a:spLocks noGrp="1"/>
          </p:cNvSpPr>
          <p:nvPr>
            <p:ph type="sldNum" sz="quarter" idx="12"/>
          </p:nvPr>
        </p:nvSpPr>
        <p:spPr/>
        <p:txBody>
          <a:bodyPr/>
          <a:lstStyle/>
          <a:p>
            <a:pPr>
              <a:defRPr/>
            </a:pPr>
            <a:fld id="{165922B6-AAE1-E24B-9DCA-69C320E3E55E}" type="slidenum">
              <a:rPr lang="en-US" altLang="en-US" smtClean="0"/>
              <a:pPr>
                <a:defRPr/>
              </a:pPr>
              <a:t>25</a:t>
            </a:fld>
            <a:endParaRPr lang="en-US" altLang="en-US"/>
          </a:p>
        </p:txBody>
      </p:sp>
    </p:spTree>
    <p:extLst>
      <p:ext uri="{BB962C8B-B14F-4D97-AF65-F5344CB8AC3E}">
        <p14:creationId xmlns:p14="http://schemas.microsoft.com/office/powerpoint/2010/main" val="347412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152400" y="914400"/>
            <a:ext cx="8763000" cy="5105400"/>
          </a:xfrm>
        </p:spPr>
        <p:txBody>
          <a:bodyPr/>
          <a:lstStyle/>
          <a:p>
            <a:r>
              <a:rPr lang="en-US" sz="2200" dirty="0">
                <a:latin typeface="Times New Roman" panose="02020603050405020304" pitchFamily="18" charset="0"/>
                <a:cs typeface="Times New Roman" panose="02020603050405020304" pitchFamily="18" charset="0"/>
              </a:rPr>
              <a:t>This work presents a novel design of an approximate floating-point multiplier, reducing power consumption and chip area, which is ideal for energy-constrained applications such as embedded systems, image processing, and machine learning.</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architecture applies approximation in the mantissa multiplication stage to simplify logic complexity, while integrating a Brent-Kung parallel prefix adder for efficient exponent addition and normalization, balancing speed and hardware usage.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Simulation results demonstrate significant improvements in power and area metrics with only a minor impact on computational accuracy, validating the design's effectiveness for applications that can accommodate slight numerical approximations.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8ED89C-9F4D-16BB-DBEE-46E79D68FC96}"/>
              </a:ext>
            </a:extLst>
          </p:cNvPr>
          <p:cNvSpPr>
            <a:spLocks noGrp="1"/>
          </p:cNvSpPr>
          <p:nvPr>
            <p:ph type="sldNum" sz="quarter" idx="12"/>
          </p:nvPr>
        </p:nvSpPr>
        <p:spPr/>
        <p:txBody>
          <a:bodyPr/>
          <a:lstStyle/>
          <a:p>
            <a:pPr>
              <a:defRPr/>
            </a:pPr>
            <a:fld id="{165922B6-AAE1-E24B-9DCA-69C320E3E55E}" type="slidenum">
              <a:rPr lang="en-US" altLang="en-US" smtClean="0"/>
              <a:pPr>
                <a:defRPr/>
              </a:pPr>
              <a:t>3</a:t>
            </a:fld>
            <a:endParaRPr lang="en-US" altLang="en-US"/>
          </a:p>
        </p:txBody>
      </p:sp>
    </p:spTree>
    <p:extLst>
      <p:ext uri="{BB962C8B-B14F-4D97-AF65-F5344CB8AC3E}">
        <p14:creationId xmlns:p14="http://schemas.microsoft.com/office/powerpoint/2010/main" val="3187364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0351B-97F3-469F-1505-4573F47A2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EAB94-B83D-AEBB-2369-C49BE2AF0249}"/>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EED740FE-44C7-0374-48B2-0B56FABB496B}"/>
              </a:ext>
            </a:extLst>
          </p:cNvPr>
          <p:cNvSpPr>
            <a:spLocks noGrp="1"/>
          </p:cNvSpPr>
          <p:nvPr>
            <p:ph type="sldNum" sz="quarter" idx="12"/>
          </p:nvPr>
        </p:nvSpPr>
        <p:spPr/>
        <p:txBody>
          <a:bodyPr/>
          <a:lstStyle/>
          <a:p>
            <a:pPr>
              <a:defRPr/>
            </a:pPr>
            <a:fld id="{165922B6-AAE1-E24B-9DCA-69C320E3E55E}"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60183C7D-55B5-85A3-D4A6-B5B1B890FEB7}"/>
              </a:ext>
            </a:extLst>
          </p:cNvPr>
          <p:cNvSpPr>
            <a:spLocks noGrp="1"/>
          </p:cNvSpPr>
          <p:nvPr>
            <p:ph idx="1"/>
          </p:nvPr>
        </p:nvSpPr>
        <p:spPr>
          <a:xfrm>
            <a:off x="228600" y="914400"/>
            <a:ext cx="8686800" cy="5181600"/>
          </a:xfrm>
        </p:spPr>
        <p:txBody>
          <a:bodyPr/>
          <a:lstStyle/>
          <a:p>
            <a:r>
              <a:rPr lang="en-US" sz="2200" dirty="0">
                <a:latin typeface="Times New Roman" panose="02020603050405020304" pitchFamily="18" charset="0"/>
                <a:cs typeface="Times New Roman" panose="02020603050405020304" pitchFamily="18" charset="0"/>
              </a:rPr>
              <a:t>Introduces an Approximate Floating-Point Multiplier with a Frequency and Precision Controller operating across three clock domains (CLK1: high speed/low precision, CLK2: balanced, CLK3: high precision/low speed) to dynamically trade off power, speed, and accuracy.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multiplier integrates a Brent-Kung Adder, which minimizes the logic complexity of carry propagation compared to traditional designs (e.g., Carry Lookahead Adders), resulting in reduced chip area and power consumption.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Developed in Verilog HDL and synthesized on Xilinx Vivado, the design demonstrates significant reductions in area and power consumption while maintaining acceptable accuracy for DNN inference in resource-constrained edge applications.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49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Literature Survey</a:t>
            </a:r>
          </a:p>
        </p:txBody>
      </p:sp>
      <p:sp>
        <p:nvSpPr>
          <p:cNvPr id="3" name="Slide Number Placeholder 2">
            <a:extLst>
              <a:ext uri="{FF2B5EF4-FFF2-40B4-BE49-F238E27FC236}">
                <a16:creationId xmlns:a16="http://schemas.microsoft.com/office/drawing/2014/main" id="{687F692D-498C-F8D9-A16B-0C0DF3AB144D}"/>
              </a:ext>
            </a:extLst>
          </p:cNvPr>
          <p:cNvSpPr>
            <a:spLocks noGrp="1"/>
          </p:cNvSpPr>
          <p:nvPr>
            <p:ph type="sldNum" sz="quarter" idx="12"/>
          </p:nvPr>
        </p:nvSpPr>
        <p:spPr/>
        <p:txBody>
          <a:bodyPr/>
          <a:lstStyle/>
          <a:p>
            <a:pPr>
              <a:defRPr/>
            </a:pPr>
            <a:fld id="{165922B6-AAE1-E24B-9DCA-69C320E3E55E}" type="slidenum">
              <a:rPr lang="en-US" altLang="en-US" smtClean="0"/>
              <a:pPr>
                <a:defRPr/>
              </a:pPr>
              <a:t>5</a:t>
            </a:fld>
            <a:endParaRPr lang="en-US" altLang="en-US"/>
          </a:p>
        </p:txBody>
      </p:sp>
      <p:pic>
        <p:nvPicPr>
          <p:cNvPr id="7" name="Content Placeholder 6">
            <a:extLst>
              <a:ext uri="{FF2B5EF4-FFF2-40B4-BE49-F238E27FC236}">
                <a16:creationId xmlns:a16="http://schemas.microsoft.com/office/drawing/2014/main" id="{9980FDB7-ACF2-D6F1-383B-EEB39B3A389B}"/>
              </a:ext>
            </a:extLst>
          </p:cNvPr>
          <p:cNvPicPr>
            <a:picLocks noGrp="1" noChangeAspect="1"/>
          </p:cNvPicPr>
          <p:nvPr>
            <p:ph idx="1"/>
          </p:nvPr>
        </p:nvPicPr>
        <p:blipFill>
          <a:blip r:embed="rId2"/>
          <a:stretch>
            <a:fillRect/>
          </a:stretch>
        </p:blipFill>
        <p:spPr>
          <a:xfrm>
            <a:off x="557690" y="914400"/>
            <a:ext cx="8129109" cy="4877875"/>
          </a:xfrm>
          <a:prstGeom prst="rect">
            <a:avLst/>
          </a:prstGeom>
        </p:spPr>
      </p:pic>
    </p:spTree>
    <p:extLst>
      <p:ext uri="{BB962C8B-B14F-4D97-AF65-F5344CB8AC3E}">
        <p14:creationId xmlns:p14="http://schemas.microsoft.com/office/powerpoint/2010/main" val="135408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Slide Number Placeholder 2">
            <a:extLst>
              <a:ext uri="{FF2B5EF4-FFF2-40B4-BE49-F238E27FC236}">
                <a16:creationId xmlns:a16="http://schemas.microsoft.com/office/drawing/2014/main" id="{6C7D2D38-3B93-5A55-AD73-FB0238EF17E0}"/>
              </a:ext>
            </a:extLst>
          </p:cNvPr>
          <p:cNvSpPr>
            <a:spLocks noGrp="1"/>
          </p:cNvSpPr>
          <p:nvPr>
            <p:ph type="sldNum" sz="quarter" idx="12"/>
          </p:nvPr>
        </p:nvSpPr>
        <p:spPr/>
        <p:txBody>
          <a:bodyPr/>
          <a:lstStyle/>
          <a:p>
            <a:pPr>
              <a:defRPr/>
            </a:pPr>
            <a:fld id="{165922B6-AAE1-E24B-9DCA-69C320E3E55E}" type="slidenum">
              <a:rPr lang="en-US" altLang="en-US" smtClean="0"/>
              <a:pPr>
                <a:defRPr/>
              </a:pPr>
              <a:t>6</a:t>
            </a:fld>
            <a:endParaRPr lang="en-US" altLang="en-US"/>
          </a:p>
        </p:txBody>
      </p:sp>
      <p:sp>
        <p:nvSpPr>
          <p:cNvPr id="4" name="Content Placeholder 2">
            <a:extLst>
              <a:ext uri="{FF2B5EF4-FFF2-40B4-BE49-F238E27FC236}">
                <a16:creationId xmlns:a16="http://schemas.microsoft.com/office/drawing/2014/main" id="{98C34CFE-30AD-D257-0F36-D56C7C5899C2}"/>
              </a:ext>
            </a:extLst>
          </p:cNvPr>
          <p:cNvSpPr>
            <a:spLocks noGrp="1"/>
          </p:cNvSpPr>
          <p:nvPr>
            <p:ph idx="1"/>
          </p:nvPr>
        </p:nvSpPr>
        <p:spPr>
          <a:xfrm>
            <a:off x="304800" y="990600"/>
            <a:ext cx="8610600" cy="5029200"/>
          </a:xfrm>
        </p:spPr>
        <p:txBody>
          <a:bodyPr/>
          <a:lstStyle/>
          <a:p>
            <a:r>
              <a:rPr lang="en-US" sz="2200" dirty="0">
                <a:latin typeface="Times New Roman" panose="02020603050405020304" pitchFamily="18" charset="0"/>
                <a:cs typeface="Times New Roman" panose="02020603050405020304" pitchFamily="18" charset="0"/>
              </a:rPr>
              <a:t>Conventional floating-point multipliers, essential for DNN inference and other high-precision tasks, typically incur significant power consumption and chip area, challenging the deployment in resource-constrained edge and embedded systems.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Achieving high accuracy in floating-point operations usually requires complex hardware, while reducing complexity through approximation risks unacceptable errors. This project addresses the need to balance reduced power/area with acceptable computational accuracy.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There is a critical need for a design that dynamically adjusts precision and clock frequency to suit varying application demands. Integrating efficient error correction and optimized adders, such as the Brent-Kung adder, into such adaptive architectures poses a significant challenge that this work .</a:t>
            </a:r>
          </a:p>
        </p:txBody>
      </p:sp>
    </p:spTree>
    <p:extLst>
      <p:ext uri="{BB962C8B-B14F-4D97-AF65-F5344CB8AC3E}">
        <p14:creationId xmlns:p14="http://schemas.microsoft.com/office/powerpoint/2010/main" val="254170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3F298A-4A6E-E73A-DA76-EB46627BB6D2}"/>
              </a:ext>
            </a:extLst>
          </p:cNvPr>
          <p:cNvPicPr>
            <a:picLocks noGrp="1" noChangeAspect="1"/>
          </p:cNvPicPr>
          <p:nvPr>
            <p:ph idx="1"/>
          </p:nvPr>
        </p:nvPicPr>
        <p:blipFill>
          <a:blip r:embed="rId2"/>
          <a:stretch>
            <a:fillRect/>
          </a:stretch>
        </p:blipFill>
        <p:spPr>
          <a:xfrm>
            <a:off x="418743" y="2680508"/>
            <a:ext cx="8230313" cy="1146147"/>
          </a:xfrm>
          <a:prstGeom prst="rect">
            <a:avLst/>
          </a:prstGeom>
        </p:spPr>
      </p:pic>
      <p:sp>
        <p:nvSpPr>
          <p:cNvPr id="4" name="Slide Number Placeholder 3">
            <a:extLst>
              <a:ext uri="{FF2B5EF4-FFF2-40B4-BE49-F238E27FC236}">
                <a16:creationId xmlns:a16="http://schemas.microsoft.com/office/drawing/2014/main" id="{3BBACF51-BE7D-949B-F4BA-13AF6D6E1073}"/>
              </a:ext>
            </a:extLst>
          </p:cNvPr>
          <p:cNvSpPr>
            <a:spLocks noGrp="1"/>
          </p:cNvSpPr>
          <p:nvPr>
            <p:ph type="sldNum" sz="quarter" idx="12"/>
          </p:nvPr>
        </p:nvSpPr>
        <p:spPr/>
        <p:txBody>
          <a:bodyPr/>
          <a:lstStyle/>
          <a:p>
            <a:pPr>
              <a:defRPr/>
            </a:pPr>
            <a:fld id="{165922B6-AAE1-E24B-9DCA-69C320E3E55E}" type="slidenum">
              <a:rPr lang="en-US" altLang="en-US" smtClean="0"/>
              <a:pPr>
                <a:defRPr/>
              </a:pPr>
              <a:t>7</a:t>
            </a:fld>
            <a:endParaRPr lang="en-US" altLang="en-US"/>
          </a:p>
        </p:txBody>
      </p:sp>
      <p:pic>
        <p:nvPicPr>
          <p:cNvPr id="6" name="Picture 5">
            <a:extLst>
              <a:ext uri="{FF2B5EF4-FFF2-40B4-BE49-F238E27FC236}">
                <a16:creationId xmlns:a16="http://schemas.microsoft.com/office/drawing/2014/main" id="{058C6D77-10AE-610B-B383-0BFF59DA6B4F}"/>
              </a:ext>
            </a:extLst>
          </p:cNvPr>
          <p:cNvPicPr>
            <a:picLocks noChangeAspect="1"/>
          </p:cNvPicPr>
          <p:nvPr/>
        </p:nvPicPr>
        <p:blipFill>
          <a:blip r:embed="rId2"/>
          <a:stretch>
            <a:fillRect/>
          </a:stretch>
        </p:blipFill>
        <p:spPr>
          <a:xfrm>
            <a:off x="456843" y="381000"/>
            <a:ext cx="8230313" cy="5562600"/>
          </a:xfrm>
          <a:prstGeom prst="rect">
            <a:avLst/>
          </a:prstGeom>
        </p:spPr>
      </p:pic>
      <p:pic>
        <p:nvPicPr>
          <p:cNvPr id="10" name="Picture 9">
            <a:extLst>
              <a:ext uri="{FF2B5EF4-FFF2-40B4-BE49-F238E27FC236}">
                <a16:creationId xmlns:a16="http://schemas.microsoft.com/office/drawing/2014/main" id="{9487D8FB-BCB0-09F2-6AC3-5840A84B0F95}"/>
              </a:ext>
            </a:extLst>
          </p:cNvPr>
          <p:cNvPicPr>
            <a:picLocks noChangeAspect="1"/>
          </p:cNvPicPr>
          <p:nvPr/>
        </p:nvPicPr>
        <p:blipFill>
          <a:blip r:embed="rId3"/>
          <a:stretch>
            <a:fillRect/>
          </a:stretch>
        </p:blipFill>
        <p:spPr>
          <a:xfrm>
            <a:off x="682414" y="984292"/>
            <a:ext cx="8156786" cy="4889416"/>
          </a:xfrm>
          <a:prstGeom prst="rect">
            <a:avLst/>
          </a:prstGeom>
        </p:spPr>
      </p:pic>
      <p:sp>
        <p:nvSpPr>
          <p:cNvPr id="14" name="TextBox 13">
            <a:extLst>
              <a:ext uri="{FF2B5EF4-FFF2-40B4-BE49-F238E27FC236}">
                <a16:creationId xmlns:a16="http://schemas.microsoft.com/office/drawing/2014/main" id="{EAE1BFD2-6FE9-44CE-BEF0-CFDD53DF17D6}"/>
              </a:ext>
            </a:extLst>
          </p:cNvPr>
          <p:cNvSpPr txBox="1"/>
          <p:nvPr/>
        </p:nvSpPr>
        <p:spPr>
          <a:xfrm>
            <a:off x="838200" y="180945"/>
            <a:ext cx="4648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IEEE-754 floating-point format:</a:t>
            </a:r>
            <a:endParaRPr lang="en-IN" sz="2400" dirty="0"/>
          </a:p>
        </p:txBody>
      </p:sp>
    </p:spTree>
    <p:extLst>
      <p:ext uri="{BB962C8B-B14F-4D97-AF65-F5344CB8AC3E}">
        <p14:creationId xmlns:p14="http://schemas.microsoft.com/office/powerpoint/2010/main" val="347021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21D69-D7F0-D363-2719-153031A787DB}"/>
              </a:ext>
            </a:extLst>
          </p:cNvPr>
          <p:cNvSpPr>
            <a:spLocks noGrp="1"/>
          </p:cNvSpPr>
          <p:nvPr>
            <p:ph type="title"/>
          </p:nvPr>
        </p:nvSpPr>
        <p:spPr>
          <a:xfrm>
            <a:off x="457200" y="274638"/>
            <a:ext cx="8229600" cy="563562"/>
          </a:xfrm>
        </p:spPr>
        <p:txBody>
          <a:bodyPr/>
          <a:lstStyle/>
          <a:p>
            <a:r>
              <a:rPr lang="en-US" sz="3500" dirty="0">
                <a:solidFill>
                  <a:schemeClr val="accent1"/>
                </a:solidFill>
                <a:latin typeface="Times New Roman" panose="02020603050405020304" pitchFamily="18" charset="0"/>
                <a:cs typeface="Times New Roman" panose="02020603050405020304" pitchFamily="18" charset="0"/>
              </a:rPr>
              <a:t>Existing Methodology</a:t>
            </a:r>
            <a:endParaRPr lang="en-IN" sz="3500" dirty="0">
              <a:solidFill>
                <a:schemeClr val="accent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052C3E-63CD-CFFC-F8EA-40227236FAE9}"/>
              </a:ext>
            </a:extLst>
          </p:cNvPr>
          <p:cNvPicPr>
            <a:picLocks noGrp="1" noChangeAspect="1"/>
          </p:cNvPicPr>
          <p:nvPr>
            <p:ph idx="1"/>
          </p:nvPr>
        </p:nvPicPr>
        <p:blipFill>
          <a:blip r:embed="rId2"/>
          <a:stretch>
            <a:fillRect/>
          </a:stretch>
        </p:blipFill>
        <p:spPr>
          <a:xfrm>
            <a:off x="1524000" y="1028700"/>
            <a:ext cx="6458726" cy="4800600"/>
          </a:xfrm>
          <a:prstGeom prst="rect">
            <a:avLst/>
          </a:prstGeom>
        </p:spPr>
      </p:pic>
      <p:sp>
        <p:nvSpPr>
          <p:cNvPr id="4" name="Slide Number Placeholder 3">
            <a:extLst>
              <a:ext uri="{FF2B5EF4-FFF2-40B4-BE49-F238E27FC236}">
                <a16:creationId xmlns:a16="http://schemas.microsoft.com/office/drawing/2014/main" id="{B00CF1FF-CF3B-A399-1870-5FCECEFE066F}"/>
              </a:ext>
            </a:extLst>
          </p:cNvPr>
          <p:cNvSpPr>
            <a:spLocks noGrp="1"/>
          </p:cNvSpPr>
          <p:nvPr>
            <p:ph type="sldNum" sz="quarter" idx="12"/>
          </p:nvPr>
        </p:nvSpPr>
        <p:spPr/>
        <p:txBody>
          <a:bodyPr/>
          <a:lstStyle/>
          <a:p>
            <a:pPr>
              <a:defRPr/>
            </a:pPr>
            <a:fld id="{165922B6-AAE1-E24B-9DCA-69C320E3E55E}" type="slidenum">
              <a:rPr lang="en-US" altLang="en-US" smtClean="0"/>
              <a:pPr>
                <a:defRPr/>
              </a:pPr>
              <a:t>8</a:t>
            </a:fld>
            <a:endParaRPr lang="en-US" altLang="en-US"/>
          </a:p>
        </p:txBody>
      </p:sp>
    </p:spTree>
    <p:extLst>
      <p:ext uri="{BB962C8B-B14F-4D97-AF65-F5344CB8AC3E}">
        <p14:creationId xmlns:p14="http://schemas.microsoft.com/office/powerpoint/2010/main" val="8882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2F3F-C710-D688-85FB-B6F4D16FD93B}"/>
              </a:ext>
            </a:extLst>
          </p:cNvPr>
          <p:cNvSpPr>
            <a:spLocks noGrp="1"/>
          </p:cNvSpPr>
          <p:nvPr>
            <p:ph type="title"/>
          </p:nvPr>
        </p:nvSpPr>
        <p:spPr>
          <a:xfrm>
            <a:off x="457200" y="274638"/>
            <a:ext cx="8229600" cy="792162"/>
          </a:xfrm>
        </p:spPr>
        <p:txBody>
          <a:bodyPr/>
          <a:lstStyle/>
          <a:p>
            <a:r>
              <a:rPr lang="en-US" dirty="0"/>
              <a:t>Error Correction Model:</a:t>
            </a:r>
            <a:endParaRPr lang="en-IN" dirty="0"/>
          </a:p>
        </p:txBody>
      </p:sp>
      <p:pic>
        <p:nvPicPr>
          <p:cNvPr id="5" name="Content Placeholder 4">
            <a:extLst>
              <a:ext uri="{FF2B5EF4-FFF2-40B4-BE49-F238E27FC236}">
                <a16:creationId xmlns:a16="http://schemas.microsoft.com/office/drawing/2014/main" id="{044EEA1B-59D7-2545-FE16-BC453C36ACDB}"/>
              </a:ext>
            </a:extLst>
          </p:cNvPr>
          <p:cNvPicPr>
            <a:picLocks noGrp="1" noChangeAspect="1"/>
          </p:cNvPicPr>
          <p:nvPr>
            <p:ph idx="1"/>
          </p:nvPr>
        </p:nvPicPr>
        <p:blipFill>
          <a:blip r:embed="rId2"/>
          <a:stretch>
            <a:fillRect/>
          </a:stretch>
        </p:blipFill>
        <p:spPr>
          <a:xfrm>
            <a:off x="1676400" y="723364"/>
            <a:ext cx="5791200" cy="5220236"/>
          </a:xfrm>
          <a:prstGeom prst="rect">
            <a:avLst/>
          </a:prstGeom>
        </p:spPr>
      </p:pic>
      <p:sp>
        <p:nvSpPr>
          <p:cNvPr id="4" name="Slide Number Placeholder 3">
            <a:extLst>
              <a:ext uri="{FF2B5EF4-FFF2-40B4-BE49-F238E27FC236}">
                <a16:creationId xmlns:a16="http://schemas.microsoft.com/office/drawing/2014/main" id="{D5FBCA4B-2ECD-538A-F45A-FF508AA62F28}"/>
              </a:ext>
            </a:extLst>
          </p:cNvPr>
          <p:cNvSpPr>
            <a:spLocks noGrp="1"/>
          </p:cNvSpPr>
          <p:nvPr>
            <p:ph type="sldNum" sz="quarter" idx="12"/>
          </p:nvPr>
        </p:nvSpPr>
        <p:spPr/>
        <p:txBody>
          <a:bodyPr/>
          <a:lstStyle/>
          <a:p>
            <a:pPr>
              <a:defRPr/>
            </a:pPr>
            <a:fld id="{165922B6-AAE1-E24B-9DCA-69C320E3E55E}" type="slidenum">
              <a:rPr lang="en-US" altLang="en-US" smtClean="0"/>
              <a:pPr>
                <a:defRPr/>
              </a:pPr>
              <a:t>9</a:t>
            </a:fld>
            <a:endParaRPr lang="en-US" altLang="en-US"/>
          </a:p>
        </p:txBody>
      </p:sp>
    </p:spTree>
    <p:extLst>
      <p:ext uri="{BB962C8B-B14F-4D97-AF65-F5344CB8AC3E}">
        <p14:creationId xmlns:p14="http://schemas.microsoft.com/office/powerpoint/2010/main" val="3210648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FA55286-7EF2-C644-BBC1-E3D65E8F81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1F518AC-252E-BF42-AD14-D1617E80F459}"/>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2_Lec-2_1" id="{D74C51F0-84A9-A54E-A049-F1BD91BCBE90}" vid="{DB899229-5274-E44F-93B2-AB2E4DCB74C5}"/>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3111</TotalTime>
  <Words>1300</Words>
  <Application>Microsoft Office PowerPoint</Application>
  <PresentationFormat>On-screen Show (4:3)</PresentationFormat>
  <Paragraphs>118</Paragraphs>
  <Slides>25</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25</vt:i4>
      </vt:variant>
    </vt:vector>
  </HeadingPairs>
  <TitlesOfParts>
    <vt:vector size="34" baseType="lpstr">
      <vt:lpstr>Arial</vt:lpstr>
      <vt:lpstr>Calibri</vt:lpstr>
      <vt:lpstr>Calibri Light</vt:lpstr>
      <vt:lpstr>Comic Sans MS</vt:lpstr>
      <vt:lpstr>Times New Roman</vt:lpstr>
      <vt:lpstr>Wingdings</vt:lpstr>
      <vt:lpstr>1_Custom Design</vt:lpstr>
      <vt:lpstr>Custom Design</vt:lpstr>
      <vt:lpstr>Unit-2_Lec-1</vt:lpstr>
      <vt:lpstr>  Department of Electronics and Communication Engineering</vt:lpstr>
      <vt:lpstr>Contents</vt:lpstr>
      <vt:lpstr>Abstract</vt:lpstr>
      <vt:lpstr>Introduction</vt:lpstr>
      <vt:lpstr>Literature Survey</vt:lpstr>
      <vt:lpstr>Problem statement</vt:lpstr>
      <vt:lpstr>PowerPoint Presentation</vt:lpstr>
      <vt:lpstr>Existing Methodology</vt:lpstr>
      <vt:lpstr>Error Correction Model:</vt:lpstr>
      <vt:lpstr>Existing Methodology</vt:lpstr>
      <vt:lpstr>PowerPoint Presentation</vt:lpstr>
      <vt:lpstr>ERROR CORRECTION MODEL:</vt:lpstr>
      <vt:lpstr>Proposed Methodology </vt:lpstr>
      <vt:lpstr>Results Existing methodology</vt:lpstr>
      <vt:lpstr>PowerPoint Presentation</vt:lpstr>
      <vt:lpstr>PowerPoint Presentation</vt:lpstr>
      <vt:lpstr>Proposed Methodology: no correction Mode</vt:lpstr>
      <vt:lpstr>Low Precision Mode:</vt:lpstr>
      <vt:lpstr>High Precision Mode:</vt:lpstr>
      <vt:lpstr>PowerPoint Presentation</vt:lpstr>
      <vt:lpstr>Advantages:</vt:lpstr>
      <vt:lpstr>Applications: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harika dama</cp:lastModifiedBy>
  <cp:revision>123</cp:revision>
  <dcterms:created xsi:type="dcterms:W3CDTF">2021-09-27T05:33:04Z</dcterms:created>
  <dcterms:modified xsi:type="dcterms:W3CDTF">2025-04-17T10:43:53Z</dcterms:modified>
</cp:coreProperties>
</file>