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1D2BC-2530-C69A-6424-6B10695C2216}" v="43" dt="2025-05-06T22:07:14.124"/>
    <p1510:client id="{BB4D36DD-FAA6-C5E8-B4B4-D8EB5CBC2BBE}" v="329" dt="2025-05-08T19:16:3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apu, Chandini (UMKC-Student)" userId="S::cmcpv@umsystem.edu::c1e7fc56-a2bd-4c63-887f-d61a796882c0" providerId="AD" clId="Web-{6641D2BC-2530-C69A-6424-6B10695C2216}"/>
    <pc:docChg chg="addSld modSld addMainMaster delMainMaster">
      <pc:chgData name="Marrapu, Chandini (UMKC-Student)" userId="S::cmcpv@umsystem.edu::c1e7fc56-a2bd-4c63-887f-d61a796882c0" providerId="AD" clId="Web-{6641D2BC-2530-C69A-6424-6B10695C2216}" dt="2025-05-06T22:07:14.124" v="50" actId="20577"/>
      <pc:docMkLst>
        <pc:docMk/>
      </pc:docMkLst>
      <pc:sldChg chg="addSp delSp modSp mod setBg modClrScheme setClrOvrMap chgLayout">
        <pc:chgData name="Marrapu, Chandini (UMKC-Student)" userId="S::cmcpv@umsystem.edu::c1e7fc56-a2bd-4c63-887f-d61a796882c0" providerId="AD" clId="Web-{6641D2BC-2530-C69A-6424-6B10695C2216}" dt="2025-05-06T21:05:33.560" v="18" actId="20577"/>
        <pc:sldMkLst>
          <pc:docMk/>
          <pc:sldMk cId="109857222" sldId="256"/>
        </pc:sldMkLst>
        <pc:spChg chg="mod">
          <ac:chgData name="Marrapu, Chandini (UMKC-Student)" userId="S::cmcpv@umsystem.edu::c1e7fc56-a2bd-4c63-887f-d61a796882c0" providerId="AD" clId="Web-{6641D2BC-2530-C69A-6424-6B10695C2216}" dt="2025-05-06T21:04:09.105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rapu, Chandini (UMKC-Student)" userId="S::cmcpv@umsystem.edu::c1e7fc56-a2bd-4c63-887f-d61a796882c0" providerId="AD" clId="Web-{6641D2BC-2530-C69A-6424-6B10695C2216}" dt="2025-05-06T21:05:33.560" v="1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rrapu, Chandini (UMKC-Student)" userId="S::cmcpv@umsystem.edu::c1e7fc56-a2bd-4c63-887f-d61a796882c0" providerId="AD" clId="Web-{6641D2BC-2530-C69A-6424-6B10695C2216}" dt="2025-05-06T21:03:26.808" v="3"/>
          <ac:spMkLst>
            <pc:docMk/>
            <pc:sldMk cId="109857222" sldId="256"/>
            <ac:spMk id="8" creationId="{DEF92653-5D6D-47E6-8744-0DAF76E049C4}"/>
          </ac:spMkLst>
        </pc:spChg>
        <pc:spChg chg="add del">
          <ac:chgData name="Marrapu, Chandini (UMKC-Student)" userId="S::cmcpv@umsystem.edu::c1e7fc56-a2bd-4c63-887f-d61a796882c0" providerId="AD" clId="Web-{6641D2BC-2530-C69A-6424-6B10695C2216}" dt="2025-05-06T21:03:23.526" v="1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Marrapu, Chandini (UMKC-Student)" userId="S::cmcpv@umsystem.edu::c1e7fc56-a2bd-4c63-887f-d61a796882c0" providerId="AD" clId="Web-{6641D2BC-2530-C69A-6424-6B10695C2216}" dt="2025-05-06T21:03:23.526" v="1"/>
          <ac:spMkLst>
            <pc:docMk/>
            <pc:sldMk cId="109857222" sldId="256"/>
            <ac:spMk id="11" creationId="{36136311-C81B-47C5-AE0A-5641A5A59520}"/>
          </ac:spMkLst>
        </pc:spChg>
        <pc:spChg chg="add del">
          <ac:chgData name="Marrapu, Chandini (UMKC-Student)" userId="S::cmcpv@umsystem.edu::c1e7fc56-a2bd-4c63-887f-d61a796882c0" providerId="AD" clId="Web-{6641D2BC-2530-C69A-6424-6B10695C2216}" dt="2025-05-06T21:03:32.089" v="5"/>
          <ac:spMkLst>
            <pc:docMk/>
            <pc:sldMk cId="109857222" sldId="256"/>
            <ac:spMk id="12" creationId="{80B98925-0550-1AFB-C1DC-02792400FB71}"/>
          </ac:spMkLst>
        </pc:spChg>
        <pc:spChg chg="add del">
          <ac:chgData name="Marrapu, Chandini (UMKC-Student)" userId="S::cmcpv@umsystem.edu::c1e7fc56-a2bd-4c63-887f-d61a796882c0" providerId="AD" clId="Web-{6641D2BC-2530-C69A-6424-6B10695C2216}" dt="2025-05-06T21:03:32.089" v="5"/>
          <ac:spMkLst>
            <pc:docMk/>
            <pc:sldMk cId="109857222" sldId="256"/>
            <ac:spMk id="15" creationId="{0CCA9273-E74E-A306-1F74-BEF9EDA30500}"/>
          </ac:spMkLst>
        </pc:spChg>
        <pc:spChg chg="add del">
          <ac:chgData name="Marrapu, Chandini (UMKC-Student)" userId="S::cmcpv@umsystem.edu::c1e7fc56-a2bd-4c63-887f-d61a796882c0" providerId="AD" clId="Web-{6641D2BC-2530-C69A-6424-6B10695C2216}" dt="2025-05-06T21:03:37.839" v="7"/>
          <ac:spMkLst>
            <pc:docMk/>
            <pc:sldMk cId="109857222" sldId="256"/>
            <ac:spMk id="17" creationId="{26B4480E-B7FF-4481-890E-043A69AE6FE2}"/>
          </ac:spMkLst>
        </pc:spChg>
        <pc:spChg chg="add del">
          <ac:chgData name="Marrapu, Chandini (UMKC-Student)" userId="S::cmcpv@umsystem.edu::c1e7fc56-a2bd-4c63-887f-d61a796882c0" providerId="AD" clId="Web-{6641D2BC-2530-C69A-6424-6B10695C2216}" dt="2025-05-06T21:03:37.839" v="7"/>
          <ac:spMkLst>
            <pc:docMk/>
            <pc:sldMk cId="109857222" sldId="256"/>
            <ac:spMk id="19" creationId="{64C13BAB-7C00-4D21-A857-E3D41C0A2A66}"/>
          </ac:spMkLst>
        </pc:spChg>
        <pc:spChg chg="add del">
          <ac:chgData name="Marrapu, Chandini (UMKC-Student)" userId="S::cmcpv@umsystem.edu::c1e7fc56-a2bd-4c63-887f-d61a796882c0" providerId="AD" clId="Web-{6641D2BC-2530-C69A-6424-6B10695C2216}" dt="2025-05-06T21:03:37.839" v="7"/>
          <ac:spMkLst>
            <pc:docMk/>
            <pc:sldMk cId="109857222" sldId="256"/>
            <ac:spMk id="20" creationId="{1F1FF39A-AC3C-4066-9D4C-519AA22812EA}"/>
          </ac:spMkLst>
        </pc:spChg>
        <pc:spChg chg="add">
          <ac:chgData name="Marrapu, Chandini (UMKC-Student)" userId="S::cmcpv@umsystem.edu::c1e7fc56-a2bd-4c63-887f-d61a796882c0" providerId="AD" clId="Web-{6641D2BC-2530-C69A-6424-6B10695C2216}" dt="2025-05-06T21:03:37.886" v="8"/>
          <ac:spMkLst>
            <pc:docMk/>
            <pc:sldMk cId="109857222" sldId="256"/>
            <ac:spMk id="22" creationId="{DEF92653-5D6D-47E6-8744-0DAF76E049C4}"/>
          </ac:spMkLst>
        </pc:spChg>
        <pc:picChg chg="add del">
          <ac:chgData name="Marrapu, Chandini (UMKC-Student)" userId="S::cmcpv@umsystem.edu::c1e7fc56-a2bd-4c63-887f-d61a796882c0" providerId="AD" clId="Web-{6641D2BC-2530-C69A-6424-6B10695C2216}" dt="2025-05-06T21:03:23.526" v="1"/>
          <ac:picMkLst>
            <pc:docMk/>
            <pc:sldMk cId="109857222" sldId="256"/>
            <ac:picMk id="4" creationId="{96270450-1FD0-F861-233C-A1AB1F106E53}"/>
          </ac:picMkLst>
        </pc:picChg>
        <pc:picChg chg="add del">
          <ac:chgData name="Marrapu, Chandini (UMKC-Student)" userId="S::cmcpv@umsystem.edu::c1e7fc56-a2bd-4c63-887f-d61a796882c0" providerId="AD" clId="Web-{6641D2BC-2530-C69A-6424-6B10695C2216}" dt="2025-05-06T21:03:32.089" v="5"/>
          <ac:picMkLst>
            <pc:docMk/>
            <pc:sldMk cId="109857222" sldId="256"/>
            <ac:picMk id="14" creationId="{4E6D9C27-A054-F936-546F-1C34B594A173}"/>
          </ac:picMkLst>
        </pc:picChg>
        <pc:picChg chg="add del">
          <ac:chgData name="Marrapu, Chandini (UMKC-Student)" userId="S::cmcpv@umsystem.edu::c1e7fc56-a2bd-4c63-887f-d61a796882c0" providerId="AD" clId="Web-{6641D2BC-2530-C69A-6424-6B10695C2216}" dt="2025-05-06T21:03:37.839" v="7"/>
          <ac:picMkLst>
            <pc:docMk/>
            <pc:sldMk cId="109857222" sldId="256"/>
            <ac:picMk id="18" creationId="{8D39AF0A-4CB1-DBE7-D6C0-BA052ED56B2A}"/>
          </ac:picMkLst>
        </pc:picChg>
        <pc:cxnChg chg="add del">
          <ac:chgData name="Marrapu, Chandini (UMKC-Student)" userId="S::cmcpv@umsystem.edu::c1e7fc56-a2bd-4c63-887f-d61a796882c0" providerId="AD" clId="Web-{6641D2BC-2530-C69A-6424-6B10695C2216}" dt="2025-05-06T21:03:26.808" v="3"/>
          <ac:cxnSpMkLst>
            <pc:docMk/>
            <pc:sldMk cId="109857222" sldId="256"/>
            <ac:cxnSpMk id="10" creationId="{9CA98CE3-81A7-4FFE-A047-9AA65998D877}"/>
          </ac:cxnSpMkLst>
        </pc:cxnChg>
        <pc:cxnChg chg="add del">
          <ac:chgData name="Marrapu, Chandini (UMKC-Student)" userId="S::cmcpv@umsystem.edu::c1e7fc56-a2bd-4c63-887f-d61a796882c0" providerId="AD" clId="Web-{6641D2BC-2530-C69A-6424-6B10695C2216}" dt="2025-05-06T21:03:23.526" v="1"/>
          <ac:cxnSpMkLst>
            <pc:docMk/>
            <pc:sldMk cId="109857222" sldId="256"/>
            <ac:cxnSpMk id="13" creationId="{7CC73A33-65FF-41A9-A3B0-006753CD1028}"/>
          </ac:cxnSpMkLst>
        </pc:cxnChg>
        <pc:cxnChg chg="add">
          <ac:chgData name="Marrapu, Chandini (UMKC-Student)" userId="S::cmcpv@umsystem.edu::c1e7fc56-a2bd-4c63-887f-d61a796882c0" providerId="AD" clId="Web-{6641D2BC-2530-C69A-6424-6B10695C2216}" dt="2025-05-06T21:03:37.886" v="8"/>
          <ac:cxnSpMkLst>
            <pc:docMk/>
            <pc:sldMk cId="109857222" sldId="256"/>
            <ac:cxnSpMk id="23" creationId="{9CA98CE3-81A7-4FFE-A047-9AA65998D877}"/>
          </ac:cxnSpMkLst>
        </pc:cxnChg>
      </pc:sldChg>
      <pc:sldChg chg="modSp new">
        <pc:chgData name="Marrapu, Chandini (UMKC-Student)" userId="S::cmcpv@umsystem.edu::c1e7fc56-a2bd-4c63-887f-d61a796882c0" providerId="AD" clId="Web-{6641D2BC-2530-C69A-6424-6B10695C2216}" dt="2025-05-06T22:07:14.124" v="50" actId="20577"/>
        <pc:sldMkLst>
          <pc:docMk/>
          <pc:sldMk cId="3481999851" sldId="257"/>
        </pc:sldMkLst>
        <pc:spChg chg="mod">
          <ac:chgData name="Marrapu, Chandini (UMKC-Student)" userId="S::cmcpv@umsystem.edu::c1e7fc56-a2bd-4c63-887f-d61a796882c0" providerId="AD" clId="Web-{6641D2BC-2530-C69A-6424-6B10695C2216}" dt="2025-05-06T21:06:22.874" v="24" actId="20577"/>
          <ac:spMkLst>
            <pc:docMk/>
            <pc:sldMk cId="3481999851" sldId="257"/>
            <ac:spMk id="2" creationId="{447547A9-F4C6-B106-E32C-B143E9B28244}"/>
          </ac:spMkLst>
        </pc:spChg>
        <pc:spChg chg="mod">
          <ac:chgData name="Marrapu, Chandini (UMKC-Student)" userId="S::cmcpv@umsystem.edu::c1e7fc56-a2bd-4c63-887f-d61a796882c0" providerId="AD" clId="Web-{6641D2BC-2530-C69A-6424-6B10695C2216}" dt="2025-05-06T22:07:14.124" v="50" actId="20577"/>
          <ac:spMkLst>
            <pc:docMk/>
            <pc:sldMk cId="3481999851" sldId="257"/>
            <ac:spMk id="3" creationId="{3DCD6889-5BE3-CAE0-280F-9525061E5758}"/>
          </ac:spMkLst>
        </pc:spChg>
      </pc:sldChg>
      <pc:sldMasterChg chg="add del addSldLayout delSldLayout">
        <pc:chgData name="Marrapu, Chandini (UMKC-Student)" userId="S::cmcpv@umsystem.edu::c1e7fc56-a2bd-4c63-887f-d61a796882c0" providerId="AD" clId="Web-{6641D2BC-2530-C69A-6424-6B10695C2216}" dt="2025-05-06T21:03:37.886" v="8"/>
        <pc:sldMasterMkLst>
          <pc:docMk/>
          <pc:sldMasterMk cId="2460954070" sldId="2147483660"/>
        </pc:sldMasterMkLst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arrapu, Chandini (UMKC-Student)" userId="S::cmcpv@umsystem.edu::c1e7fc56-a2bd-4c63-887f-d61a796882c0" providerId="AD" clId="Web-{6641D2BC-2530-C69A-6424-6B10695C2216}" dt="2025-05-06T21:03:23.526" v="1"/>
        <pc:sldMasterMkLst>
          <pc:docMk/>
          <pc:sldMasterMk cId="52231825" sldId="2147483672"/>
        </pc:sldMasterMkLst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3392728616" sldId="2147483673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3764685953" sldId="2147483674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222913151" sldId="2147483675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1343006583" sldId="2147483676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2674748681" sldId="2147483677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1343286817" sldId="2147483678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2007074868" sldId="2147483679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2988018874" sldId="2147483680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39896400" sldId="2147483681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906349014" sldId="2147483682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23.526" v="1"/>
          <pc:sldLayoutMkLst>
            <pc:docMk/>
            <pc:sldMasterMk cId="52231825" sldId="2147483672"/>
            <pc:sldLayoutMk cId="2653479337" sldId="2147483683"/>
          </pc:sldLayoutMkLst>
        </pc:sldLayoutChg>
      </pc:sldMasterChg>
      <pc:sldMasterChg chg="add del addSldLayout delSldLayout">
        <pc:chgData name="Marrapu, Chandini (UMKC-Student)" userId="S::cmcpv@umsystem.edu::c1e7fc56-a2bd-4c63-887f-d61a796882c0" providerId="AD" clId="Web-{6641D2BC-2530-C69A-6424-6B10695C2216}" dt="2025-05-06T21:03:37.886" v="8"/>
        <pc:sldMasterMkLst>
          <pc:docMk/>
          <pc:sldMasterMk cId="1873946540" sldId="2147483695"/>
        </pc:sldMasterMkLst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3460501135" sldId="2147483684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3568976914" sldId="2147483685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3907386645" sldId="2147483686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3838591519" sldId="2147483687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3341784127" sldId="2147483688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3103358049" sldId="2147483689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1038041674" sldId="2147483690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2804073268" sldId="2147483691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3126985234" sldId="2147483692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2995229789" sldId="2147483693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86" v="8"/>
          <pc:sldLayoutMkLst>
            <pc:docMk/>
            <pc:sldMasterMk cId="1873946540" sldId="2147483695"/>
            <pc:sldLayoutMk cId="4605254" sldId="2147483694"/>
          </pc:sldLayoutMkLst>
        </pc:sldLayoutChg>
      </pc:sldMasterChg>
      <pc:sldMasterChg chg="add del addSldLayout delSldLayout">
        <pc:chgData name="Marrapu, Chandini (UMKC-Student)" userId="S::cmcpv@umsystem.edu::c1e7fc56-a2bd-4c63-887f-d61a796882c0" providerId="AD" clId="Web-{6641D2BC-2530-C69A-6424-6B10695C2216}" dt="2025-05-06T21:03:32.089" v="5"/>
        <pc:sldMasterMkLst>
          <pc:docMk/>
          <pc:sldMasterMk cId="2721078770" sldId="2147483708"/>
        </pc:sldMasterMkLst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1306450577" sldId="2147483697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621837110" sldId="2147483698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438285300" sldId="2147483699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864035615" sldId="2147483700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3444720521" sldId="2147483701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1454099182" sldId="2147483702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3994332120" sldId="2147483703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3998569302" sldId="2147483704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355838133" sldId="2147483705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875758333" sldId="2147483706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2.089" v="5"/>
          <pc:sldLayoutMkLst>
            <pc:docMk/>
            <pc:sldMasterMk cId="2721078770" sldId="2147483708"/>
            <pc:sldLayoutMk cId="2136430358" sldId="2147483707"/>
          </pc:sldLayoutMkLst>
        </pc:sldLayoutChg>
      </pc:sldMasterChg>
      <pc:sldMasterChg chg="add del addSldLayout delSldLayout">
        <pc:chgData name="Marrapu, Chandini (UMKC-Student)" userId="S::cmcpv@umsystem.edu::c1e7fc56-a2bd-4c63-887f-d61a796882c0" providerId="AD" clId="Web-{6641D2BC-2530-C69A-6424-6B10695C2216}" dt="2025-05-06T21:03:37.839" v="7"/>
        <pc:sldMasterMkLst>
          <pc:docMk/>
          <pc:sldMasterMk cId="947662382" sldId="2147483773"/>
        </pc:sldMasterMkLst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667293414" sldId="2147483762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2892626392" sldId="2147483763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1159835480" sldId="2147483764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3266219477" sldId="2147483765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1085479125" sldId="2147483766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3336751023" sldId="2147483767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3359329519" sldId="2147483768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246308834" sldId="2147483769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3079922737" sldId="2147483770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3914766797" sldId="2147483771"/>
          </pc:sldLayoutMkLst>
        </pc:sldLayoutChg>
        <pc:sldLayoutChg chg="add del">
          <pc:chgData name="Marrapu, Chandini (UMKC-Student)" userId="S::cmcpv@umsystem.edu::c1e7fc56-a2bd-4c63-887f-d61a796882c0" providerId="AD" clId="Web-{6641D2BC-2530-C69A-6424-6B10695C2216}" dt="2025-05-06T21:03:37.839" v="7"/>
          <pc:sldLayoutMkLst>
            <pc:docMk/>
            <pc:sldMasterMk cId="947662382" sldId="2147483773"/>
            <pc:sldLayoutMk cId="4066832351" sldId="2147483772"/>
          </pc:sldLayoutMkLst>
        </pc:sldLayoutChg>
      </pc:sldMasterChg>
    </pc:docChg>
  </pc:docChgLst>
  <pc:docChgLst>
    <pc:chgData name="Marrapu, Chandini (UMKC-Student)" userId="S::cmcpv@umsystem.edu::c1e7fc56-a2bd-4c63-887f-d61a796882c0" providerId="AD" clId="Web-{BB4D36DD-FAA6-C5E8-B4B4-D8EB5CBC2BBE}"/>
    <pc:docChg chg="addSld delSld modSld">
      <pc:chgData name="Marrapu, Chandini (UMKC-Student)" userId="S::cmcpv@umsystem.edu::c1e7fc56-a2bd-4c63-887f-d61a796882c0" providerId="AD" clId="Web-{BB4D36DD-FAA6-C5E8-B4B4-D8EB5CBC2BBE}" dt="2025-05-08T19:16:30.832" v="354" actId="14100"/>
      <pc:docMkLst>
        <pc:docMk/>
      </pc:docMkLst>
      <pc:sldChg chg="modSp">
        <pc:chgData name="Marrapu, Chandini (UMKC-Student)" userId="S::cmcpv@umsystem.edu::c1e7fc56-a2bd-4c63-887f-d61a796882c0" providerId="AD" clId="Web-{BB4D36DD-FAA6-C5E8-B4B4-D8EB5CBC2BBE}" dt="2025-05-08T18:07:41.648" v="25" actId="14100"/>
        <pc:sldMkLst>
          <pc:docMk/>
          <pc:sldMk cId="3481999851" sldId="257"/>
        </pc:sldMkLst>
        <pc:spChg chg="mod">
          <ac:chgData name="Marrapu, Chandini (UMKC-Student)" userId="S::cmcpv@umsystem.edu::c1e7fc56-a2bd-4c63-887f-d61a796882c0" providerId="AD" clId="Web-{BB4D36DD-FAA6-C5E8-B4B4-D8EB5CBC2BBE}" dt="2025-05-08T18:07:41.648" v="25" actId="14100"/>
          <ac:spMkLst>
            <pc:docMk/>
            <pc:sldMk cId="3481999851" sldId="257"/>
            <ac:spMk id="3" creationId="{3DCD6889-5BE3-CAE0-280F-9525061E5758}"/>
          </ac:spMkLst>
        </pc:spChg>
      </pc:sldChg>
      <pc:sldChg chg="modSp new">
        <pc:chgData name="Marrapu, Chandini (UMKC-Student)" userId="S::cmcpv@umsystem.edu::c1e7fc56-a2bd-4c63-887f-d61a796882c0" providerId="AD" clId="Web-{BB4D36DD-FAA6-C5E8-B4B4-D8EB5CBC2BBE}" dt="2025-05-08T18:11:40.122" v="51" actId="20577"/>
        <pc:sldMkLst>
          <pc:docMk/>
          <pc:sldMk cId="3085875246" sldId="258"/>
        </pc:sldMkLst>
        <pc:spChg chg="mod">
          <ac:chgData name="Marrapu, Chandini (UMKC-Student)" userId="S::cmcpv@umsystem.edu::c1e7fc56-a2bd-4c63-887f-d61a796882c0" providerId="AD" clId="Web-{BB4D36DD-FAA6-C5E8-B4B4-D8EB5CBC2BBE}" dt="2025-05-08T18:07:30.179" v="23" actId="14100"/>
          <ac:spMkLst>
            <pc:docMk/>
            <pc:sldMk cId="3085875246" sldId="258"/>
            <ac:spMk id="2" creationId="{DE4422C9-98BA-FCED-49A5-7BF64D7836B4}"/>
          </ac:spMkLst>
        </pc:spChg>
        <pc:spChg chg="mod">
          <ac:chgData name="Marrapu, Chandini (UMKC-Student)" userId="S::cmcpv@umsystem.edu::c1e7fc56-a2bd-4c63-887f-d61a796882c0" providerId="AD" clId="Web-{BB4D36DD-FAA6-C5E8-B4B4-D8EB5CBC2BBE}" dt="2025-05-08T18:11:40.122" v="51" actId="20577"/>
          <ac:spMkLst>
            <pc:docMk/>
            <pc:sldMk cId="3085875246" sldId="258"/>
            <ac:spMk id="3" creationId="{693BC9B2-148E-B61F-65A9-87AF17991C7B}"/>
          </ac:spMkLst>
        </pc:spChg>
      </pc:sldChg>
      <pc:sldChg chg="modSp new">
        <pc:chgData name="Marrapu, Chandini (UMKC-Student)" userId="S::cmcpv@umsystem.edu::c1e7fc56-a2bd-4c63-887f-d61a796882c0" providerId="AD" clId="Web-{BB4D36DD-FAA6-C5E8-B4B4-D8EB5CBC2BBE}" dt="2025-05-08T18:16:23.706" v="74" actId="14100"/>
        <pc:sldMkLst>
          <pc:docMk/>
          <pc:sldMk cId="3635921078" sldId="259"/>
        </pc:sldMkLst>
        <pc:spChg chg="mod">
          <ac:chgData name="Marrapu, Chandini (UMKC-Student)" userId="S::cmcpv@umsystem.edu::c1e7fc56-a2bd-4c63-887f-d61a796882c0" providerId="AD" clId="Web-{BB4D36DD-FAA6-C5E8-B4B4-D8EB5CBC2BBE}" dt="2025-05-08T18:14:24.172" v="63" actId="20577"/>
          <ac:spMkLst>
            <pc:docMk/>
            <pc:sldMk cId="3635921078" sldId="259"/>
            <ac:spMk id="2" creationId="{A7FE97E4-6E1D-26E3-EA2E-7568AF2FA1B3}"/>
          </ac:spMkLst>
        </pc:spChg>
        <pc:spChg chg="mod">
          <ac:chgData name="Marrapu, Chandini (UMKC-Student)" userId="S::cmcpv@umsystem.edu::c1e7fc56-a2bd-4c63-887f-d61a796882c0" providerId="AD" clId="Web-{BB4D36DD-FAA6-C5E8-B4B4-D8EB5CBC2BBE}" dt="2025-05-08T18:16:23.706" v="74" actId="14100"/>
          <ac:spMkLst>
            <pc:docMk/>
            <pc:sldMk cId="3635921078" sldId="259"/>
            <ac:spMk id="3" creationId="{D2A26A04-10AC-B02A-7D8F-409A6E0A0AE4}"/>
          </ac:spMkLst>
        </pc:spChg>
      </pc:sldChg>
      <pc:sldChg chg="addSp delSp modSp new mod setBg">
        <pc:chgData name="Marrapu, Chandini (UMKC-Student)" userId="S::cmcpv@umsystem.edu::c1e7fc56-a2bd-4c63-887f-d61a796882c0" providerId="AD" clId="Web-{BB4D36DD-FAA6-C5E8-B4B4-D8EB5CBC2BBE}" dt="2025-05-08T18:32:29.681" v="121" actId="14100"/>
        <pc:sldMkLst>
          <pc:docMk/>
          <pc:sldMk cId="4045039575" sldId="260"/>
        </pc:sldMkLst>
        <pc:spChg chg="add del mod">
          <ac:chgData name="Marrapu, Chandini (UMKC-Student)" userId="S::cmcpv@umsystem.edu::c1e7fc56-a2bd-4c63-887f-d61a796882c0" providerId="AD" clId="Web-{BB4D36DD-FAA6-C5E8-B4B4-D8EB5CBC2BBE}" dt="2025-05-08T18:32:21.759" v="119" actId="14100"/>
          <ac:spMkLst>
            <pc:docMk/>
            <pc:sldMk cId="4045039575" sldId="260"/>
            <ac:spMk id="2" creationId="{F431B3F7-27E2-C7DC-AD95-1054CF0384DC}"/>
          </ac:spMkLst>
        </pc:spChg>
        <pc:spChg chg="del">
          <ac:chgData name="Marrapu, Chandini (UMKC-Student)" userId="S::cmcpv@umsystem.edu::c1e7fc56-a2bd-4c63-887f-d61a796882c0" providerId="AD" clId="Web-{BB4D36DD-FAA6-C5E8-B4B4-D8EB5CBC2BBE}" dt="2025-05-08T18:16:56.457" v="76"/>
          <ac:spMkLst>
            <pc:docMk/>
            <pc:sldMk cId="4045039575" sldId="260"/>
            <ac:spMk id="3" creationId="{E293C879-5090-A2A3-DBCC-12EB9C2527D7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17:22.301" v="80"/>
          <ac:spMkLst>
            <pc:docMk/>
            <pc:sldMk cId="4045039575" sldId="260"/>
            <ac:spMk id="8" creationId="{0733931B-649D-259C-5814-2F3E61B70BD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17:10.051" v="78"/>
          <ac:spMkLst>
            <pc:docMk/>
            <pc:sldMk cId="4045039575" sldId="260"/>
            <ac:spMk id="13" creationId="{479833C7-FDE4-4657-B0B1-32BE833C248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17:10.051" v="78"/>
          <ac:spMkLst>
            <pc:docMk/>
            <pc:sldMk cId="4045039575" sldId="260"/>
            <ac:spMk id="15" creationId="{0ABE7C0B-A2D9-4202-A524-532DA2E2D582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17:22.301" v="80"/>
          <ac:spMkLst>
            <pc:docMk/>
            <pc:sldMk cId="4045039575" sldId="260"/>
            <ac:spMk id="17" creationId="{E49D7415-2F11-44C2-B6AA-13A25B6814B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17:22.301" v="80"/>
          <ac:spMkLst>
            <pc:docMk/>
            <pc:sldMk cId="4045039575" sldId="260"/>
            <ac:spMk id="18" creationId="{F431B3F7-27E2-C7DC-AD95-1054CF0384DC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2:01.352" v="104"/>
          <ac:spMkLst>
            <pc:docMk/>
            <pc:sldMk cId="4045039575" sldId="260"/>
            <ac:spMk id="24" creationId="{479833C7-FDE4-4657-B0B1-32BE833C248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2:01.352" v="104"/>
          <ac:spMkLst>
            <pc:docMk/>
            <pc:sldMk cId="4045039575" sldId="260"/>
            <ac:spMk id="25" creationId="{0ABE7C0B-A2D9-4202-A524-532DA2E2D582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1:55.758" v="100"/>
          <ac:spMkLst>
            <pc:docMk/>
            <pc:sldMk cId="4045039575" sldId="260"/>
            <ac:spMk id="34" creationId="{33E93247-6229-44AB-A550-739E971E690B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1:34.398" v="89"/>
          <ac:spMkLst>
            <pc:docMk/>
            <pc:sldMk cId="4045039575" sldId="260"/>
            <ac:spMk id="40" creationId="{EF929FC4-DA29-8937-9F56-F667E2616AA0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1:34.398" v="89"/>
          <ac:spMkLst>
            <pc:docMk/>
            <pc:sldMk cId="4045039575" sldId="260"/>
            <ac:spMk id="43" creationId="{E49D7415-2F11-44C2-B6AA-13A25B6814B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1:40.211" v="91"/>
          <ac:spMkLst>
            <pc:docMk/>
            <pc:sldMk cId="4045039575" sldId="260"/>
            <ac:spMk id="49" creationId="{E49D7415-2F11-44C2-B6AA-13A25B6814B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1:40.211" v="91"/>
          <ac:spMkLst>
            <pc:docMk/>
            <pc:sldMk cId="4045039575" sldId="260"/>
            <ac:spMk id="51" creationId="{4ACCC0EA-53D2-6821-AE1D-CCCC3AFA48D6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1:51.695" v="97"/>
          <ac:spMkLst>
            <pc:docMk/>
            <pc:sldMk cId="4045039575" sldId="260"/>
            <ac:spMk id="53" creationId="{E49D7415-2F11-44C2-B6AA-13A25B6814B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8:31:51.695" v="97"/>
          <ac:spMkLst>
            <pc:docMk/>
            <pc:sldMk cId="4045039575" sldId="260"/>
            <ac:spMk id="55" creationId="{3F156528-5BA2-2E21-B7F0-6FDDF474FA10}"/>
          </ac:spMkLst>
        </pc:spChg>
        <pc:picChg chg="add mod ord">
          <ac:chgData name="Marrapu, Chandini (UMKC-Student)" userId="S::cmcpv@umsystem.edu::c1e7fc56-a2bd-4c63-887f-d61a796882c0" providerId="AD" clId="Web-{BB4D36DD-FAA6-C5E8-B4B4-D8EB5CBC2BBE}" dt="2025-05-08T18:32:29.681" v="121" actId="14100"/>
          <ac:picMkLst>
            <pc:docMk/>
            <pc:sldMk cId="4045039575" sldId="260"/>
            <ac:picMk id="4" creationId="{E178D5AC-66F7-B4AB-0BC3-925DA6A2DD40}"/>
          </ac:picMkLst>
        </pc:picChg>
        <pc:cxnChg chg="add del">
          <ac:chgData name="Marrapu, Chandini (UMKC-Student)" userId="S::cmcpv@umsystem.edu::c1e7fc56-a2bd-4c63-887f-d61a796882c0" providerId="AD" clId="Web-{BB4D36DD-FAA6-C5E8-B4B4-D8EB5CBC2BBE}" dt="2025-05-08T18:17:10.051" v="78"/>
          <ac:cxnSpMkLst>
            <pc:docMk/>
            <pc:sldMk cId="4045039575" sldId="260"/>
            <ac:cxnSpMk id="9" creationId="{F64F9B95-9045-48D2-B9F3-2927E98F54AA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17:10.051" v="78"/>
          <ac:cxnSpMkLst>
            <pc:docMk/>
            <pc:sldMk cId="4045039575" sldId="260"/>
            <ac:cxnSpMk id="11" creationId="{085AA86F-6A4D-4BCB-A045-D992CDC2959B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17:22.301" v="80"/>
          <ac:cxnSpMkLst>
            <pc:docMk/>
            <pc:sldMk cId="4045039575" sldId="260"/>
            <ac:cxnSpMk id="19" creationId="{D2E57F3D-33BE-4306-87E6-245763719516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17:22.301" v="80"/>
          <ac:cxnSpMkLst>
            <pc:docMk/>
            <pc:sldMk cId="4045039575" sldId="260"/>
            <ac:cxnSpMk id="20" creationId="{8E0104E4-99BC-494F-8342-F250828E574F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2:01.352" v="104"/>
          <ac:cxnSpMkLst>
            <pc:docMk/>
            <pc:sldMk cId="4045039575" sldId="260"/>
            <ac:cxnSpMk id="22" creationId="{F64F9B95-9045-48D2-B9F3-2927E98F54AA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2:01.352" v="104"/>
          <ac:cxnSpMkLst>
            <pc:docMk/>
            <pc:sldMk cId="4045039575" sldId="260"/>
            <ac:cxnSpMk id="23" creationId="{085AA86F-6A4D-4BCB-A045-D992CDC2959B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1:55.758" v="100"/>
          <ac:cxnSpMkLst>
            <pc:docMk/>
            <pc:sldMk cId="4045039575" sldId="260"/>
            <ac:cxnSpMk id="30" creationId="{F64F9B95-9045-48D2-B9F3-2927E98F54AA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1:55.758" v="100"/>
          <ac:cxnSpMkLst>
            <pc:docMk/>
            <pc:sldMk cId="4045039575" sldId="260"/>
            <ac:cxnSpMk id="32" creationId="{085AA86F-6A4D-4BCB-A045-D992CDC2959B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1:55.758" v="100"/>
          <ac:cxnSpMkLst>
            <pc:docMk/>
            <pc:sldMk cId="4045039575" sldId="260"/>
            <ac:cxnSpMk id="36" creationId="{EE2E603F-4A95-4FE8-BB06-211DFD75DBEF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1:34.398" v="89"/>
          <ac:cxnSpMkLst>
            <pc:docMk/>
            <pc:sldMk cId="4045039575" sldId="260"/>
            <ac:cxnSpMk id="45" creationId="{511FC409-B3C2-4F68-865C-C5333D6F2710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1:34.398" v="89"/>
          <ac:cxnSpMkLst>
            <pc:docMk/>
            <pc:sldMk cId="4045039575" sldId="260"/>
            <ac:cxnSpMk id="47" creationId="{B810270D-76A7-44B3-9746-7EDF5788602E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1:40.211" v="91"/>
          <ac:cxnSpMkLst>
            <pc:docMk/>
            <pc:sldMk cId="4045039575" sldId="260"/>
            <ac:cxnSpMk id="50" creationId="{D2E57F3D-33BE-4306-87E6-245763719516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8:31:51.695" v="97"/>
          <ac:cxnSpMkLst>
            <pc:docMk/>
            <pc:sldMk cId="4045039575" sldId="260"/>
            <ac:cxnSpMk id="54" creationId="{7D3DF08D-8EDA-0FB3-59D9-B692F2ADD1EA}"/>
          </ac:cxnSpMkLst>
        </pc:cxnChg>
      </pc:sldChg>
      <pc:sldChg chg="new del">
        <pc:chgData name="Marrapu, Chandini (UMKC-Student)" userId="S::cmcpv@umsystem.edu::c1e7fc56-a2bd-4c63-887f-d61a796882c0" providerId="AD" clId="Web-{BB4D36DD-FAA6-C5E8-B4B4-D8EB5CBC2BBE}" dt="2025-05-08T18:31:53.945" v="99"/>
        <pc:sldMkLst>
          <pc:docMk/>
          <pc:sldMk cId="1542157163" sldId="261"/>
        </pc:sldMkLst>
      </pc:sldChg>
      <pc:sldChg chg="modSp new">
        <pc:chgData name="Marrapu, Chandini (UMKC-Student)" userId="S::cmcpv@umsystem.edu::c1e7fc56-a2bd-4c63-887f-d61a796882c0" providerId="AD" clId="Web-{BB4D36DD-FAA6-C5E8-B4B4-D8EB5CBC2BBE}" dt="2025-05-08T18:40:48.535" v="140" actId="20577"/>
        <pc:sldMkLst>
          <pc:docMk/>
          <pc:sldMk cId="3384849043" sldId="261"/>
        </pc:sldMkLst>
        <pc:spChg chg="mod">
          <ac:chgData name="Marrapu, Chandini (UMKC-Student)" userId="S::cmcpv@umsystem.edu::c1e7fc56-a2bd-4c63-887f-d61a796882c0" providerId="AD" clId="Web-{BB4D36DD-FAA6-C5E8-B4B4-D8EB5CBC2BBE}" dt="2025-05-08T18:40:16.285" v="137" actId="14100"/>
          <ac:spMkLst>
            <pc:docMk/>
            <pc:sldMk cId="3384849043" sldId="261"/>
            <ac:spMk id="2" creationId="{FF0295DE-FB2D-428A-E2AE-8548B11DC942}"/>
          </ac:spMkLst>
        </pc:spChg>
        <pc:spChg chg="mod">
          <ac:chgData name="Marrapu, Chandini (UMKC-Student)" userId="S::cmcpv@umsystem.edu::c1e7fc56-a2bd-4c63-887f-d61a796882c0" providerId="AD" clId="Web-{BB4D36DD-FAA6-C5E8-B4B4-D8EB5CBC2BBE}" dt="2025-05-08T18:40:48.535" v="140" actId="20577"/>
          <ac:spMkLst>
            <pc:docMk/>
            <pc:sldMk cId="3384849043" sldId="261"/>
            <ac:spMk id="3" creationId="{8BE6799E-48ED-818C-51D2-9C22B294A054}"/>
          </ac:spMkLst>
        </pc:spChg>
      </pc:sldChg>
      <pc:sldChg chg="modSp new">
        <pc:chgData name="Marrapu, Chandini (UMKC-Student)" userId="S::cmcpv@umsystem.edu::c1e7fc56-a2bd-4c63-887f-d61a796882c0" providerId="AD" clId="Web-{BB4D36DD-FAA6-C5E8-B4B4-D8EB5CBC2BBE}" dt="2025-05-08T18:55:58.524" v="213" actId="14100"/>
        <pc:sldMkLst>
          <pc:docMk/>
          <pc:sldMk cId="1363116491" sldId="262"/>
        </pc:sldMkLst>
        <pc:spChg chg="mod">
          <ac:chgData name="Marrapu, Chandini (UMKC-Student)" userId="S::cmcpv@umsystem.edu::c1e7fc56-a2bd-4c63-887f-d61a796882c0" providerId="AD" clId="Web-{BB4D36DD-FAA6-C5E8-B4B4-D8EB5CBC2BBE}" dt="2025-05-08T18:41:32.896" v="153" actId="20577"/>
          <ac:spMkLst>
            <pc:docMk/>
            <pc:sldMk cId="1363116491" sldId="262"/>
            <ac:spMk id="2" creationId="{4EFC18F9-45AF-1AC9-ED65-CCECCCACE76E}"/>
          </ac:spMkLst>
        </pc:spChg>
        <pc:spChg chg="mod">
          <ac:chgData name="Marrapu, Chandini (UMKC-Student)" userId="S::cmcpv@umsystem.edu::c1e7fc56-a2bd-4c63-887f-d61a796882c0" providerId="AD" clId="Web-{BB4D36DD-FAA6-C5E8-B4B4-D8EB5CBC2BBE}" dt="2025-05-08T18:55:58.524" v="213" actId="14100"/>
          <ac:spMkLst>
            <pc:docMk/>
            <pc:sldMk cId="1363116491" sldId="262"/>
            <ac:spMk id="3" creationId="{05082418-89A5-2329-3305-48FC3CC1843B}"/>
          </ac:spMkLst>
        </pc:spChg>
      </pc:sldChg>
      <pc:sldChg chg="new del">
        <pc:chgData name="Marrapu, Chandini (UMKC-Student)" userId="S::cmcpv@umsystem.edu::c1e7fc56-a2bd-4c63-887f-d61a796882c0" providerId="AD" clId="Web-{BB4D36DD-FAA6-C5E8-B4B4-D8EB5CBC2BBE}" dt="2025-05-08T18:31:52.320" v="98"/>
        <pc:sldMkLst>
          <pc:docMk/>
          <pc:sldMk cId="2167439107" sldId="262"/>
        </pc:sldMkLst>
      </pc:sldChg>
      <pc:sldChg chg="addSp delSp modSp new mod setBg">
        <pc:chgData name="Marrapu, Chandini (UMKC-Student)" userId="S::cmcpv@umsystem.edu::c1e7fc56-a2bd-4c63-887f-d61a796882c0" providerId="AD" clId="Web-{BB4D36DD-FAA6-C5E8-B4B4-D8EB5CBC2BBE}" dt="2025-05-08T19:02:32.142" v="250" actId="14100"/>
        <pc:sldMkLst>
          <pc:docMk/>
          <pc:sldMk cId="2158557960" sldId="263"/>
        </pc:sldMkLst>
        <pc:spChg chg="mod">
          <ac:chgData name="Marrapu, Chandini (UMKC-Student)" userId="S::cmcpv@umsystem.edu::c1e7fc56-a2bd-4c63-887f-d61a796882c0" providerId="AD" clId="Web-{BB4D36DD-FAA6-C5E8-B4B4-D8EB5CBC2BBE}" dt="2025-05-08T19:01:30.094" v="240"/>
          <ac:spMkLst>
            <pc:docMk/>
            <pc:sldMk cId="2158557960" sldId="263"/>
            <ac:spMk id="2" creationId="{24B1203B-D972-5A8D-60EC-FC8821D98F34}"/>
          </ac:spMkLst>
        </pc:spChg>
        <pc:spChg chg="del mod">
          <ac:chgData name="Marrapu, Chandini (UMKC-Student)" userId="S::cmcpv@umsystem.edu::c1e7fc56-a2bd-4c63-887f-d61a796882c0" providerId="AD" clId="Web-{BB4D36DD-FAA6-C5E8-B4B4-D8EB5CBC2BBE}" dt="2025-05-08T19:00:02.826" v="224"/>
          <ac:spMkLst>
            <pc:docMk/>
            <pc:sldMk cId="2158557960" sldId="263"/>
            <ac:spMk id="3" creationId="{D5CEE1B8-FF48-2C8F-BD14-5A329F68CEAB}"/>
          </ac:spMkLst>
        </pc:spChg>
        <pc:spChg chg="add del mod">
          <ac:chgData name="Marrapu, Chandini (UMKC-Student)" userId="S::cmcpv@umsystem.edu::c1e7fc56-a2bd-4c63-887f-d61a796882c0" providerId="AD" clId="Web-{BB4D36DD-FAA6-C5E8-B4B4-D8EB5CBC2BBE}" dt="2025-05-08T19:01:21.828" v="238"/>
          <ac:spMkLst>
            <pc:docMk/>
            <pc:sldMk cId="2158557960" sldId="263"/>
            <ac:spMk id="8" creationId="{614F902B-4052-1665-E39A-A380DCB33801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9:00:33.999" v="227"/>
          <ac:spMkLst>
            <pc:docMk/>
            <pc:sldMk cId="2158557960" sldId="263"/>
            <ac:spMk id="11" creationId="{E49D7415-2F11-44C2-B6AA-13A25B6814B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9:01:21.828" v="238"/>
          <ac:spMkLst>
            <pc:docMk/>
            <pc:sldMk cId="2158557960" sldId="263"/>
            <ac:spMk id="20" creationId="{E49D7415-2F11-44C2-B6AA-13A25B6814B9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9:01:21.828" v="237"/>
          <ac:spMkLst>
            <pc:docMk/>
            <pc:sldMk cId="2158557960" sldId="263"/>
            <ac:spMk id="31" creationId="{33E93247-6229-44AB-A550-739E971E690B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9:01:30.094" v="240"/>
          <ac:spMkLst>
            <pc:docMk/>
            <pc:sldMk cId="2158557960" sldId="263"/>
            <ac:spMk id="35" creationId="{E49D7415-2F11-44C2-B6AA-13A25B6814B9}"/>
          </ac:spMkLst>
        </pc:spChg>
        <pc:spChg chg="add mod ord">
          <ac:chgData name="Marrapu, Chandini (UMKC-Student)" userId="S::cmcpv@umsystem.edu::c1e7fc56-a2bd-4c63-887f-d61a796882c0" providerId="AD" clId="Web-{BB4D36DD-FAA6-C5E8-B4B4-D8EB5CBC2BBE}" dt="2025-05-08T19:02:32.142" v="250" actId="14100"/>
          <ac:spMkLst>
            <pc:docMk/>
            <pc:sldMk cId="2158557960" sldId="263"/>
            <ac:spMk id="37" creationId="{614F902B-4052-1665-E39A-A380DCB33801}"/>
          </ac:spMkLst>
        </pc:spChg>
        <pc:spChg chg="add">
          <ac:chgData name="Marrapu, Chandini (UMKC-Student)" userId="S::cmcpv@umsystem.edu::c1e7fc56-a2bd-4c63-887f-d61a796882c0" providerId="AD" clId="Web-{BB4D36DD-FAA6-C5E8-B4B4-D8EB5CBC2BBE}" dt="2025-05-08T19:01:30.094" v="240"/>
          <ac:spMkLst>
            <pc:docMk/>
            <pc:sldMk cId="2158557960" sldId="263"/>
            <ac:spMk id="43" creationId="{E49D7415-2F11-44C2-B6AA-13A25B6814B9}"/>
          </ac:spMkLst>
        </pc:spChg>
        <pc:picChg chg="add mod ord">
          <ac:chgData name="Marrapu, Chandini (UMKC-Student)" userId="S::cmcpv@umsystem.edu::c1e7fc56-a2bd-4c63-887f-d61a796882c0" providerId="AD" clId="Web-{BB4D36DD-FAA6-C5E8-B4B4-D8EB5CBC2BBE}" dt="2025-05-08T19:01:39.828" v="243" actId="14100"/>
          <ac:picMkLst>
            <pc:docMk/>
            <pc:sldMk cId="2158557960" sldId="263"/>
            <ac:picMk id="4" creationId="{6C205C57-2BBE-300C-04AF-64D10AF10CD8}"/>
          </ac:picMkLst>
        </pc:picChg>
        <pc:cxnChg chg="add del">
          <ac:chgData name="Marrapu, Chandini (UMKC-Student)" userId="S::cmcpv@umsystem.edu::c1e7fc56-a2bd-4c63-887f-d61a796882c0" providerId="AD" clId="Web-{BB4D36DD-FAA6-C5E8-B4B4-D8EB5CBC2BBE}" dt="2025-05-08T19:00:33.999" v="227"/>
          <ac:cxnSpMkLst>
            <pc:docMk/>
            <pc:sldMk cId="2158557960" sldId="263"/>
            <ac:cxnSpMk id="13" creationId="{511FC409-B3C2-4F68-865C-C5333D6F2710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0:33.999" v="227"/>
          <ac:cxnSpMkLst>
            <pc:docMk/>
            <pc:sldMk cId="2158557960" sldId="263"/>
            <ac:cxnSpMk id="15" creationId="{B810270D-76A7-44B3-9746-7EDF5788602E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1:21.828" v="238"/>
          <ac:cxnSpMkLst>
            <pc:docMk/>
            <pc:sldMk cId="2158557960" sldId="263"/>
            <ac:cxnSpMk id="22" creationId="{4583FD9E-C5A7-96F7-951D-7D292013CD58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1:21.828" v="237"/>
          <ac:cxnSpMkLst>
            <pc:docMk/>
            <pc:sldMk cId="2158557960" sldId="263"/>
            <ac:cxnSpMk id="27" creationId="{F64F9B95-9045-48D2-B9F3-2927E98F54AA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1:21.828" v="237"/>
          <ac:cxnSpMkLst>
            <pc:docMk/>
            <pc:sldMk cId="2158557960" sldId="263"/>
            <ac:cxnSpMk id="29" creationId="{085AA86F-6A4D-4BCB-A045-D992CDC2959B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1:21.828" v="237"/>
          <ac:cxnSpMkLst>
            <pc:docMk/>
            <pc:sldMk cId="2158557960" sldId="263"/>
            <ac:cxnSpMk id="33" creationId="{EE2E603F-4A95-4FE8-BB06-211DFD75DBEF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1:30.094" v="240"/>
          <ac:cxnSpMkLst>
            <pc:docMk/>
            <pc:sldMk cId="2158557960" sldId="263"/>
            <ac:cxnSpMk id="36" creationId="{8E813B4C-6731-0B72-5252-A79AB0E20B58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1:30.094" v="240"/>
          <ac:cxnSpMkLst>
            <pc:docMk/>
            <pc:sldMk cId="2158557960" sldId="263"/>
            <ac:cxnSpMk id="38" creationId="{6E0E8146-6E65-2E6C-0C86-547E3C925406}"/>
          </ac:cxnSpMkLst>
        </pc:cxnChg>
        <pc:cxnChg chg="add">
          <ac:chgData name="Marrapu, Chandini (UMKC-Student)" userId="S::cmcpv@umsystem.edu::c1e7fc56-a2bd-4c63-887f-d61a796882c0" providerId="AD" clId="Web-{BB4D36DD-FAA6-C5E8-B4B4-D8EB5CBC2BBE}" dt="2025-05-08T19:01:30.094" v="240"/>
          <ac:cxnSpMkLst>
            <pc:docMk/>
            <pc:sldMk cId="2158557960" sldId="263"/>
            <ac:cxnSpMk id="45" creationId="{D2E57F3D-33BE-4306-87E6-245763719516}"/>
          </ac:cxnSpMkLst>
        </pc:cxnChg>
      </pc:sldChg>
      <pc:sldChg chg="addSp delSp modSp new mod setBg">
        <pc:chgData name="Marrapu, Chandini (UMKC-Student)" userId="S::cmcpv@umsystem.edu::c1e7fc56-a2bd-4c63-887f-d61a796882c0" providerId="AD" clId="Web-{BB4D36DD-FAA6-C5E8-B4B4-D8EB5CBC2BBE}" dt="2025-05-08T19:04:35.535" v="264" actId="14100"/>
        <pc:sldMkLst>
          <pc:docMk/>
          <pc:sldMk cId="2884071927" sldId="264"/>
        </pc:sldMkLst>
        <pc:spChg chg="mod">
          <ac:chgData name="Marrapu, Chandini (UMKC-Student)" userId="S::cmcpv@umsystem.edu::c1e7fc56-a2bd-4c63-887f-d61a796882c0" providerId="AD" clId="Web-{BB4D36DD-FAA6-C5E8-B4B4-D8EB5CBC2BBE}" dt="2025-05-08T19:04:17.191" v="262" actId="14100"/>
          <ac:spMkLst>
            <pc:docMk/>
            <pc:sldMk cId="2884071927" sldId="264"/>
            <ac:spMk id="2" creationId="{E342BD75-B3B8-6CDE-80B9-543ED01C1202}"/>
          </ac:spMkLst>
        </pc:spChg>
        <pc:spChg chg="del">
          <ac:chgData name="Marrapu, Chandini (UMKC-Student)" userId="S::cmcpv@umsystem.edu::c1e7fc56-a2bd-4c63-887f-d61a796882c0" providerId="AD" clId="Web-{BB4D36DD-FAA6-C5E8-B4B4-D8EB5CBC2BBE}" dt="2025-05-08T19:02:48.455" v="251"/>
          <ac:spMkLst>
            <pc:docMk/>
            <pc:sldMk cId="2884071927" sldId="264"/>
            <ac:spMk id="3" creationId="{7F961D08-3259-663C-4ED5-4B59080EE015}"/>
          </ac:spMkLst>
        </pc:spChg>
        <pc:spChg chg="add mod">
          <ac:chgData name="Marrapu, Chandini (UMKC-Student)" userId="S::cmcpv@umsystem.edu::c1e7fc56-a2bd-4c63-887f-d61a796882c0" providerId="AD" clId="Web-{BB4D36DD-FAA6-C5E8-B4B4-D8EB5CBC2BBE}" dt="2025-05-08T19:04:35.535" v="264" actId="14100"/>
          <ac:spMkLst>
            <pc:docMk/>
            <pc:sldMk cId="2884071927" sldId="264"/>
            <ac:spMk id="8" creationId="{3790AC18-369F-C3E0-FA31-839349E33F8B}"/>
          </ac:spMkLst>
        </pc:spChg>
        <pc:spChg chg="add del">
          <ac:chgData name="Marrapu, Chandini (UMKC-Student)" userId="S::cmcpv@umsystem.edu::c1e7fc56-a2bd-4c63-887f-d61a796882c0" providerId="AD" clId="Web-{BB4D36DD-FAA6-C5E8-B4B4-D8EB5CBC2BBE}" dt="2025-05-08T19:02:55.893" v="253"/>
          <ac:spMkLst>
            <pc:docMk/>
            <pc:sldMk cId="2884071927" sldId="264"/>
            <ac:spMk id="13" creationId="{33E93247-6229-44AB-A550-739E971E690B}"/>
          </ac:spMkLst>
        </pc:spChg>
        <pc:spChg chg="add">
          <ac:chgData name="Marrapu, Chandini (UMKC-Student)" userId="S::cmcpv@umsystem.edu::c1e7fc56-a2bd-4c63-887f-d61a796882c0" providerId="AD" clId="Web-{BB4D36DD-FAA6-C5E8-B4B4-D8EB5CBC2BBE}" dt="2025-05-08T19:02:55.893" v="254"/>
          <ac:spMkLst>
            <pc:docMk/>
            <pc:sldMk cId="2884071927" sldId="264"/>
            <ac:spMk id="17" creationId="{E49D7415-2F11-44C2-B6AA-13A25B6814B9}"/>
          </ac:spMkLst>
        </pc:spChg>
        <pc:picChg chg="add mod ord">
          <ac:chgData name="Marrapu, Chandini (UMKC-Student)" userId="S::cmcpv@umsystem.edu::c1e7fc56-a2bd-4c63-887f-d61a796882c0" providerId="AD" clId="Web-{BB4D36DD-FAA6-C5E8-B4B4-D8EB5CBC2BBE}" dt="2025-05-08T19:04:20.691" v="263" actId="14100"/>
          <ac:picMkLst>
            <pc:docMk/>
            <pc:sldMk cId="2884071927" sldId="264"/>
            <ac:picMk id="4" creationId="{5832D72D-E0BE-5449-45B3-9A898A614D12}"/>
          </ac:picMkLst>
        </pc:picChg>
        <pc:cxnChg chg="add del">
          <ac:chgData name="Marrapu, Chandini (UMKC-Student)" userId="S::cmcpv@umsystem.edu::c1e7fc56-a2bd-4c63-887f-d61a796882c0" providerId="AD" clId="Web-{BB4D36DD-FAA6-C5E8-B4B4-D8EB5CBC2BBE}" dt="2025-05-08T19:02:55.893" v="253"/>
          <ac:cxnSpMkLst>
            <pc:docMk/>
            <pc:sldMk cId="2884071927" sldId="264"/>
            <ac:cxnSpMk id="9" creationId="{F64F9B95-9045-48D2-B9F3-2927E98F54AA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2:55.893" v="253"/>
          <ac:cxnSpMkLst>
            <pc:docMk/>
            <pc:sldMk cId="2884071927" sldId="264"/>
            <ac:cxnSpMk id="11" creationId="{085AA86F-6A4D-4BCB-A045-D992CDC2959B}"/>
          </ac:cxnSpMkLst>
        </pc:cxnChg>
        <pc:cxnChg chg="add del">
          <ac:chgData name="Marrapu, Chandini (UMKC-Student)" userId="S::cmcpv@umsystem.edu::c1e7fc56-a2bd-4c63-887f-d61a796882c0" providerId="AD" clId="Web-{BB4D36DD-FAA6-C5E8-B4B4-D8EB5CBC2BBE}" dt="2025-05-08T19:02:55.893" v="253"/>
          <ac:cxnSpMkLst>
            <pc:docMk/>
            <pc:sldMk cId="2884071927" sldId="264"/>
            <ac:cxnSpMk id="15" creationId="{EE2E603F-4A95-4FE8-BB06-211DFD75DBEF}"/>
          </ac:cxnSpMkLst>
        </pc:cxnChg>
        <pc:cxnChg chg="add">
          <ac:chgData name="Marrapu, Chandini (UMKC-Student)" userId="S::cmcpv@umsystem.edu::c1e7fc56-a2bd-4c63-887f-d61a796882c0" providerId="AD" clId="Web-{BB4D36DD-FAA6-C5E8-B4B4-D8EB5CBC2BBE}" dt="2025-05-08T19:02:55.893" v="254"/>
          <ac:cxnSpMkLst>
            <pc:docMk/>
            <pc:sldMk cId="2884071927" sldId="264"/>
            <ac:cxnSpMk id="18" creationId="{4E495065-8864-87FB-2BCC-254769963EA4}"/>
          </ac:cxnSpMkLst>
        </pc:cxnChg>
      </pc:sldChg>
      <pc:sldChg chg="modSp new">
        <pc:chgData name="Marrapu, Chandini (UMKC-Student)" userId="S::cmcpv@umsystem.edu::c1e7fc56-a2bd-4c63-887f-d61a796882c0" providerId="AD" clId="Web-{BB4D36DD-FAA6-C5E8-B4B4-D8EB5CBC2BBE}" dt="2025-05-08T19:12:00.795" v="291" actId="14100"/>
        <pc:sldMkLst>
          <pc:docMk/>
          <pc:sldMk cId="3598134728" sldId="265"/>
        </pc:sldMkLst>
        <pc:spChg chg="mod">
          <ac:chgData name="Marrapu, Chandini (UMKC-Student)" userId="S::cmcpv@umsystem.edu::c1e7fc56-a2bd-4c63-887f-d61a796882c0" providerId="AD" clId="Web-{BB4D36DD-FAA6-C5E8-B4B4-D8EB5CBC2BBE}" dt="2025-05-08T19:07:35.789" v="283" actId="20577"/>
          <ac:spMkLst>
            <pc:docMk/>
            <pc:sldMk cId="3598134728" sldId="265"/>
            <ac:spMk id="2" creationId="{ADD456A6-A8EA-596D-FF2B-8A844A6B3CC1}"/>
          </ac:spMkLst>
        </pc:spChg>
        <pc:spChg chg="mod">
          <ac:chgData name="Marrapu, Chandini (UMKC-Student)" userId="S::cmcpv@umsystem.edu::c1e7fc56-a2bd-4c63-887f-d61a796882c0" providerId="AD" clId="Web-{BB4D36DD-FAA6-C5E8-B4B4-D8EB5CBC2BBE}" dt="2025-05-08T19:12:00.795" v="291" actId="14100"/>
          <ac:spMkLst>
            <pc:docMk/>
            <pc:sldMk cId="3598134728" sldId="265"/>
            <ac:spMk id="3" creationId="{789A5B88-AD36-960F-2375-BC9B0E0A6915}"/>
          </ac:spMkLst>
        </pc:spChg>
      </pc:sldChg>
      <pc:sldChg chg="addSp delSp modSp new mod setBg">
        <pc:chgData name="Marrapu, Chandini (UMKC-Student)" userId="S::cmcpv@umsystem.edu::c1e7fc56-a2bd-4c63-887f-d61a796882c0" providerId="AD" clId="Web-{BB4D36DD-FAA6-C5E8-B4B4-D8EB5CBC2BBE}" dt="2025-05-08T19:13:27.438" v="314" actId="20577"/>
        <pc:sldMkLst>
          <pc:docMk/>
          <pc:sldMk cId="2063581680" sldId="266"/>
        </pc:sldMkLst>
        <pc:spChg chg="mod">
          <ac:chgData name="Marrapu, Chandini (UMKC-Student)" userId="S::cmcpv@umsystem.edu::c1e7fc56-a2bd-4c63-887f-d61a796882c0" providerId="AD" clId="Web-{BB4D36DD-FAA6-C5E8-B4B4-D8EB5CBC2BBE}" dt="2025-05-08T19:12:53.531" v="308"/>
          <ac:spMkLst>
            <pc:docMk/>
            <pc:sldMk cId="2063581680" sldId="266"/>
            <ac:spMk id="2" creationId="{6C7321D2-FB5B-F07D-25E4-E2EAB1699DC4}"/>
          </ac:spMkLst>
        </pc:spChg>
        <pc:spChg chg="del">
          <ac:chgData name="Marrapu, Chandini (UMKC-Student)" userId="S::cmcpv@umsystem.edu::c1e7fc56-a2bd-4c63-887f-d61a796882c0" providerId="AD" clId="Web-{BB4D36DD-FAA6-C5E8-B4B4-D8EB5CBC2BBE}" dt="2025-05-08T19:12:48.640" v="307"/>
          <ac:spMkLst>
            <pc:docMk/>
            <pc:sldMk cId="2063581680" sldId="266"/>
            <ac:spMk id="3" creationId="{6D065FA7-174A-3E66-C80C-D336E9A6D54C}"/>
          </ac:spMkLst>
        </pc:spChg>
        <pc:spChg chg="add mod">
          <ac:chgData name="Marrapu, Chandini (UMKC-Student)" userId="S::cmcpv@umsystem.edu::c1e7fc56-a2bd-4c63-887f-d61a796882c0" providerId="AD" clId="Web-{BB4D36DD-FAA6-C5E8-B4B4-D8EB5CBC2BBE}" dt="2025-05-08T19:13:27.438" v="314" actId="20577"/>
          <ac:spMkLst>
            <pc:docMk/>
            <pc:sldMk cId="2063581680" sldId="266"/>
            <ac:spMk id="8" creationId="{C82E6B09-B1CF-22CE-7CA0-64D00493A649}"/>
          </ac:spMkLst>
        </pc:spChg>
        <pc:spChg chg="add">
          <ac:chgData name="Marrapu, Chandini (UMKC-Student)" userId="S::cmcpv@umsystem.edu::c1e7fc56-a2bd-4c63-887f-d61a796882c0" providerId="AD" clId="Web-{BB4D36DD-FAA6-C5E8-B4B4-D8EB5CBC2BBE}" dt="2025-05-08T19:12:53.531" v="308"/>
          <ac:spMkLst>
            <pc:docMk/>
            <pc:sldMk cId="2063581680" sldId="266"/>
            <ac:spMk id="11" creationId="{E49D7415-2F11-44C2-B6AA-13A25B6814B9}"/>
          </ac:spMkLst>
        </pc:spChg>
        <pc:picChg chg="add mod ord">
          <ac:chgData name="Marrapu, Chandini (UMKC-Student)" userId="S::cmcpv@umsystem.edu::c1e7fc56-a2bd-4c63-887f-d61a796882c0" providerId="AD" clId="Web-{BB4D36DD-FAA6-C5E8-B4B4-D8EB5CBC2BBE}" dt="2025-05-08T19:13:08.203" v="312" actId="14100"/>
          <ac:picMkLst>
            <pc:docMk/>
            <pc:sldMk cId="2063581680" sldId="266"/>
            <ac:picMk id="4" creationId="{6DB9894B-A430-60C0-4797-4AC9D26565A3}"/>
          </ac:picMkLst>
        </pc:picChg>
        <pc:cxnChg chg="add">
          <ac:chgData name="Marrapu, Chandini (UMKC-Student)" userId="S::cmcpv@umsystem.edu::c1e7fc56-a2bd-4c63-887f-d61a796882c0" providerId="AD" clId="Web-{BB4D36DD-FAA6-C5E8-B4B4-D8EB5CBC2BBE}" dt="2025-05-08T19:12:53.531" v="308"/>
          <ac:cxnSpMkLst>
            <pc:docMk/>
            <pc:sldMk cId="2063581680" sldId="266"/>
            <ac:cxnSpMk id="13" creationId="{511FC409-B3C2-4F68-865C-C5333D6F2710}"/>
          </ac:cxnSpMkLst>
        </pc:cxnChg>
        <pc:cxnChg chg="add">
          <ac:chgData name="Marrapu, Chandini (UMKC-Student)" userId="S::cmcpv@umsystem.edu::c1e7fc56-a2bd-4c63-887f-d61a796882c0" providerId="AD" clId="Web-{BB4D36DD-FAA6-C5E8-B4B4-D8EB5CBC2BBE}" dt="2025-05-08T19:12:53.531" v="308"/>
          <ac:cxnSpMkLst>
            <pc:docMk/>
            <pc:sldMk cId="2063581680" sldId="266"/>
            <ac:cxnSpMk id="15" creationId="{B810270D-76A7-44B3-9746-7EDF5788602E}"/>
          </ac:cxnSpMkLst>
        </pc:cxnChg>
      </pc:sldChg>
      <pc:sldChg chg="modSp new">
        <pc:chgData name="Marrapu, Chandini (UMKC-Student)" userId="S::cmcpv@umsystem.edu::c1e7fc56-a2bd-4c63-887f-d61a796882c0" providerId="AD" clId="Web-{BB4D36DD-FAA6-C5E8-B4B4-D8EB5CBC2BBE}" dt="2025-05-08T19:16:30.832" v="354" actId="14100"/>
        <pc:sldMkLst>
          <pc:docMk/>
          <pc:sldMk cId="2602654781" sldId="267"/>
        </pc:sldMkLst>
        <pc:spChg chg="mod">
          <ac:chgData name="Marrapu, Chandini (UMKC-Student)" userId="S::cmcpv@umsystem.edu::c1e7fc56-a2bd-4c63-887f-d61a796882c0" providerId="AD" clId="Web-{BB4D36DD-FAA6-C5E8-B4B4-D8EB5CBC2BBE}" dt="2025-05-08T19:16:30.832" v="354" actId="14100"/>
          <ac:spMkLst>
            <pc:docMk/>
            <pc:sldMk cId="2602654781" sldId="267"/>
            <ac:spMk id="2" creationId="{73050C6C-5213-FC8A-995B-1111132722B5}"/>
          </ac:spMkLst>
        </pc:spChg>
        <pc:spChg chg="mod">
          <ac:chgData name="Marrapu, Chandini (UMKC-Student)" userId="S::cmcpv@umsystem.edu::c1e7fc56-a2bd-4c63-887f-d61a796882c0" providerId="AD" clId="Web-{BB4D36DD-FAA6-C5E8-B4B4-D8EB5CBC2BBE}" dt="2025-05-08T19:16:25.864" v="353" actId="20577"/>
          <ac:spMkLst>
            <pc:docMk/>
            <pc:sldMk cId="2602654781" sldId="267"/>
            <ac:spMk id="3" creationId="{2D4B96AA-1226-BC99-D1B6-B3D4C3E502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7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4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njilkarki/deepfake-and-real-imag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Deep fake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Classifier that can distinguish between real and fake images.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56A6-A8EA-596D-FF2B-8A844A6B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evaluation on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5B88-AD36-960F-2375-BC9B0E0A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08098"/>
            <a:ext cx="10691265" cy="3526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Precision</a:t>
            </a:r>
            <a:r>
              <a:rPr lang="en-US" dirty="0">
                <a:ea typeface="+mn-lt"/>
                <a:cs typeface="+mn-lt"/>
              </a:rPr>
              <a:t>: Model is more confident in detecting </a:t>
            </a:r>
            <a:r>
              <a:rPr lang="en-US" i="1" dirty="0">
                <a:ea typeface="+mn-lt"/>
                <a:cs typeface="+mn-lt"/>
              </a:rPr>
              <a:t>Fake</a:t>
            </a:r>
            <a:r>
              <a:rPr lang="en-US" dirty="0">
                <a:ea typeface="+mn-lt"/>
                <a:cs typeface="+mn-lt"/>
              </a:rPr>
              <a:t> images (92%)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Recall</a:t>
            </a:r>
            <a:r>
              <a:rPr lang="en-US" dirty="0">
                <a:ea typeface="+mn-lt"/>
                <a:cs typeface="+mn-lt"/>
              </a:rPr>
              <a:t>: Model captures </a:t>
            </a:r>
            <a:r>
              <a:rPr lang="en-US" i="1" dirty="0">
                <a:ea typeface="+mn-lt"/>
                <a:cs typeface="+mn-lt"/>
              </a:rPr>
              <a:t>Real</a:t>
            </a:r>
            <a:r>
              <a:rPr lang="en-US" dirty="0">
                <a:ea typeface="+mn-lt"/>
                <a:cs typeface="+mn-lt"/>
              </a:rPr>
              <a:t> images more completely (93%)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F1-Score</a:t>
            </a:r>
            <a:r>
              <a:rPr lang="en-US" dirty="0">
                <a:ea typeface="+mn-lt"/>
                <a:cs typeface="+mn-lt"/>
              </a:rPr>
              <a:t>: Balanced performance across both classes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Model shows strong accuracy and balanced generalization across classes.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Slightly more conservative in marking images as </a:t>
            </a:r>
            <a:r>
              <a:rPr lang="en-US" i="1" dirty="0">
                <a:ea typeface="+mn-lt"/>
                <a:cs typeface="+mn-lt"/>
              </a:rPr>
              <a:t>Fake</a:t>
            </a:r>
            <a:r>
              <a:rPr lang="en-US" dirty="0">
                <a:ea typeface="+mn-lt"/>
                <a:cs typeface="+mn-lt"/>
              </a:rPr>
              <a:t> (higher precision than recall).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Very useful in real-world applications where false positives (misclassifying real as fake) are more tolerable than false negatives.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3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321D2-FB5B-F07D-25E4-E2EAB169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CONFUSION MATRIX ANALYSIS</a:t>
            </a:r>
            <a:endParaRPr lang="en-US"/>
          </a:p>
        </p:txBody>
      </p:sp>
      <p:pic>
        <p:nvPicPr>
          <p:cNvPr id="4" name="Content Placeholder 3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6DB9894B-A430-60C0-4797-4AC9D26565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94" r="2439"/>
          <a:stretch/>
        </p:blipFill>
        <p:spPr>
          <a:xfrm>
            <a:off x="935809" y="748642"/>
            <a:ext cx="4827638" cy="53206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2E6B09-B1CF-22CE-7CA0-64D00493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True Positives (TP):</a:t>
            </a:r>
            <a:r>
              <a:rPr lang="en-US" dirty="0">
                <a:ea typeface="+mn-lt"/>
                <a:cs typeface="+mn-lt"/>
              </a:rPr>
              <a:t> 4609 Fake images correctly identified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True Negatives (TN):</a:t>
            </a:r>
            <a:r>
              <a:rPr lang="en-US" dirty="0">
                <a:ea typeface="+mn-lt"/>
                <a:cs typeface="+mn-lt"/>
              </a:rPr>
              <a:t> 5096 Real images correctly classified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False Positives (FP):</a:t>
            </a:r>
            <a:r>
              <a:rPr lang="en-US" dirty="0">
                <a:ea typeface="+mn-lt"/>
                <a:cs typeface="+mn-lt"/>
              </a:rPr>
              <a:t> 396 Real images misclassified as Fake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False Negatives (FN):</a:t>
            </a:r>
            <a:r>
              <a:rPr lang="en-US" dirty="0">
                <a:ea typeface="+mn-lt"/>
                <a:cs typeface="+mn-lt"/>
              </a:rPr>
              <a:t> 804 Fake images missed (classified as Real)</a:t>
            </a:r>
            <a:endParaRPr lang="en-US" dirty="0"/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8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0C6C-5213-FC8A-995B-1111132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06540"/>
          </a:xfrm>
        </p:spPr>
        <p:txBody>
          <a:bodyPr/>
          <a:lstStyle/>
          <a:p>
            <a:r>
              <a:rPr lang="en-US" dirty="0"/>
              <a:t>CHALLENGES AND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96AA-1226-BC99-D1B6-B3D4C3E5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4308"/>
            <a:ext cx="10691265" cy="41275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Visual Similarity Between Classes: Deepfake images often appear nearly identical to real images, especially to the naked eye and even to basic models.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Overfitting Risk: Minor overfitting signs as training accuracy slightly exceeds validation accuracy after certain epochs.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Future Work and Enhancements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of Transfer Learning: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Incorporate pretrained models like VGG16, ResNet, or </a:t>
            </a:r>
            <a:r>
              <a:rPr lang="en-US" err="1">
                <a:ea typeface="+mn-lt"/>
                <a:cs typeface="+mn-lt"/>
              </a:rPr>
              <a:t>EfficientNet</a:t>
            </a:r>
            <a:r>
              <a:rPr lang="en-US" dirty="0">
                <a:ea typeface="+mn-lt"/>
                <a:cs typeface="+mn-lt"/>
              </a:rPr>
              <a:t> for improved feature extraction and accuracy.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Image Augmentation Expansion: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 more advanced techniques (e.g., brightness shifts, blurs) to make the model more robust.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Model Optimization: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Experiment with regularization (Dropout, L2) and tuning learning rate for better generalization.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5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47A9-F4C6-B106-E32C-B143E9B2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6889-5BE3-CAE0-280F-9525061E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0140"/>
            <a:ext cx="10691265" cy="42217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Hemanth Kumar Bola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– Data loading and visualization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– Exploratory Data Analysis (EDA)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Chandini </a:t>
            </a:r>
            <a:r>
              <a:rPr lang="en-US" dirty="0" err="1">
                <a:ea typeface="+mn-lt"/>
                <a:cs typeface="+mn-lt"/>
              </a:rPr>
              <a:t>Marrapu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– Data preprocessing using </a:t>
            </a:r>
            <a:r>
              <a:rPr lang="en-US" dirty="0" err="1">
                <a:ea typeface="+mn-lt"/>
                <a:cs typeface="+mn-lt"/>
              </a:rPr>
              <a:t>ImageDataGenerator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– Model architecture design and implementation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Harika Devi </a:t>
            </a:r>
            <a:r>
              <a:rPr lang="en-US" dirty="0" err="1">
                <a:ea typeface="+mn-lt"/>
                <a:cs typeface="+mn-lt"/>
              </a:rPr>
              <a:t>Alla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– Model training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– Visualization of accuracy and loss metrics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Deepika </a:t>
            </a:r>
            <a:r>
              <a:rPr lang="en-US" dirty="0" err="1">
                <a:ea typeface="+mn-lt"/>
                <a:cs typeface="+mn-lt"/>
              </a:rPr>
              <a:t>Panjala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– Model evaluation on test set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– Confusion matrix and final performance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22C9-98BA-FCED-49A5-7BF64D78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033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C9B2-148E-B61F-65A9-87AF1799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84111"/>
            <a:ext cx="10691265" cy="4277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Deepfakes manipulate existing content by swapping one person’s face with another. Deepfakes can be extremely convincing and deceptive, making it difficult to tell real from fake.</a:t>
            </a:r>
          </a:p>
          <a:p>
            <a:r>
              <a:rPr lang="en-US" dirty="0">
                <a:ea typeface="+mn-lt"/>
                <a:cs typeface="+mn-lt"/>
              </a:rPr>
              <a:t>They pose serious risks in:</a:t>
            </a:r>
          </a:p>
          <a:p>
            <a:r>
              <a:rPr lang="en-US" dirty="0">
                <a:ea typeface="+mn-lt"/>
                <a:cs typeface="+mn-lt"/>
              </a:rPr>
              <a:t>Media and Journalism – spreading misinformation</a:t>
            </a:r>
          </a:p>
          <a:p>
            <a:r>
              <a:rPr lang="en-US" dirty="0">
                <a:ea typeface="+mn-lt"/>
                <a:cs typeface="+mn-lt"/>
              </a:rPr>
              <a:t>Politics – fake speeches, altered public appearances</a:t>
            </a:r>
          </a:p>
          <a:p>
            <a:r>
              <a:rPr lang="en-US" dirty="0">
                <a:ea typeface="+mn-lt"/>
                <a:cs typeface="+mn-lt"/>
              </a:rPr>
              <a:t>Cybersecurity – impersonation and identity fraud</a:t>
            </a:r>
          </a:p>
          <a:p>
            <a:r>
              <a:rPr lang="en-US" dirty="0">
                <a:ea typeface="+mn-lt"/>
                <a:cs typeface="+mn-lt"/>
              </a:rPr>
              <a:t>Project Objective: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To develop a</a:t>
            </a:r>
            <a:r>
              <a:rPr lang="en-US" b="1" dirty="0">
                <a:ea typeface="+mn-lt"/>
                <a:cs typeface="+mn-lt"/>
              </a:rPr>
              <a:t> Convolutional Neural Network (CNN)</a:t>
            </a:r>
            <a:r>
              <a:rPr lang="en-US" dirty="0">
                <a:ea typeface="+mn-lt"/>
                <a:cs typeface="+mn-lt"/>
              </a:rPr>
              <a:t> based image classifier that can accurately distinguish between real and fake images — thus providing a tool to detect and combat the misuse of deepfake technology.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7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97E4-6E1D-26E3-EA2E-7568AF2F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6A04-10AC-B02A-7D8F-409A6E0A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5316"/>
            <a:ext cx="10691265" cy="4266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dataset is publicly available and can be accessed at: 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https://www.kaggle.com/datasets/manjilkarki/deepfake-and-real-images</a:t>
            </a:r>
          </a:p>
          <a:p>
            <a:r>
              <a:rPr lang="en-US" b="1" dirty="0">
                <a:ea typeface="+mn-lt"/>
                <a:cs typeface="+mn-lt"/>
              </a:rPr>
              <a:t>Dataset Name: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DeepFake</a:t>
            </a:r>
            <a:r>
              <a:rPr lang="en-US" dirty="0">
                <a:ea typeface="+mn-lt"/>
                <a:cs typeface="+mn-lt"/>
              </a:rPr>
              <a:t> and Real Images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Source:</a:t>
            </a:r>
            <a:r>
              <a:rPr lang="en-US" dirty="0">
                <a:ea typeface="+mn-lt"/>
                <a:cs typeface="+mn-lt"/>
              </a:rPr>
              <a:t> Kaggle (Created by Manjil Karki)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Purpose:</a:t>
            </a:r>
            <a:r>
              <a:rPr lang="en-US" dirty="0">
                <a:ea typeface="+mn-lt"/>
                <a:cs typeface="+mn-lt"/>
              </a:rPr>
              <a:t> Designed to train and evaluate models that can distinguish between authentic and manipulated facial images.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dataset contains a substantial number of images in each category, providing a balanced set for training and evaluation.</a:t>
            </a:r>
          </a:p>
          <a:p>
            <a:r>
              <a:rPr lang="en-US" dirty="0">
                <a:ea typeface="+mn-lt"/>
                <a:cs typeface="+mn-lt"/>
              </a:rPr>
              <a:t>The dataset is divided into training, validation, and test sets to facilitate model development and 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B3F7-27E2-C7DC-AD95-1054CF03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03898"/>
          </a:xfrm>
        </p:spPr>
        <p:txBody>
          <a:bodyPr/>
          <a:lstStyle/>
          <a:p>
            <a:r>
              <a:rPr lang="en-US" dirty="0"/>
              <a:t>EXPLORATORY DATA ANALYSIS </a:t>
            </a:r>
          </a:p>
        </p:txBody>
      </p:sp>
      <p:pic>
        <p:nvPicPr>
          <p:cNvPr id="4" name="Content Placeholder 3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E178D5AC-66F7-B4AB-0BC3-925DA6A2D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923" y="1718298"/>
            <a:ext cx="6345095" cy="4243590"/>
          </a:xfrm>
        </p:spPr>
      </p:pic>
    </p:spTree>
    <p:extLst>
      <p:ext uri="{BB962C8B-B14F-4D97-AF65-F5344CB8AC3E}">
        <p14:creationId xmlns:p14="http://schemas.microsoft.com/office/powerpoint/2010/main" val="404503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95DE-FB2D-428A-E2AE-8548B11D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86224"/>
          </a:xfrm>
        </p:spPr>
        <p:txBody>
          <a:bodyPr/>
          <a:lstStyle/>
          <a:p>
            <a:r>
              <a:rPr lang="en-US" dirty="0"/>
              <a:t>DATA PREPOCESSING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799E-48ED-818C-51D2-9C22B294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27361"/>
            <a:ext cx="10691265" cy="423452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Preparing the image data in a format suitable for training a Convolutional Neural Network (CNN) by applying transformations and splitting it into appropriate sets.</a:t>
            </a:r>
          </a:p>
          <a:p>
            <a:r>
              <a:rPr lang="en-US" dirty="0">
                <a:ea typeface="+mn-lt"/>
                <a:cs typeface="+mn-lt"/>
              </a:rPr>
              <a:t>All input images are resized to </a:t>
            </a:r>
            <a:r>
              <a:rPr lang="en-US" b="1" dirty="0">
                <a:ea typeface="+mn-lt"/>
                <a:cs typeface="+mn-lt"/>
              </a:rPr>
              <a:t>128x128 pixels</a:t>
            </a:r>
            <a:r>
              <a:rPr lang="en-US" dirty="0">
                <a:ea typeface="+mn-lt"/>
                <a:cs typeface="+mn-lt"/>
              </a:rPr>
              <a:t> using the </a:t>
            </a:r>
            <a:r>
              <a:rPr lang="en-US" dirty="0" err="1">
                <a:latin typeface="Consolas"/>
              </a:rPr>
              <a:t>target_size</a:t>
            </a:r>
            <a:r>
              <a:rPr lang="en-US" dirty="0">
                <a:ea typeface="+mn-lt"/>
                <a:cs typeface="+mn-lt"/>
              </a:rPr>
              <a:t> parameter in </a:t>
            </a:r>
            <a:r>
              <a:rPr lang="en-US" dirty="0" err="1">
                <a:latin typeface="Consolas"/>
              </a:rPr>
              <a:t>ImageDataGenerator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Ensures uniform dimensions across all images, which is essential for CNN input layers.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Using </a:t>
            </a:r>
            <a:r>
              <a:rPr lang="en-US" dirty="0" err="1">
                <a:latin typeface="Consolas"/>
              </a:rPr>
              <a:t>flow_from_directory</a:t>
            </a:r>
            <a:r>
              <a:rPr lang="en-US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Training Set:</a:t>
            </a:r>
            <a:endParaRPr lang="en-US" dirty="0"/>
          </a:p>
          <a:p>
            <a:pPr lvl="1"/>
            <a:r>
              <a:rPr lang="en-US" dirty="0">
                <a:latin typeface="Consolas"/>
              </a:rPr>
              <a:t>140,002</a:t>
            </a:r>
            <a:r>
              <a:rPr lang="en-US" dirty="0">
                <a:ea typeface="+mn-lt"/>
                <a:cs typeface="+mn-lt"/>
              </a:rPr>
              <a:t> images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With real-time data augmentation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Validation Set:</a:t>
            </a:r>
            <a:endParaRPr lang="en-US" dirty="0"/>
          </a:p>
          <a:p>
            <a:pPr lvl="1"/>
            <a:r>
              <a:rPr lang="en-US" dirty="0">
                <a:latin typeface="Consolas"/>
              </a:rPr>
              <a:t>39,428</a:t>
            </a:r>
            <a:r>
              <a:rPr lang="en-US" dirty="0">
                <a:ea typeface="+mn-lt"/>
                <a:cs typeface="+mn-lt"/>
              </a:rPr>
              <a:t> images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Used to monitor model performance after each epoch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Test Set:</a:t>
            </a:r>
            <a:endParaRPr lang="en-US" dirty="0"/>
          </a:p>
          <a:p>
            <a:pPr lvl="1"/>
            <a:r>
              <a:rPr lang="en-US" dirty="0">
                <a:latin typeface="Consolas"/>
              </a:rPr>
              <a:t>10,905</a:t>
            </a:r>
            <a:r>
              <a:rPr lang="en-US" dirty="0">
                <a:ea typeface="+mn-lt"/>
                <a:cs typeface="+mn-lt"/>
              </a:rPr>
              <a:t> images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Final evaluation after model training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Shuffling Disabled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>
                <a:latin typeface="Consolas"/>
              </a:rPr>
              <a:t>shuffle=False</a:t>
            </a:r>
            <a:r>
              <a:rPr lang="en-US" dirty="0">
                <a:ea typeface="+mn-lt"/>
                <a:cs typeface="+mn-lt"/>
              </a:rPr>
              <a:t>) to preserve image-label order for predictions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18F9-45AF-1AC9-ED65-CCECCCAC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2418-89A5-2329-3305-48FC3CC1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0729"/>
            <a:ext cx="10691265" cy="4221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Input → Conv2D (ReLU) → </a:t>
            </a:r>
            <a:r>
              <a:rPr lang="en-US" dirty="0" err="1">
                <a:ea typeface="+mn-lt"/>
                <a:cs typeface="+mn-lt"/>
              </a:rPr>
              <a:t>MaxPooling</a:t>
            </a:r>
            <a:r>
              <a:rPr lang="en-US" dirty="0">
                <a:ea typeface="+mn-lt"/>
                <a:cs typeface="+mn-lt"/>
              </a:rPr>
              <a:t> → Conv2D (ReLU) → </a:t>
            </a:r>
            <a:r>
              <a:rPr lang="en-US" dirty="0" err="1">
                <a:ea typeface="+mn-lt"/>
                <a:cs typeface="+mn-lt"/>
              </a:rPr>
              <a:t>MaxPooling</a:t>
            </a:r>
            <a:r>
              <a:rPr lang="en-US" dirty="0">
                <a:ea typeface="+mn-lt"/>
                <a:cs typeface="+mn-lt"/>
              </a:rPr>
              <a:t> → Flatten → Dense (ReLU) → Dense (Sigmoid)</a:t>
            </a:r>
            <a:endParaRPr lang="en-US" dirty="0"/>
          </a:p>
          <a:p>
            <a:r>
              <a:rPr lang="en-US" dirty="0"/>
              <a:t>Conv layers for feature extraction</a:t>
            </a:r>
          </a:p>
          <a:p>
            <a:r>
              <a:rPr lang="en-US" dirty="0"/>
              <a:t>ReLU for non-linearity</a:t>
            </a:r>
          </a:p>
          <a:p>
            <a:r>
              <a:rPr lang="en-US" dirty="0"/>
              <a:t>Sigmoid for binary classification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Why This Architecture?</a:t>
            </a:r>
          </a:p>
          <a:p>
            <a:r>
              <a:rPr lang="en-US">
                <a:ea typeface="+mn-lt"/>
                <a:cs typeface="+mn-lt"/>
              </a:rPr>
              <a:t>Simple yet effective for binary image classification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Efficient on medium-sized datasets (~190K images)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Easily extendable with more layers or pretrained models for improvement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1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1203B-D972-5A8D-60EC-FC8821D9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72" y="909638"/>
            <a:ext cx="5848694" cy="1318062"/>
          </a:xfrm>
        </p:spPr>
        <p:txBody>
          <a:bodyPr>
            <a:normAutofit/>
          </a:bodyPr>
          <a:lstStyle/>
          <a:p>
            <a:r>
              <a:rPr lang="en-US"/>
              <a:t>TRAINING AND EVALUATION</a:t>
            </a:r>
          </a:p>
        </p:txBody>
      </p:sp>
      <p:pic>
        <p:nvPicPr>
          <p:cNvPr id="4" name="Content Placeholder 3" descr="A graph of a graph&#10;&#10;AI-generated content may be incorrect.">
            <a:extLst>
              <a:ext uri="{FF2B5EF4-FFF2-40B4-BE49-F238E27FC236}">
                <a16:creationId xmlns:a16="http://schemas.microsoft.com/office/drawing/2014/main" id="{6C205C57-2BBE-300C-04AF-64D10AF1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" r="6940" b="2"/>
          <a:stretch/>
        </p:blipFill>
        <p:spPr>
          <a:xfrm>
            <a:off x="645118" y="2264246"/>
            <a:ext cx="4739145" cy="375361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614F902B-4052-1665-E39A-A380DCB33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672" y="2754338"/>
            <a:ext cx="5848694" cy="3407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Accuracy Plot 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Steady increase in both training and validation accuracy across epochs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Training Accuracy: Reaches ~95%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Validation Accuracy: Peaks around ~94%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Suggests effective learning and minimal overfitting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2BD75-B3B8-6CDE-80B9-543ED01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98" y="914400"/>
            <a:ext cx="10713934" cy="51178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of a graph with blue lines&#10;&#10;AI-generated content may be incorrect.">
            <a:extLst>
              <a:ext uri="{FF2B5EF4-FFF2-40B4-BE49-F238E27FC236}">
                <a16:creationId xmlns:a16="http://schemas.microsoft.com/office/drawing/2014/main" id="{5832D72D-E0BE-5449-45B3-9A898A61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79"/>
          <a:stretch/>
        </p:blipFill>
        <p:spPr>
          <a:xfrm>
            <a:off x="800099" y="1728055"/>
            <a:ext cx="4972627" cy="44349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90AC18-369F-C3E0-FA31-839349E3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5" y="1875109"/>
            <a:ext cx="5354855" cy="4287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Consistent decrease in training loss over epochs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Validation loss shows minor fluctuations but trends downward overall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Indicates stable generalization to unseen data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Interpretation: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model shows </a:t>
            </a:r>
            <a:r>
              <a:rPr lang="en-US" b="1" dirty="0">
                <a:ea typeface="+mn-lt"/>
                <a:cs typeface="+mn-lt"/>
              </a:rPr>
              <a:t>strong convergence</a:t>
            </a:r>
            <a:r>
              <a:rPr lang="en-US" dirty="0">
                <a:ea typeface="+mn-lt"/>
                <a:cs typeface="+mn-lt"/>
              </a:rPr>
              <a:t> and good </a:t>
            </a:r>
            <a:r>
              <a:rPr lang="en-US" b="1" dirty="0">
                <a:ea typeface="+mn-lt"/>
                <a:cs typeface="+mn-lt"/>
              </a:rPr>
              <a:t>generalization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 major signs of overfitting or underfitting.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Ideal base for further tuning or deploying.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719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ChronicleVTI</vt:lpstr>
      <vt:lpstr>Deep fake</vt:lpstr>
      <vt:lpstr>Team members</vt:lpstr>
      <vt:lpstr>INTRODUCTION</vt:lpstr>
      <vt:lpstr>DATASET DESCRIPTION</vt:lpstr>
      <vt:lpstr>EXPLORATORY DATA ANALYSIS </vt:lpstr>
      <vt:lpstr>DATA PREPOCESSING</vt:lpstr>
      <vt:lpstr>CNN MODEL ARCHITECTURE</vt:lpstr>
      <vt:lpstr>TRAINING AND EVALUATION</vt:lpstr>
      <vt:lpstr>PowerPoint Presentation</vt:lpstr>
      <vt:lpstr>Results – model evaluation on test data</vt:lpstr>
      <vt:lpstr>CONFUSION MATRIX ANALYSIS</vt:lpstr>
      <vt:lpstr>CHALLENGES AND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192</cp:revision>
  <dcterms:created xsi:type="dcterms:W3CDTF">2025-05-06T20:59:05Z</dcterms:created>
  <dcterms:modified xsi:type="dcterms:W3CDTF">2025-05-08T19:17:19Z</dcterms:modified>
</cp:coreProperties>
</file>