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0"/>
  </p:notes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3C85B-B37D-4232-96A7-53CF0E788EDB}" v="2" dt="2024-09-27T10:02:53.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ishwarya" userId="61b9dd82e310027d" providerId="LiveId" clId="{C623C85B-B37D-4232-96A7-53CF0E788EDB}"/>
    <pc:docChg chg="custSel addSld delSld modSld">
      <pc:chgData name="K Aishwarya" userId="61b9dd82e310027d" providerId="LiveId" clId="{C623C85B-B37D-4232-96A7-53CF0E788EDB}" dt="2024-09-27T10:03:35.809" v="948" actId="20577"/>
      <pc:docMkLst>
        <pc:docMk/>
      </pc:docMkLst>
      <pc:sldChg chg="modSp mod">
        <pc:chgData name="K Aishwarya" userId="61b9dd82e310027d" providerId="LiveId" clId="{C623C85B-B37D-4232-96A7-53CF0E788EDB}" dt="2024-09-27T09:55:42.028" v="899" actId="14100"/>
        <pc:sldMkLst>
          <pc:docMk/>
          <pc:sldMk cId="1752883396" sldId="256"/>
        </pc:sldMkLst>
        <pc:spChg chg="mod">
          <ac:chgData name="K Aishwarya" userId="61b9dd82e310027d" providerId="LiveId" clId="{C623C85B-B37D-4232-96A7-53CF0E788EDB}" dt="2024-09-27T09:55:42.028" v="899" actId="14100"/>
          <ac:spMkLst>
            <pc:docMk/>
            <pc:sldMk cId="1752883396" sldId="256"/>
            <ac:spMk id="3" creationId="{10BFF3DA-E838-4C92-CA42-B6089743D158}"/>
          </ac:spMkLst>
        </pc:spChg>
      </pc:sldChg>
      <pc:sldChg chg="modSp mod">
        <pc:chgData name="K Aishwarya" userId="61b9dd82e310027d" providerId="LiveId" clId="{C623C85B-B37D-4232-96A7-53CF0E788EDB}" dt="2024-09-27T09:17:48.492" v="55" actId="20577"/>
        <pc:sldMkLst>
          <pc:docMk/>
          <pc:sldMk cId="3453068122" sldId="258"/>
        </pc:sldMkLst>
        <pc:spChg chg="mod">
          <ac:chgData name="K Aishwarya" userId="61b9dd82e310027d" providerId="LiveId" clId="{C623C85B-B37D-4232-96A7-53CF0E788EDB}" dt="2024-09-27T09:15:05.173" v="33" actId="1076"/>
          <ac:spMkLst>
            <pc:docMk/>
            <pc:sldMk cId="3453068122" sldId="258"/>
            <ac:spMk id="2" creationId="{AC38B331-8449-A799-84D2-024C2266EBB1}"/>
          </ac:spMkLst>
        </pc:spChg>
        <pc:spChg chg="mod">
          <ac:chgData name="K Aishwarya" userId="61b9dd82e310027d" providerId="LiveId" clId="{C623C85B-B37D-4232-96A7-53CF0E788EDB}" dt="2024-09-27T09:17:48.492" v="55" actId="20577"/>
          <ac:spMkLst>
            <pc:docMk/>
            <pc:sldMk cId="3453068122" sldId="258"/>
            <ac:spMk id="3" creationId="{C6461C22-CDB6-D603-F1A8-8CBDF49561BE}"/>
          </ac:spMkLst>
        </pc:spChg>
      </pc:sldChg>
      <pc:sldChg chg="modSp new mod">
        <pc:chgData name="K Aishwarya" userId="61b9dd82e310027d" providerId="LiveId" clId="{C623C85B-B37D-4232-96A7-53CF0E788EDB}" dt="2024-09-27T09:32:47.314" v="419" actId="2711"/>
        <pc:sldMkLst>
          <pc:docMk/>
          <pc:sldMk cId="1097905460" sldId="259"/>
        </pc:sldMkLst>
        <pc:spChg chg="mod">
          <ac:chgData name="K Aishwarya" userId="61b9dd82e310027d" providerId="LiveId" clId="{C623C85B-B37D-4232-96A7-53CF0E788EDB}" dt="2024-09-27T09:19:14.913" v="78" actId="1076"/>
          <ac:spMkLst>
            <pc:docMk/>
            <pc:sldMk cId="1097905460" sldId="259"/>
            <ac:spMk id="2" creationId="{46553134-2360-BB5D-4C80-52D0A87B712E}"/>
          </ac:spMkLst>
        </pc:spChg>
        <pc:spChg chg="mod">
          <ac:chgData name="K Aishwarya" userId="61b9dd82e310027d" providerId="LiveId" clId="{C623C85B-B37D-4232-96A7-53CF0E788EDB}" dt="2024-09-27T09:32:47.314" v="419" actId="2711"/>
          <ac:spMkLst>
            <pc:docMk/>
            <pc:sldMk cId="1097905460" sldId="259"/>
            <ac:spMk id="3" creationId="{C597B1E2-D98F-4AEF-899E-65858E2F64ED}"/>
          </ac:spMkLst>
        </pc:spChg>
      </pc:sldChg>
      <pc:sldChg chg="modSp new mod">
        <pc:chgData name="K Aishwarya" userId="61b9dd82e310027d" providerId="LiveId" clId="{C623C85B-B37D-4232-96A7-53CF0E788EDB}" dt="2024-09-27T09:38:56.170" v="594" actId="1076"/>
        <pc:sldMkLst>
          <pc:docMk/>
          <pc:sldMk cId="3412619179" sldId="260"/>
        </pc:sldMkLst>
        <pc:spChg chg="mod">
          <ac:chgData name="K Aishwarya" userId="61b9dd82e310027d" providerId="LiveId" clId="{C623C85B-B37D-4232-96A7-53CF0E788EDB}" dt="2024-09-27T09:36:08.604" v="453" actId="20577"/>
          <ac:spMkLst>
            <pc:docMk/>
            <pc:sldMk cId="3412619179" sldId="260"/>
            <ac:spMk id="2" creationId="{40B1D27A-08FF-55C9-7947-B2B1610E310C}"/>
          </ac:spMkLst>
        </pc:spChg>
        <pc:spChg chg="mod">
          <ac:chgData name="K Aishwarya" userId="61b9dd82e310027d" providerId="LiveId" clId="{C623C85B-B37D-4232-96A7-53CF0E788EDB}" dt="2024-09-27T09:38:56.170" v="594" actId="1076"/>
          <ac:spMkLst>
            <pc:docMk/>
            <pc:sldMk cId="3412619179" sldId="260"/>
            <ac:spMk id="3" creationId="{951164CD-FE08-BC34-2BFA-9716640E9A91}"/>
          </ac:spMkLst>
        </pc:spChg>
      </pc:sldChg>
      <pc:sldChg chg="modSp new mod">
        <pc:chgData name="K Aishwarya" userId="61b9dd82e310027d" providerId="LiveId" clId="{C623C85B-B37D-4232-96A7-53CF0E788EDB}" dt="2024-09-27T09:47:57.545" v="661" actId="2711"/>
        <pc:sldMkLst>
          <pc:docMk/>
          <pc:sldMk cId="1173399164" sldId="261"/>
        </pc:sldMkLst>
        <pc:spChg chg="mod">
          <ac:chgData name="K Aishwarya" userId="61b9dd82e310027d" providerId="LiveId" clId="{C623C85B-B37D-4232-96A7-53CF0E788EDB}" dt="2024-09-27T09:40:39.605" v="618" actId="1076"/>
          <ac:spMkLst>
            <pc:docMk/>
            <pc:sldMk cId="1173399164" sldId="261"/>
            <ac:spMk id="2" creationId="{5B9988D9-9890-5657-B460-F0C4B7858AEF}"/>
          </ac:spMkLst>
        </pc:spChg>
        <pc:spChg chg="mod">
          <ac:chgData name="K Aishwarya" userId="61b9dd82e310027d" providerId="LiveId" clId="{C623C85B-B37D-4232-96A7-53CF0E788EDB}" dt="2024-09-27T09:47:57.545" v="661" actId="2711"/>
          <ac:spMkLst>
            <pc:docMk/>
            <pc:sldMk cId="1173399164" sldId="261"/>
            <ac:spMk id="3" creationId="{BB511DBD-D534-BFAE-C9E0-838E5964E1CF}"/>
          </ac:spMkLst>
        </pc:spChg>
      </pc:sldChg>
      <pc:sldChg chg="modSp new mod">
        <pc:chgData name="K Aishwarya" userId="61b9dd82e310027d" providerId="LiveId" clId="{C623C85B-B37D-4232-96A7-53CF0E788EDB}" dt="2024-09-27T09:52:55.159" v="890" actId="14100"/>
        <pc:sldMkLst>
          <pc:docMk/>
          <pc:sldMk cId="1550931484" sldId="262"/>
        </pc:sldMkLst>
        <pc:spChg chg="mod">
          <ac:chgData name="K Aishwarya" userId="61b9dd82e310027d" providerId="LiveId" clId="{C623C85B-B37D-4232-96A7-53CF0E788EDB}" dt="2024-09-27T09:49:07.471" v="682" actId="14100"/>
          <ac:spMkLst>
            <pc:docMk/>
            <pc:sldMk cId="1550931484" sldId="262"/>
            <ac:spMk id="2" creationId="{EBBAC8D9-ABD3-00D3-A6D5-BCF5C8972D3F}"/>
          </ac:spMkLst>
        </pc:spChg>
        <pc:spChg chg="mod">
          <ac:chgData name="K Aishwarya" userId="61b9dd82e310027d" providerId="LiveId" clId="{C623C85B-B37D-4232-96A7-53CF0E788EDB}" dt="2024-09-27T09:52:55.159" v="890" actId="14100"/>
          <ac:spMkLst>
            <pc:docMk/>
            <pc:sldMk cId="1550931484" sldId="262"/>
            <ac:spMk id="3" creationId="{718FD94C-7BE8-5C00-399C-159133354F64}"/>
          </ac:spMkLst>
        </pc:spChg>
      </pc:sldChg>
      <pc:sldChg chg="addSp modSp new mod">
        <pc:chgData name="K Aishwarya" userId="61b9dd82e310027d" providerId="LiveId" clId="{C623C85B-B37D-4232-96A7-53CF0E788EDB}" dt="2024-09-27T10:03:35.809" v="948" actId="20577"/>
        <pc:sldMkLst>
          <pc:docMk/>
          <pc:sldMk cId="467794397" sldId="263"/>
        </pc:sldMkLst>
        <pc:spChg chg="add mod">
          <ac:chgData name="K Aishwarya" userId="61b9dd82e310027d" providerId="LiveId" clId="{C623C85B-B37D-4232-96A7-53CF0E788EDB}" dt="2024-09-27T10:01:42.596" v="928" actId="1076"/>
          <ac:spMkLst>
            <pc:docMk/>
            <pc:sldMk cId="467794397" sldId="263"/>
            <ac:spMk id="2" creationId="{A7BA4887-A0D1-2B6D-D619-7A557BA0D6A9}"/>
          </ac:spMkLst>
        </pc:spChg>
        <pc:spChg chg="add mod">
          <ac:chgData name="K Aishwarya" userId="61b9dd82e310027d" providerId="LiveId" clId="{C623C85B-B37D-4232-96A7-53CF0E788EDB}" dt="2024-09-27T10:03:35.809" v="948" actId="20577"/>
          <ac:spMkLst>
            <pc:docMk/>
            <pc:sldMk cId="467794397" sldId="263"/>
            <ac:spMk id="3" creationId="{5AD60D58-6A69-BEE2-3712-318A773AC9F1}"/>
          </ac:spMkLst>
        </pc:spChg>
      </pc:sldChg>
      <pc:sldChg chg="new del">
        <pc:chgData name="K Aishwarya" userId="61b9dd82e310027d" providerId="LiveId" clId="{C623C85B-B37D-4232-96A7-53CF0E788EDB}" dt="2024-09-27T09:59:22.002" v="901" actId="2696"/>
        <pc:sldMkLst>
          <pc:docMk/>
          <pc:sldMk cId="949011535" sldId="263"/>
        </pc:sldMkLst>
      </pc:sldChg>
      <pc:sldChg chg="modSp new del mod">
        <pc:chgData name="K Aishwarya" userId="61b9dd82e310027d" providerId="LiveId" clId="{C623C85B-B37D-4232-96A7-53CF0E788EDB}" dt="2024-09-27T09:54:05.197" v="897" actId="2696"/>
        <pc:sldMkLst>
          <pc:docMk/>
          <pc:sldMk cId="3482894702" sldId="263"/>
        </pc:sldMkLst>
        <pc:spChg chg="mod">
          <ac:chgData name="K Aishwarya" userId="61b9dd82e310027d" providerId="LiveId" clId="{C623C85B-B37D-4232-96A7-53CF0E788EDB}" dt="2024-09-27T09:53:41.619" v="896" actId="14100"/>
          <ac:spMkLst>
            <pc:docMk/>
            <pc:sldMk cId="3482894702" sldId="263"/>
            <ac:spMk id="2" creationId="{148DEBA4-B095-0C7D-708E-BEF275E359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8B800-5A99-41AD-B004-ECF03D90F268}" type="datetimeFigureOut">
              <a:rPr lang="en-IN" smtClean="0"/>
              <a:pPr/>
              <a:t>29-09-2024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2406A-27ED-4D25-B7ED-5890CF523ECC}" type="slidenum">
              <a:rPr lang="en-IN" smtClean="0"/>
              <a:pPr/>
              <a:t>‹#›</a:t>
            </a:fld>
            <a:endParaRPr lang="en-IN"/>
          </a:p>
        </p:txBody>
      </p:sp>
    </p:spTree>
    <p:extLst>
      <p:ext uri="{BB962C8B-B14F-4D97-AF65-F5344CB8AC3E}">
        <p14:creationId xmlns:p14="http://schemas.microsoft.com/office/powerpoint/2010/main" xmlns="" val="16233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62406A-27ED-4D25-B7ED-5890CF523ECC}" type="slidenum">
              <a:rPr lang="en-IN" smtClean="0"/>
              <a:pPr/>
              <a:t>2</a:t>
            </a:fld>
            <a:endParaRPr lang="en-IN"/>
          </a:p>
        </p:txBody>
      </p:sp>
    </p:spTree>
    <p:extLst>
      <p:ext uri="{BB962C8B-B14F-4D97-AF65-F5344CB8AC3E}">
        <p14:creationId xmlns:p14="http://schemas.microsoft.com/office/powerpoint/2010/main" xmlns="" val="298347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9/29/2024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9/29/2024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CE61096-C6FE-CFB3-4292-C8B99DFBD1CF}"/>
              </a:ext>
            </a:extLst>
          </p:cNvPr>
          <p:cNvSpPr txBox="1"/>
          <p:nvPr/>
        </p:nvSpPr>
        <p:spPr>
          <a:xfrm>
            <a:off x="2281083" y="3052916"/>
            <a:ext cx="8790039" cy="646331"/>
          </a:xfrm>
          <a:prstGeom prst="rect">
            <a:avLst/>
          </a:prstGeom>
          <a:noFill/>
        </p:spPr>
        <p:txBody>
          <a:bodyPr wrap="square" rtlCol="0">
            <a:spAutoFit/>
          </a:bodyPr>
          <a:lstStyle/>
          <a:p>
            <a:r>
              <a:rPr lang="en-IN" sz="3600" dirty="0">
                <a:solidFill>
                  <a:schemeClr val="accent1"/>
                </a:solidFill>
                <a:latin typeface="Times New Roman" panose="02020603050405020304" pitchFamily="18" charset="0"/>
                <a:cs typeface="Times New Roman" panose="02020603050405020304" pitchFamily="18" charset="0"/>
              </a:rPr>
              <a:t>LOCAL SERVER MONITORING TOOL</a:t>
            </a:r>
          </a:p>
        </p:txBody>
      </p:sp>
    </p:spTree>
    <p:extLst>
      <p:ext uri="{BB962C8B-B14F-4D97-AF65-F5344CB8AC3E}">
        <p14:creationId xmlns:p14="http://schemas.microsoft.com/office/powerpoint/2010/main" xmlns="" val="150638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0DD84-989B-738F-6F6C-ED0D6BE66568}"/>
              </a:ext>
            </a:extLst>
          </p:cNvPr>
          <p:cNvSpPr>
            <a:spLocks noGrp="1"/>
          </p:cNvSpPr>
          <p:nvPr>
            <p:ph type="ctrTitle"/>
          </p:nvPr>
        </p:nvSpPr>
        <p:spPr>
          <a:xfrm>
            <a:off x="195448" y="1258529"/>
            <a:ext cx="3118023" cy="634258"/>
          </a:xfrm>
        </p:spPr>
        <p:txBody>
          <a:bodyPr>
            <a:normAutofit/>
          </a:bodyPr>
          <a:lstStyle/>
          <a:p>
            <a:r>
              <a:rPr lang="en-IN" sz="2800" dirty="0">
                <a:latin typeface="Times New Roman" panose="02020603050405020304" pitchFamily="18" charset="0"/>
                <a:cs typeface="Times New Roman" panose="02020603050405020304" pitchFamily="18" charset="0"/>
              </a:rPr>
              <a:t>INTRODUCTION :</a:t>
            </a:r>
          </a:p>
        </p:txBody>
      </p:sp>
      <p:sp>
        <p:nvSpPr>
          <p:cNvPr id="3" name="Subtitle 2">
            <a:extLst>
              <a:ext uri="{FF2B5EF4-FFF2-40B4-BE49-F238E27FC236}">
                <a16:creationId xmlns:a16="http://schemas.microsoft.com/office/drawing/2014/main" xmlns="" id="{10BFF3DA-E838-4C92-CA42-B6089743D158}"/>
              </a:ext>
            </a:extLst>
          </p:cNvPr>
          <p:cNvSpPr>
            <a:spLocks noGrp="1"/>
          </p:cNvSpPr>
          <p:nvPr>
            <p:ph type="subTitle" idx="1"/>
          </p:nvPr>
        </p:nvSpPr>
        <p:spPr>
          <a:xfrm>
            <a:off x="1247499" y="2340078"/>
            <a:ext cx="7315200" cy="2163096"/>
          </a:xfrm>
        </p:spPr>
        <p:txBody>
          <a:bodyPr>
            <a:normAutofit/>
          </a:bodyPr>
          <a:lstStyle/>
          <a:p>
            <a:r>
              <a:rPr lang="en-IN" sz="2000" dirty="0">
                <a:latin typeface="Times New Roman" panose="02020603050405020304" pitchFamily="18" charset="0"/>
                <a:cs typeface="Times New Roman" panose="02020603050405020304" pitchFamily="18" charset="0"/>
              </a:rPr>
              <a:t>What is server monitoring?</a:t>
            </a:r>
          </a:p>
          <a:p>
            <a:r>
              <a:rPr lang="en-IN" sz="2000" dirty="0">
                <a:latin typeface="Times New Roman" panose="02020603050405020304" pitchFamily="18" charset="0"/>
                <a:cs typeface="Times New Roman" panose="02020603050405020304" pitchFamily="18" charset="0"/>
                <a:sym typeface="Wingdings" panose="05000000000000000000" pitchFamily="2" charset="2"/>
              </a:rPr>
              <a:t>Continuous tracking of server performance and uptime</a:t>
            </a:r>
          </a:p>
          <a:p>
            <a:r>
              <a:rPr lang="en-IN" sz="2000" dirty="0">
                <a:latin typeface="Times New Roman" panose="02020603050405020304" pitchFamily="18" charset="0"/>
                <a:cs typeface="Times New Roman" panose="02020603050405020304" pitchFamily="18" charset="0"/>
                <a:sym typeface="Wingdings" panose="05000000000000000000" pitchFamily="2" charset="2"/>
              </a:rPr>
              <a:t>Ensures reliability, availability and efficiency</a:t>
            </a:r>
          </a:p>
          <a:p>
            <a:r>
              <a:rPr lang="en-IN" sz="2000" dirty="0">
                <a:latin typeface="Times New Roman" panose="02020603050405020304" pitchFamily="18" charset="0"/>
                <a:cs typeface="Times New Roman" panose="02020603050405020304" pitchFamily="18" charset="0"/>
                <a:sym typeface="Wingdings" panose="05000000000000000000" pitchFamily="2" charset="2"/>
              </a:rPr>
              <a:t>Helps in early detection of issues like downtime, bottlenecks, etc</a:t>
            </a:r>
            <a:r>
              <a:rPr lang="en-IN" sz="2000" dirty="0">
                <a:sym typeface="Wingdings" panose="05000000000000000000" pitchFamily="2" charset="2"/>
              </a:rPr>
              <a:t>.</a:t>
            </a:r>
          </a:p>
          <a:p>
            <a:endParaRPr lang="en-IN" sz="2000" dirty="0"/>
          </a:p>
        </p:txBody>
      </p:sp>
    </p:spTree>
    <p:extLst>
      <p:ext uri="{BB962C8B-B14F-4D97-AF65-F5344CB8AC3E}">
        <p14:creationId xmlns:p14="http://schemas.microsoft.com/office/powerpoint/2010/main" xmlns="" val="1752883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38B331-8449-A799-84D2-024C2266EBB1}"/>
              </a:ext>
            </a:extLst>
          </p:cNvPr>
          <p:cNvSpPr>
            <a:spLocks noGrp="1"/>
          </p:cNvSpPr>
          <p:nvPr>
            <p:ph type="ctrTitle"/>
          </p:nvPr>
        </p:nvSpPr>
        <p:spPr>
          <a:xfrm>
            <a:off x="125951" y="1273354"/>
            <a:ext cx="3344836" cy="609601"/>
          </a:xfrm>
        </p:spPr>
        <p:txBody>
          <a:bodyPr>
            <a:normAutofit fontScale="90000"/>
          </a:bodyPr>
          <a:lstStyle/>
          <a:p>
            <a:r>
              <a:rPr lang="en-IN" sz="3600" dirty="0">
                <a:latin typeface="Times New Roman" panose="02020603050405020304" pitchFamily="18" charset="0"/>
                <a:cs typeface="Times New Roman" panose="02020603050405020304" pitchFamily="18" charset="0"/>
              </a:rPr>
              <a:t>Problem statement </a:t>
            </a:r>
            <a:r>
              <a:rPr lang="en-IN" sz="2800" dirty="0"/>
              <a:t>:</a:t>
            </a:r>
          </a:p>
        </p:txBody>
      </p:sp>
      <p:sp>
        <p:nvSpPr>
          <p:cNvPr id="3" name="Subtitle 2">
            <a:extLst>
              <a:ext uri="{FF2B5EF4-FFF2-40B4-BE49-F238E27FC236}">
                <a16:creationId xmlns:a16="http://schemas.microsoft.com/office/drawing/2014/main" xmlns="" id="{C6461C22-CDB6-D603-F1A8-8CBDF49561BE}"/>
              </a:ext>
            </a:extLst>
          </p:cNvPr>
          <p:cNvSpPr>
            <a:spLocks noGrp="1"/>
          </p:cNvSpPr>
          <p:nvPr>
            <p:ph type="subTitle" idx="1"/>
          </p:nvPr>
        </p:nvSpPr>
        <p:spPr>
          <a:xfrm>
            <a:off x="942698" y="2249129"/>
            <a:ext cx="7315200" cy="914400"/>
          </a:xfrm>
        </p:spPr>
        <p:txBody>
          <a:bodyPr>
            <a:noAutofit/>
          </a:bodyPr>
          <a:lstStyle/>
          <a:p>
            <a:r>
              <a:rPr lang="en-US" sz="2000" dirty="0">
                <a:latin typeface="Times New Roman" panose="02020603050405020304" pitchFamily="18" charset="0"/>
                <a:cs typeface="Times New Roman" panose="02020603050405020304" pitchFamily="18" charset="0"/>
              </a:rPr>
              <a:t>• monitor _ server _ health( server _ id): Regularly check server health metrics such as CPU and memory usage.</a:t>
            </a:r>
          </a:p>
          <a:p>
            <a:r>
              <a:rPr lang="en-US" sz="2000" dirty="0">
                <a:latin typeface="Times New Roman" panose="02020603050405020304" pitchFamily="18" charset="0"/>
                <a:cs typeface="Times New Roman" panose="02020603050405020304" pitchFamily="18" charset="0"/>
              </a:rPr>
              <a:t>• alert _system _ downtime( alert _ details): Alert users when a server goes down.</a:t>
            </a:r>
          </a:p>
          <a:p>
            <a:r>
              <a:rPr lang="en-US" sz="2000" dirty="0">
                <a:latin typeface="Times New Roman" panose="02020603050405020304" pitchFamily="18" charset="0"/>
                <a:cs typeface="Times New Roman" panose="02020603050405020304" pitchFamily="18" charset="0"/>
              </a:rPr>
              <a:t>Code: To solve the given problem of creating a Local Server Monitoring Tool Proof of Concept (POC), I'll outline a Python solution designed using Object-Oriented Programming (OOP) and Data Structures and Algorithms (DSA). This solution will consist of classes defining the server entities, methods for CRUD operations, and additional functions for monitoring server health and alerting on system downtime.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5306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53134-2360-BB5D-4C80-52D0A87B712E}"/>
              </a:ext>
            </a:extLst>
          </p:cNvPr>
          <p:cNvSpPr>
            <a:spLocks noGrp="1"/>
          </p:cNvSpPr>
          <p:nvPr>
            <p:ph type="ctrTitle"/>
          </p:nvPr>
        </p:nvSpPr>
        <p:spPr>
          <a:xfrm>
            <a:off x="322596" y="1273354"/>
            <a:ext cx="3521817" cy="589346"/>
          </a:xfrm>
        </p:spPr>
        <p:txBody>
          <a:bodyPr>
            <a:normAutofit/>
          </a:bodyPr>
          <a:lstStyle/>
          <a:p>
            <a:r>
              <a:rPr lang="en-IN" sz="2800" dirty="0">
                <a:latin typeface="Times New Roman" panose="02020603050405020304" pitchFamily="18" charset="0"/>
                <a:cs typeface="Times New Roman" panose="02020603050405020304" pitchFamily="18" charset="0"/>
              </a:rPr>
              <a:t>CORE FEATURES </a:t>
            </a:r>
            <a:r>
              <a:rPr lang="en-IN" sz="32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xmlns="" id="{C597B1E2-D98F-4AEF-899E-65858E2F64ED}"/>
              </a:ext>
            </a:extLst>
          </p:cNvPr>
          <p:cNvSpPr>
            <a:spLocks noGrp="1"/>
          </p:cNvSpPr>
          <p:nvPr>
            <p:ph type="subTitle" idx="1"/>
          </p:nvPr>
        </p:nvSpPr>
        <p:spPr>
          <a:xfrm>
            <a:off x="1100015" y="2113934"/>
            <a:ext cx="7315200" cy="3470711"/>
          </a:xfrm>
        </p:spPr>
        <p:txBody>
          <a:bodyPr>
            <a:normAutofit/>
          </a:bodyPr>
          <a:lstStyle/>
          <a:p>
            <a:r>
              <a:rPr lang="en-IN" dirty="0">
                <a:sym typeface="Wingdings" panose="05000000000000000000" pitchFamily="2" charset="2"/>
              </a:rPr>
              <a:t></a:t>
            </a:r>
            <a:r>
              <a:rPr lang="en-IN" dirty="0">
                <a:latin typeface="Times New Roman" panose="02020603050405020304" pitchFamily="18" charset="0"/>
                <a:cs typeface="Times New Roman" panose="02020603050405020304" pitchFamily="18" charset="0"/>
                <a:sym typeface="Wingdings" panose="05000000000000000000" pitchFamily="2" charset="2"/>
              </a:rPr>
              <a:t>Resource utilization ( CPU, RAM, Disk)</a:t>
            </a:r>
          </a:p>
          <a:p>
            <a:r>
              <a:rPr lang="en-IN" dirty="0">
                <a:latin typeface="Times New Roman" panose="02020603050405020304" pitchFamily="18" charset="0"/>
                <a:cs typeface="Times New Roman" panose="02020603050405020304" pitchFamily="18" charset="0"/>
                <a:sym typeface="Wingdings" panose="05000000000000000000" pitchFamily="2" charset="2"/>
              </a:rPr>
              <a:t>Network traffic and Bandwidth usage</a:t>
            </a:r>
          </a:p>
          <a:p>
            <a:r>
              <a:rPr lang="en-IN" dirty="0">
                <a:latin typeface="Times New Roman" panose="02020603050405020304" pitchFamily="18" charset="0"/>
                <a:cs typeface="Times New Roman" panose="02020603050405020304" pitchFamily="18" charset="0"/>
                <a:sym typeface="Wingdings" panose="05000000000000000000" pitchFamily="2" charset="2"/>
              </a:rPr>
              <a:t>System logs and error tracking </a:t>
            </a:r>
          </a:p>
          <a:p>
            <a:r>
              <a:rPr lang="en-IN" dirty="0">
                <a:latin typeface="Times New Roman" panose="02020603050405020304" pitchFamily="18" charset="0"/>
                <a:cs typeface="Times New Roman" panose="02020603050405020304" pitchFamily="18" charset="0"/>
                <a:sym typeface="Wingdings" panose="05000000000000000000" pitchFamily="2" charset="2"/>
              </a:rPr>
              <a:t>Application performance monitoring</a:t>
            </a:r>
          </a:p>
          <a:p>
            <a:r>
              <a:rPr lang="en-IN" dirty="0">
                <a:latin typeface="Times New Roman" panose="02020603050405020304" pitchFamily="18" charset="0"/>
                <a:cs typeface="Times New Roman" panose="02020603050405020304" pitchFamily="18" charset="0"/>
                <a:sym typeface="Wingdings" panose="05000000000000000000" pitchFamily="2" charset="2"/>
              </a:rPr>
              <a:t>Service health and status (HTTP, FTP, etc)</a:t>
            </a:r>
          </a:p>
          <a:p>
            <a:r>
              <a:rPr lang="en-IN" b="1" dirty="0">
                <a:latin typeface="Times New Roman" panose="02020603050405020304" pitchFamily="18" charset="0"/>
                <a:cs typeface="Times New Roman" panose="02020603050405020304" pitchFamily="18" charset="0"/>
                <a:sym typeface="Wingdings" panose="05000000000000000000" pitchFamily="2" charset="2"/>
              </a:rPr>
              <a:t>customizable</a:t>
            </a: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b="1" dirty="0">
                <a:latin typeface="Times New Roman" panose="02020603050405020304" pitchFamily="18" charset="0"/>
                <a:cs typeface="Times New Roman" panose="02020603050405020304" pitchFamily="18" charset="0"/>
                <a:sym typeface="Wingdings" panose="05000000000000000000" pitchFamily="2" charset="2"/>
              </a:rPr>
              <a:t>alerts : </a:t>
            </a:r>
            <a:r>
              <a:rPr lang="en-IN" dirty="0">
                <a:latin typeface="Times New Roman" panose="02020603050405020304" pitchFamily="18" charset="0"/>
                <a:cs typeface="Times New Roman" panose="02020603050405020304" pitchFamily="18" charset="0"/>
                <a:sym typeface="Wingdings" panose="05000000000000000000" pitchFamily="2" charset="2"/>
              </a:rPr>
              <a:t>Email, </a:t>
            </a:r>
            <a:r>
              <a:rPr lang="en-IN" dirty="0" err="1">
                <a:latin typeface="Times New Roman" panose="02020603050405020304" pitchFamily="18" charset="0"/>
                <a:cs typeface="Times New Roman" panose="02020603050405020304" pitchFamily="18" charset="0"/>
                <a:sym typeface="Wingdings" panose="05000000000000000000" pitchFamily="2" charset="2"/>
              </a:rPr>
              <a:t>sms</a:t>
            </a:r>
            <a:r>
              <a:rPr lang="en-IN" dirty="0">
                <a:latin typeface="Times New Roman" panose="02020603050405020304" pitchFamily="18" charset="0"/>
                <a:cs typeface="Times New Roman" panose="02020603050405020304" pitchFamily="18" charset="0"/>
                <a:sym typeface="Wingdings" panose="05000000000000000000" pitchFamily="2" charset="2"/>
              </a:rPr>
              <a:t> or mobile notification</a:t>
            </a:r>
          </a:p>
          <a:p>
            <a:pPr marL="342900" indent="-342900">
              <a:buFont typeface="Wingdings" panose="05000000000000000000" pitchFamily="2" charset="2"/>
              <a:buChar char="à"/>
            </a:pPr>
            <a:endParaRPr lang="en-IN" dirty="0"/>
          </a:p>
        </p:txBody>
      </p:sp>
    </p:spTree>
    <p:extLst>
      <p:ext uri="{BB962C8B-B14F-4D97-AF65-F5344CB8AC3E}">
        <p14:creationId xmlns:p14="http://schemas.microsoft.com/office/powerpoint/2010/main" xmlns="" val="109790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B1D27A-08FF-55C9-7947-B2B1610E310C}"/>
              </a:ext>
            </a:extLst>
          </p:cNvPr>
          <p:cNvSpPr>
            <a:spLocks noGrp="1"/>
          </p:cNvSpPr>
          <p:nvPr>
            <p:ph type="ctrTitle"/>
          </p:nvPr>
        </p:nvSpPr>
        <p:spPr>
          <a:xfrm>
            <a:off x="361925" y="1406603"/>
            <a:ext cx="2007649" cy="550017"/>
          </a:xfrm>
        </p:spPr>
        <p:txBody>
          <a:bodyPr>
            <a:normAutofit/>
          </a:bodyPr>
          <a:lstStyle/>
          <a:p>
            <a:r>
              <a:rPr lang="en-IN" sz="2800" dirty="0">
                <a:latin typeface="Times New Roman" panose="02020603050405020304" pitchFamily="18" charset="0"/>
                <a:cs typeface="Times New Roman" panose="02020603050405020304" pitchFamily="18" charset="0"/>
              </a:rPr>
              <a:t>Key features :</a:t>
            </a:r>
          </a:p>
        </p:txBody>
      </p:sp>
      <p:sp>
        <p:nvSpPr>
          <p:cNvPr id="3" name="Subtitle 2">
            <a:extLst>
              <a:ext uri="{FF2B5EF4-FFF2-40B4-BE49-F238E27FC236}">
                <a16:creationId xmlns:a16="http://schemas.microsoft.com/office/drawing/2014/main" xmlns="" id="{951164CD-FE08-BC34-2BFA-9716640E9A91}"/>
              </a:ext>
            </a:extLst>
          </p:cNvPr>
          <p:cNvSpPr>
            <a:spLocks noGrp="1"/>
          </p:cNvSpPr>
          <p:nvPr>
            <p:ph type="subTitle" idx="1"/>
          </p:nvPr>
        </p:nvSpPr>
        <p:spPr>
          <a:xfrm>
            <a:off x="1788273" y="2241755"/>
            <a:ext cx="6136527" cy="2113935"/>
          </a:xfrm>
        </p:spPr>
        <p:txBody>
          <a:bodyPr/>
          <a:lstStyle/>
          <a:p>
            <a:r>
              <a:rPr lang="en-IN" dirty="0">
                <a:sym typeface="Wingdings" panose="05000000000000000000" pitchFamily="2" charset="2"/>
              </a:rPr>
              <a:t></a:t>
            </a:r>
            <a:r>
              <a:rPr lang="en-IN" dirty="0">
                <a:latin typeface="Times New Roman" panose="02020603050405020304" pitchFamily="18" charset="0"/>
                <a:cs typeface="Times New Roman" panose="02020603050405020304" pitchFamily="18" charset="0"/>
                <a:sym typeface="Wingdings" panose="05000000000000000000" pitchFamily="2" charset="2"/>
              </a:rPr>
              <a:t>Comprehensive Dashboards</a:t>
            </a:r>
          </a:p>
          <a:p>
            <a:r>
              <a:rPr lang="en-IN" dirty="0">
                <a:latin typeface="Times New Roman" panose="02020603050405020304" pitchFamily="18" charset="0"/>
                <a:cs typeface="Times New Roman" panose="02020603050405020304" pitchFamily="18" charset="0"/>
                <a:sym typeface="Wingdings" panose="05000000000000000000" pitchFamily="2" charset="2"/>
              </a:rPr>
              <a:t>Automated alerts </a:t>
            </a:r>
          </a:p>
          <a:p>
            <a:r>
              <a:rPr lang="en-IN" dirty="0">
                <a:latin typeface="Times New Roman" panose="02020603050405020304" pitchFamily="18" charset="0"/>
                <a:cs typeface="Times New Roman" panose="02020603050405020304" pitchFamily="18" charset="0"/>
                <a:sym typeface="Wingdings" panose="05000000000000000000" pitchFamily="2" charset="2"/>
              </a:rPr>
              <a:t>Customizable Thresholds</a:t>
            </a:r>
          </a:p>
          <a:p>
            <a:r>
              <a:rPr lang="en-IN" dirty="0">
                <a:latin typeface="Times New Roman" panose="02020603050405020304" pitchFamily="18" charset="0"/>
                <a:cs typeface="Times New Roman" panose="02020603050405020304" pitchFamily="18" charset="0"/>
                <a:sym typeface="Wingdings" panose="05000000000000000000" pitchFamily="2" charset="2"/>
              </a:rPr>
              <a:t>Detailed Reporting</a:t>
            </a:r>
          </a:p>
          <a:p>
            <a:pPr marL="342900" indent="-342900">
              <a:buFont typeface="Wingdings" panose="05000000000000000000" pitchFamily="2" charset="2"/>
              <a:buChar char="à"/>
            </a:pPr>
            <a:endParaRPr lang="en-IN" dirty="0">
              <a:sym typeface="Wingdings" panose="05000000000000000000" pitchFamily="2" charset="2"/>
            </a:endParaRPr>
          </a:p>
          <a:p>
            <a:endParaRPr lang="en-IN" dirty="0">
              <a:sym typeface="Wingdings" panose="05000000000000000000" pitchFamily="2" charset="2"/>
            </a:endParaRPr>
          </a:p>
          <a:p>
            <a:pPr marL="342900" indent="-342900">
              <a:buFont typeface="Wingdings" panose="05000000000000000000" pitchFamily="2" charset="2"/>
              <a:buChar char="à"/>
            </a:pPr>
            <a:endParaRPr lang="en-IN" dirty="0"/>
          </a:p>
        </p:txBody>
      </p:sp>
    </p:spTree>
    <p:extLst>
      <p:ext uri="{BB962C8B-B14F-4D97-AF65-F5344CB8AC3E}">
        <p14:creationId xmlns:p14="http://schemas.microsoft.com/office/powerpoint/2010/main" xmlns="" val="341261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988D9-9890-5657-B460-F0C4B7858AEF}"/>
              </a:ext>
            </a:extLst>
          </p:cNvPr>
          <p:cNvSpPr>
            <a:spLocks noGrp="1"/>
          </p:cNvSpPr>
          <p:nvPr>
            <p:ph type="ctrTitle"/>
          </p:nvPr>
        </p:nvSpPr>
        <p:spPr>
          <a:xfrm>
            <a:off x="421589" y="1273354"/>
            <a:ext cx="2813894" cy="540184"/>
          </a:xfrm>
        </p:spPr>
        <p:txBody>
          <a:bodyPr>
            <a:normAutofit/>
          </a:bodyPr>
          <a:lstStyle/>
          <a:p>
            <a:r>
              <a:rPr lang="en-IN" sz="2800" dirty="0">
                <a:latin typeface="Times New Roman" panose="02020603050405020304" pitchFamily="18" charset="0"/>
                <a:cs typeface="Times New Roman" panose="02020603050405020304" pitchFamily="18" charset="0"/>
              </a:rPr>
              <a:t>Technology Stack:</a:t>
            </a:r>
          </a:p>
        </p:txBody>
      </p:sp>
      <p:sp>
        <p:nvSpPr>
          <p:cNvPr id="3" name="Subtitle 2">
            <a:extLst>
              <a:ext uri="{FF2B5EF4-FFF2-40B4-BE49-F238E27FC236}">
                <a16:creationId xmlns:a16="http://schemas.microsoft.com/office/drawing/2014/main" xmlns="" id="{BB511DBD-D534-BFAE-C9E0-838E5964E1CF}"/>
              </a:ext>
            </a:extLst>
          </p:cNvPr>
          <p:cNvSpPr>
            <a:spLocks noGrp="1"/>
          </p:cNvSpPr>
          <p:nvPr>
            <p:ph type="subTitle" idx="1"/>
          </p:nvPr>
        </p:nvSpPr>
        <p:spPr>
          <a:xfrm>
            <a:off x="1100015" y="2212258"/>
            <a:ext cx="7315200" cy="835742"/>
          </a:xfrm>
        </p:spPr>
        <p:txBody>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cs typeface="Times New Roman" panose="02020603050405020304" pitchFamily="18" charset="0"/>
              </a:rPr>
              <a:t>Usage of Python programming language</a:t>
            </a:r>
          </a:p>
        </p:txBody>
      </p:sp>
    </p:spTree>
    <p:extLst>
      <p:ext uri="{BB962C8B-B14F-4D97-AF65-F5344CB8AC3E}">
        <p14:creationId xmlns:p14="http://schemas.microsoft.com/office/powerpoint/2010/main" xmlns="" val="117339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AC8D9-ABD3-00D3-A6D5-BCF5C8972D3F}"/>
              </a:ext>
            </a:extLst>
          </p:cNvPr>
          <p:cNvSpPr>
            <a:spLocks noGrp="1"/>
          </p:cNvSpPr>
          <p:nvPr>
            <p:ph type="ctrTitle"/>
          </p:nvPr>
        </p:nvSpPr>
        <p:spPr>
          <a:xfrm>
            <a:off x="511278" y="1298448"/>
            <a:ext cx="2949678" cy="540184"/>
          </a:xfrm>
        </p:spPr>
        <p:txBody>
          <a:bodyPr>
            <a:normAutofit/>
          </a:bodyPr>
          <a:lstStyle/>
          <a:p>
            <a:r>
              <a:rPr lang="en-IN" sz="2800" dirty="0">
                <a:latin typeface="Times New Roman" panose="02020603050405020304" pitchFamily="18" charset="0"/>
                <a:cs typeface="Times New Roman" panose="02020603050405020304" pitchFamily="18" charset="0"/>
              </a:rPr>
              <a:t>CONCLUSION :</a:t>
            </a:r>
          </a:p>
        </p:txBody>
      </p:sp>
      <p:sp>
        <p:nvSpPr>
          <p:cNvPr id="3" name="Subtitle 2">
            <a:extLst>
              <a:ext uri="{FF2B5EF4-FFF2-40B4-BE49-F238E27FC236}">
                <a16:creationId xmlns:a16="http://schemas.microsoft.com/office/drawing/2014/main" xmlns="" id="{718FD94C-7BE8-5C00-399C-159133354F64}"/>
              </a:ext>
            </a:extLst>
          </p:cNvPr>
          <p:cNvSpPr>
            <a:spLocks noGrp="1"/>
          </p:cNvSpPr>
          <p:nvPr>
            <p:ph type="subTitle" idx="1"/>
          </p:nvPr>
        </p:nvSpPr>
        <p:spPr>
          <a:xfrm>
            <a:off x="1100015" y="2261419"/>
            <a:ext cx="7315200" cy="1779639"/>
          </a:xfrm>
        </p:spPr>
        <p:txBody>
          <a:bodyPr/>
          <a:lstStyle/>
          <a:p>
            <a:r>
              <a:rPr lang="en-IN" dirty="0">
                <a:sym typeface="Wingdings" panose="05000000000000000000" pitchFamily="2" charset="2"/>
              </a:rPr>
              <a:t></a:t>
            </a:r>
            <a:r>
              <a:rPr lang="en-IN" dirty="0">
                <a:latin typeface="Times New Roman" panose="02020603050405020304" pitchFamily="18" charset="0"/>
                <a:cs typeface="Times New Roman" panose="02020603050405020304" pitchFamily="18" charset="0"/>
                <a:sym typeface="Wingdings" panose="05000000000000000000" pitchFamily="2" charset="2"/>
              </a:rPr>
              <a:t>Local server monitoring is crucial for uptime and security</a:t>
            </a:r>
          </a:p>
          <a:p>
            <a:r>
              <a:rPr lang="en-IN" dirty="0">
                <a:latin typeface="Times New Roman" panose="02020603050405020304" pitchFamily="18" charset="0"/>
                <a:cs typeface="Times New Roman" panose="02020603050405020304" pitchFamily="18" charset="0"/>
                <a:sym typeface="Wingdings" panose="05000000000000000000" pitchFamily="2" charset="2"/>
              </a:rPr>
              <a:t>Real-time monitoring prevent major outages</a:t>
            </a:r>
          </a:p>
          <a:p>
            <a:r>
              <a:rPr lang="en-IN" dirty="0">
                <a:latin typeface="Times New Roman" panose="02020603050405020304" pitchFamily="18" charset="0"/>
                <a:cs typeface="Times New Roman" panose="02020603050405020304" pitchFamily="18" charset="0"/>
                <a:sym typeface="Wingdings" panose="05000000000000000000" pitchFamily="2" charset="2"/>
              </a:rPr>
              <a:t>Easy to set-up, cost effective, and highly beneficial</a:t>
            </a:r>
          </a:p>
          <a:p>
            <a:pPr marL="342900" indent="-342900">
              <a:buFont typeface="Wingdings" panose="05000000000000000000" pitchFamily="2" charset="2"/>
              <a:buChar char="à"/>
            </a:pPr>
            <a:endParaRPr lang="en-IN" dirty="0"/>
          </a:p>
        </p:txBody>
      </p:sp>
    </p:spTree>
    <p:extLst>
      <p:ext uri="{BB962C8B-B14F-4D97-AF65-F5344CB8AC3E}">
        <p14:creationId xmlns:p14="http://schemas.microsoft.com/office/powerpoint/2010/main" xmlns="" val="155093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7BA4887-A0D1-2B6D-D619-7A557BA0D6A9}"/>
              </a:ext>
            </a:extLst>
          </p:cNvPr>
          <p:cNvSpPr txBox="1"/>
          <p:nvPr/>
        </p:nvSpPr>
        <p:spPr>
          <a:xfrm>
            <a:off x="4277033" y="2659559"/>
            <a:ext cx="4581832"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THANK YOU</a:t>
            </a:r>
          </a:p>
        </p:txBody>
      </p:sp>
      <p:sp>
        <p:nvSpPr>
          <p:cNvPr id="3" name="Rectangle: Rounded Corners 2">
            <a:extLst>
              <a:ext uri="{FF2B5EF4-FFF2-40B4-BE49-F238E27FC236}">
                <a16:creationId xmlns:a16="http://schemas.microsoft.com/office/drawing/2014/main" xmlns="" id="{5AD60D58-6A69-BEE2-3712-318A773AC9F1}"/>
              </a:ext>
            </a:extLst>
          </p:cNvPr>
          <p:cNvSpPr/>
          <p:nvPr/>
        </p:nvSpPr>
        <p:spPr>
          <a:xfrm>
            <a:off x="3254477" y="1966452"/>
            <a:ext cx="5604388" cy="21139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xmlns="" val="46779439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70</TotalTime>
  <Words>263</Words>
  <Application>Microsoft Office PowerPoint</Application>
  <PresentationFormat>Custom</PresentationFormat>
  <Paragraphs>32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Frame</vt:lpstr>
      <vt:lpstr>Slide 1</vt:lpstr>
      <vt:lpstr>INTRODUCTION :</vt:lpstr>
      <vt:lpstr>Problem statement :</vt:lpstr>
      <vt:lpstr>CORE FEATURES :</vt:lpstr>
      <vt:lpstr>Key features :</vt:lpstr>
      <vt:lpstr>Technology Stack:</vt:lpstr>
      <vt:lpstr>CONCLUSION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N.Harika</dc:creator>
  <cp:lastModifiedBy>Admin</cp:lastModifiedBy>
  <cp:revision>1</cp:revision>
  <dcterms:created xsi:type="dcterms:W3CDTF">2024-09-27T08:52:51Z</dcterms:created>
  <dcterms:modified xsi:type="dcterms:W3CDTF">2024-09-29T11:01:48Z</dcterms:modified>
</cp:coreProperties>
</file>