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 id="2147483653" r:id="rId2"/>
    <p:sldMasterId id="2147483654" r:id="rId3"/>
    <p:sldMasterId id="2147483655" r:id="rId4"/>
  </p:sldMasterIdLst>
  <p:notesMasterIdLst>
    <p:notesMasterId r:id="rId18"/>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9144000" cy="5143500" type="screen16x9"/>
  <p:notesSz cx="6858000" cy="9144000"/>
  <p:embeddedFontLst>
    <p:embeddedFont>
      <p:font typeface="Noto Sans Symbols" charset="0"/>
      <p:regular r:id="rId19"/>
      <p:bold r:id="rId20"/>
    </p:embeddedFont>
    <p:embeddedFont>
      <p:font typeface="Actor" charset="0"/>
      <p:regular r:id="rId21"/>
    </p:embeddedFont>
    <p:embeddedFont>
      <p:font typeface="Montserrat"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6" d="100"/>
          <a:sy n="116" d="100"/>
        </p:scale>
        <p:origin x="-490" y="5"/>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6.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1658520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5501da6dd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g35501da6dd3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5501da6dd3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g35501da6dd3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2099160" y="539640"/>
            <a:ext cx="5359320" cy="10584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_COLUMN_TEXT_1" type="blank">
  <p:cSld name="BLANK">
    <p:spTree>
      <p:nvGrpSpPr>
        <p:cNvPr id="1" name="Shape 3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blank">
  <p:cSld name="BLANK">
    <p:spTree>
      <p:nvGrpSpPr>
        <p:cNvPr id="1" name="Shape 8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_4" type="blank">
  <p:cSld name="BLANK">
    <p:spTree>
      <p:nvGrpSpPr>
        <p:cNvPr id="1" name="Shape 1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3">
            <a:alphaModFix/>
          </a:blip>
          <a:srcRect t="1844" r="1844"/>
          <a:stretch/>
        </p:blipFill>
        <p:spPr>
          <a:xfrm>
            <a:off x="0" y="0"/>
            <a:ext cx="9143640" cy="5143320"/>
          </a:xfrm>
          <a:prstGeom prst="rect">
            <a:avLst/>
          </a:prstGeom>
          <a:noFill/>
          <a:ln>
            <a:noFill/>
          </a:ln>
        </p:spPr>
      </p:pic>
      <p:pic>
        <p:nvPicPr>
          <p:cNvPr id="7" name="Google Shape;7;p1"/>
          <p:cNvPicPr preferRelativeResize="0"/>
          <p:nvPr/>
        </p:nvPicPr>
        <p:blipFill rotWithShape="1">
          <a:blip r:embed="rId4">
            <a:alphaModFix amt="60000"/>
          </a:blip>
          <a:srcRect b="1680"/>
          <a:stretch/>
        </p:blipFill>
        <p:spPr>
          <a:xfrm>
            <a:off x="0" y="0"/>
            <a:ext cx="2740680" cy="5143320"/>
          </a:xfrm>
          <a:prstGeom prst="rect">
            <a:avLst/>
          </a:prstGeom>
          <a:noFill/>
          <a:ln>
            <a:noFill/>
          </a:ln>
        </p:spPr>
      </p:pic>
      <p:grpSp>
        <p:nvGrpSpPr>
          <p:cNvPr id="8" name="Google Shape;8;p1"/>
          <p:cNvGrpSpPr/>
          <p:nvPr/>
        </p:nvGrpSpPr>
        <p:grpSpPr>
          <a:xfrm>
            <a:off x="-2166229" y="-2744481"/>
            <a:ext cx="13379558" cy="9877927"/>
            <a:chOff x="-2166229" y="-2744481"/>
            <a:chExt cx="13379558" cy="9877927"/>
          </a:xfrm>
        </p:grpSpPr>
        <p:pic>
          <p:nvPicPr>
            <p:cNvPr id="9" name="Google Shape;9;p1"/>
            <p:cNvPicPr preferRelativeResize="0"/>
            <p:nvPr/>
          </p:nvPicPr>
          <p:blipFill rotWithShape="1">
            <a:blip r:embed="rId5">
              <a:alphaModFix amt="50000"/>
            </a:blip>
            <a:srcRect/>
            <a:stretch/>
          </p:blipFill>
          <p:spPr>
            <a:xfrm rot="7507200">
              <a:off x="7163280" y="3111480"/>
              <a:ext cx="3409920" cy="3335760"/>
            </a:xfrm>
            <a:prstGeom prst="rect">
              <a:avLst/>
            </a:prstGeom>
            <a:noFill/>
            <a:ln>
              <a:noFill/>
            </a:ln>
          </p:spPr>
        </p:pic>
        <p:pic>
          <p:nvPicPr>
            <p:cNvPr id="10" name="Google Shape;10;p1"/>
            <p:cNvPicPr preferRelativeResize="0"/>
            <p:nvPr/>
          </p:nvPicPr>
          <p:blipFill rotWithShape="1">
            <a:blip r:embed="rId5">
              <a:alphaModFix amt="50000"/>
            </a:blip>
            <a:srcRect/>
            <a:stretch/>
          </p:blipFill>
          <p:spPr>
            <a:xfrm rot="3138600">
              <a:off x="-1483560" y="-2016360"/>
              <a:ext cx="3541680" cy="3464640"/>
            </a:xfrm>
            <a:prstGeom prst="rect">
              <a:avLst/>
            </a:prstGeom>
            <a:noFill/>
            <a:ln>
              <a:noFill/>
            </a:ln>
          </p:spPr>
        </p:pic>
      </p:grpSp>
      <p:sp>
        <p:nvSpPr>
          <p:cNvPr id="11" name="Google Shape;11;p1"/>
          <p:cNvSpPr txBox="1">
            <a:spLocks noGrp="1"/>
          </p:cNvSpPr>
          <p:nvPr>
            <p:ph type="title"/>
          </p:nvPr>
        </p:nvSpPr>
        <p:spPr>
          <a:xfrm>
            <a:off x="2007720" y="1080720"/>
            <a:ext cx="6719400" cy="149688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6"/>
        <p:cNvGrpSpPr/>
        <p:nvPr/>
      </p:nvGrpSpPr>
      <p:grpSpPr>
        <a:xfrm>
          <a:off x="0" y="0"/>
          <a:ext cx="0" cy="0"/>
          <a:chOff x="0" y="0"/>
          <a:chExt cx="0" cy="0"/>
        </a:xfrm>
      </p:grpSpPr>
      <p:pic>
        <p:nvPicPr>
          <p:cNvPr id="17" name="Google Shape;17;p3"/>
          <p:cNvPicPr preferRelativeResize="0"/>
          <p:nvPr/>
        </p:nvPicPr>
        <p:blipFill rotWithShape="1">
          <a:blip r:embed="rId3">
            <a:alphaModFix/>
          </a:blip>
          <a:srcRect t="1844" r="1844"/>
          <a:stretch/>
        </p:blipFill>
        <p:spPr>
          <a:xfrm rot="10800000" flipH="1">
            <a:off x="0" y="0"/>
            <a:ext cx="9143640" cy="5143320"/>
          </a:xfrm>
          <a:prstGeom prst="rect">
            <a:avLst/>
          </a:prstGeom>
          <a:noFill/>
          <a:ln>
            <a:noFill/>
          </a:ln>
        </p:spPr>
      </p:pic>
      <p:pic>
        <p:nvPicPr>
          <p:cNvPr id="18" name="Google Shape;18;p3"/>
          <p:cNvPicPr preferRelativeResize="0"/>
          <p:nvPr/>
        </p:nvPicPr>
        <p:blipFill rotWithShape="1">
          <a:blip r:embed="rId4">
            <a:alphaModFix/>
          </a:blip>
          <a:srcRect l="7208" r="48305" b="45431"/>
          <a:stretch/>
        </p:blipFill>
        <p:spPr>
          <a:xfrm rot="10800000">
            <a:off x="7925040" y="-75960"/>
            <a:ext cx="1218960" cy="2854080"/>
          </a:xfrm>
          <a:prstGeom prst="rect">
            <a:avLst/>
          </a:prstGeom>
          <a:noFill/>
          <a:ln>
            <a:noFill/>
          </a:ln>
        </p:spPr>
      </p:pic>
      <p:pic>
        <p:nvPicPr>
          <p:cNvPr id="19" name="Google Shape;19;p3"/>
          <p:cNvPicPr preferRelativeResize="0"/>
          <p:nvPr/>
        </p:nvPicPr>
        <p:blipFill rotWithShape="1">
          <a:blip r:embed="rId5">
            <a:alphaModFix amt="50000"/>
          </a:blip>
          <a:srcRect/>
          <a:stretch/>
        </p:blipFill>
        <p:spPr>
          <a:xfrm rot="4362600">
            <a:off x="6965280" y="2439360"/>
            <a:ext cx="3541680" cy="3464640"/>
          </a:xfrm>
          <a:prstGeom prst="rect">
            <a:avLst/>
          </a:prstGeom>
          <a:noFill/>
          <a:ln>
            <a:noFill/>
          </a:ln>
        </p:spPr>
      </p:pic>
      <p:grpSp>
        <p:nvGrpSpPr>
          <p:cNvPr id="20" name="Google Shape;20;p3"/>
          <p:cNvGrpSpPr/>
          <p:nvPr/>
        </p:nvGrpSpPr>
        <p:grpSpPr>
          <a:xfrm>
            <a:off x="-1080360" y="-464040"/>
            <a:ext cx="1963080" cy="2007000"/>
            <a:chOff x="-1080360" y="-464040"/>
            <a:chExt cx="1963080" cy="2007000"/>
          </a:xfrm>
        </p:grpSpPr>
        <p:pic>
          <p:nvPicPr>
            <p:cNvPr id="21" name="Google Shape;21;p3"/>
            <p:cNvPicPr preferRelativeResize="0"/>
            <p:nvPr/>
          </p:nvPicPr>
          <p:blipFill rotWithShape="1">
            <a:blip r:embed="rId6">
              <a:alphaModFix amt="50000"/>
            </a:blip>
            <a:srcRect/>
            <a:stretch/>
          </p:blipFill>
          <p:spPr>
            <a:xfrm rot="5400000" flipH="1">
              <a:off x="-1102320" y="-442080"/>
              <a:ext cx="2007000" cy="1963080"/>
            </a:xfrm>
            <a:prstGeom prst="rect">
              <a:avLst/>
            </a:prstGeom>
            <a:noFill/>
            <a:ln>
              <a:noFill/>
            </a:ln>
          </p:spPr>
        </p:pic>
        <p:grpSp>
          <p:nvGrpSpPr>
            <p:cNvPr id="22" name="Google Shape;22;p3"/>
            <p:cNvGrpSpPr/>
            <p:nvPr/>
          </p:nvGrpSpPr>
          <p:grpSpPr>
            <a:xfrm>
              <a:off x="180360" y="344160"/>
              <a:ext cx="314280" cy="314640"/>
              <a:chOff x="180360" y="344160"/>
              <a:chExt cx="314280" cy="314640"/>
            </a:xfrm>
          </p:grpSpPr>
          <p:sp>
            <p:nvSpPr>
              <p:cNvPr id="23" name="Google Shape;23;p3"/>
              <p:cNvSpPr/>
              <p:nvPr/>
            </p:nvSpPr>
            <p:spPr>
              <a:xfrm>
                <a:off x="219600" y="374040"/>
                <a:ext cx="185760" cy="186480"/>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4" name="Google Shape;24;p3"/>
              <p:cNvSpPr/>
              <p:nvPr/>
            </p:nvSpPr>
            <p:spPr>
              <a:xfrm>
                <a:off x="180360" y="344160"/>
                <a:ext cx="314280" cy="314640"/>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25" name="Google Shape;25;p3"/>
            <p:cNvGrpSpPr/>
            <p:nvPr/>
          </p:nvGrpSpPr>
          <p:grpSpPr>
            <a:xfrm>
              <a:off x="149760" y="954360"/>
              <a:ext cx="375480" cy="388080"/>
              <a:chOff x="149760" y="954360"/>
              <a:chExt cx="375480" cy="388080"/>
            </a:xfrm>
          </p:grpSpPr>
          <p:sp>
            <p:nvSpPr>
              <p:cNvPr id="26" name="Google Shape;26;p3"/>
              <p:cNvSpPr/>
              <p:nvPr/>
            </p:nvSpPr>
            <p:spPr>
              <a:xfrm>
                <a:off x="149760" y="954360"/>
                <a:ext cx="375480" cy="245160"/>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7" name="Google Shape;27;p3"/>
              <p:cNvSpPr/>
              <p:nvPr/>
            </p:nvSpPr>
            <p:spPr>
              <a:xfrm>
                <a:off x="412560" y="1293480"/>
                <a:ext cx="46800" cy="48960"/>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49803"/>
                </a:srgbClr>
              </a:solidFill>
              <a:ln>
                <a:noFill/>
              </a:ln>
            </p:spPr>
            <p:txBody>
              <a:bodyPr spcFirstLastPara="1" wrap="square" lIns="91425" tIns="24475" rIns="91425" bIns="2447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28" name="Google Shape;28;p3"/>
              <p:cNvSpPr/>
              <p:nvPr/>
            </p:nvSpPr>
            <p:spPr>
              <a:xfrm>
                <a:off x="352800" y="1218240"/>
                <a:ext cx="142920" cy="51480"/>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49803"/>
                </a:srgbClr>
              </a:solidFill>
              <a:ln>
                <a:noFill/>
              </a:ln>
            </p:spPr>
            <p:txBody>
              <a:bodyPr spcFirstLastPara="1" wrap="square" lIns="91425" tIns="25900" rIns="91425" bIns="259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29" name="Google Shape;29;p3"/>
          <p:cNvSpPr txBox="1">
            <a:spLocks noGrp="1"/>
          </p:cNvSpPr>
          <p:nvPr>
            <p:ph type="title"/>
          </p:nvPr>
        </p:nvSpPr>
        <p:spPr>
          <a:xfrm>
            <a:off x="713160" y="878760"/>
            <a:ext cx="3983400" cy="102744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30" name="Google Shape;30;p3"/>
          <p:cNvSpPr txBox="1">
            <a:spLocks noGrp="1"/>
          </p:cNvSpPr>
          <p:nvPr>
            <p:ph type="body" idx="1"/>
          </p:nvPr>
        </p:nvSpPr>
        <p:spPr>
          <a:xfrm>
            <a:off x="5009760" y="0"/>
            <a:ext cx="4133880" cy="5143320"/>
          </a:xfrm>
          <a:prstGeom prst="rect">
            <a:avLst/>
          </a:prstGeom>
          <a:noFill/>
          <a:ln>
            <a:noFill/>
          </a:ln>
        </p:spPr>
        <p:txBody>
          <a:bodyPr spcFirstLastPara="1" wrap="square" lIns="90000" tIns="45000" rIns="90000" bIns="450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32"/>
        <p:cNvGrpSpPr/>
        <p:nvPr/>
      </p:nvGrpSpPr>
      <p:grpSpPr>
        <a:xfrm>
          <a:off x="0" y="0"/>
          <a:ext cx="0" cy="0"/>
          <a:chOff x="0" y="0"/>
          <a:chExt cx="0" cy="0"/>
        </a:xfrm>
      </p:grpSpPr>
      <p:pic>
        <p:nvPicPr>
          <p:cNvPr id="33" name="Google Shape;33;p5"/>
          <p:cNvPicPr preferRelativeResize="0"/>
          <p:nvPr/>
        </p:nvPicPr>
        <p:blipFill rotWithShape="1">
          <a:blip r:embed="rId3">
            <a:alphaModFix/>
          </a:blip>
          <a:srcRect t="1844" r="1844"/>
          <a:stretch/>
        </p:blipFill>
        <p:spPr>
          <a:xfrm>
            <a:off x="0" y="0"/>
            <a:ext cx="9143640" cy="5143320"/>
          </a:xfrm>
          <a:prstGeom prst="rect">
            <a:avLst/>
          </a:prstGeom>
          <a:noFill/>
          <a:ln>
            <a:noFill/>
          </a:ln>
        </p:spPr>
      </p:pic>
      <p:pic>
        <p:nvPicPr>
          <p:cNvPr id="34" name="Google Shape;34;p5"/>
          <p:cNvPicPr preferRelativeResize="0"/>
          <p:nvPr/>
        </p:nvPicPr>
        <p:blipFill rotWithShape="1">
          <a:blip r:embed="rId4">
            <a:alphaModFix amt="60000"/>
          </a:blip>
          <a:srcRect b="1680"/>
          <a:stretch/>
        </p:blipFill>
        <p:spPr>
          <a:xfrm>
            <a:off x="0" y="0"/>
            <a:ext cx="2740680" cy="5143320"/>
          </a:xfrm>
          <a:prstGeom prst="rect">
            <a:avLst/>
          </a:prstGeom>
          <a:noFill/>
          <a:ln>
            <a:noFill/>
          </a:ln>
        </p:spPr>
      </p:pic>
      <p:grpSp>
        <p:nvGrpSpPr>
          <p:cNvPr id="35" name="Google Shape;35;p5"/>
          <p:cNvGrpSpPr/>
          <p:nvPr/>
        </p:nvGrpSpPr>
        <p:grpSpPr>
          <a:xfrm>
            <a:off x="-1317204" y="-1764354"/>
            <a:ext cx="12139191" cy="8643715"/>
            <a:chOff x="-1317204" y="-1764354"/>
            <a:chExt cx="12139191" cy="8643715"/>
          </a:xfrm>
        </p:grpSpPr>
        <p:pic>
          <p:nvPicPr>
            <p:cNvPr id="36" name="Google Shape;36;p5"/>
            <p:cNvPicPr preferRelativeResize="0"/>
            <p:nvPr/>
          </p:nvPicPr>
          <p:blipFill rotWithShape="1">
            <a:blip r:embed="rId5">
              <a:alphaModFix amt="50000"/>
            </a:blip>
            <a:srcRect/>
            <a:stretch/>
          </p:blipFill>
          <p:spPr>
            <a:xfrm rot="1120800">
              <a:off x="6818760" y="-1288440"/>
              <a:ext cx="3541680" cy="3464640"/>
            </a:xfrm>
            <a:prstGeom prst="rect">
              <a:avLst/>
            </a:prstGeom>
            <a:noFill/>
            <a:ln>
              <a:noFill/>
            </a:ln>
          </p:spPr>
        </p:pic>
        <p:pic>
          <p:nvPicPr>
            <p:cNvPr id="37" name="Google Shape;37;p5"/>
            <p:cNvPicPr preferRelativeResize="0"/>
            <p:nvPr/>
          </p:nvPicPr>
          <p:blipFill rotWithShape="1">
            <a:blip r:embed="rId5">
              <a:alphaModFix amt="50000"/>
            </a:blip>
            <a:srcRect/>
            <a:stretch/>
          </p:blipFill>
          <p:spPr>
            <a:xfrm rot="4680600">
              <a:off x="-1025640" y="3054960"/>
              <a:ext cx="3541680" cy="3464640"/>
            </a:xfrm>
            <a:prstGeom prst="rect">
              <a:avLst/>
            </a:prstGeom>
            <a:noFill/>
            <a:ln>
              <a:noFill/>
            </a:ln>
          </p:spPr>
        </p:pic>
      </p:grpSp>
      <p:grpSp>
        <p:nvGrpSpPr>
          <p:cNvPr id="38" name="Google Shape;38;p5"/>
          <p:cNvGrpSpPr/>
          <p:nvPr/>
        </p:nvGrpSpPr>
        <p:grpSpPr>
          <a:xfrm>
            <a:off x="-812520" y="-464040"/>
            <a:ext cx="10246680" cy="6233040"/>
            <a:chOff x="-812520" y="-464040"/>
            <a:chExt cx="10246680" cy="6233040"/>
          </a:xfrm>
        </p:grpSpPr>
        <p:grpSp>
          <p:nvGrpSpPr>
            <p:cNvPr id="39" name="Google Shape;39;p5"/>
            <p:cNvGrpSpPr/>
            <p:nvPr/>
          </p:nvGrpSpPr>
          <p:grpSpPr>
            <a:xfrm>
              <a:off x="-812520" y="-464040"/>
              <a:ext cx="1963080" cy="2007000"/>
              <a:chOff x="-812520" y="-464040"/>
              <a:chExt cx="1963080" cy="2007000"/>
            </a:xfrm>
          </p:grpSpPr>
          <p:pic>
            <p:nvPicPr>
              <p:cNvPr id="40" name="Google Shape;40;p5"/>
              <p:cNvPicPr preferRelativeResize="0"/>
              <p:nvPr/>
            </p:nvPicPr>
            <p:blipFill rotWithShape="1">
              <a:blip r:embed="rId6">
                <a:alphaModFix amt="50000"/>
              </a:blip>
              <a:srcRect/>
              <a:stretch/>
            </p:blipFill>
            <p:spPr>
              <a:xfrm rot="5400000">
                <a:off x="-834480" y="-442080"/>
                <a:ext cx="2007000" cy="1963080"/>
              </a:xfrm>
              <a:prstGeom prst="rect">
                <a:avLst/>
              </a:prstGeom>
              <a:noFill/>
              <a:ln>
                <a:noFill/>
              </a:ln>
            </p:spPr>
          </p:pic>
          <p:grpSp>
            <p:nvGrpSpPr>
              <p:cNvPr id="41" name="Google Shape;41;p5"/>
              <p:cNvGrpSpPr/>
              <p:nvPr/>
            </p:nvGrpSpPr>
            <p:grpSpPr>
              <a:xfrm>
                <a:off x="432360" y="425520"/>
                <a:ext cx="326880" cy="318240"/>
                <a:chOff x="432360" y="425520"/>
                <a:chExt cx="326880" cy="318240"/>
              </a:xfrm>
            </p:grpSpPr>
            <p:sp>
              <p:nvSpPr>
                <p:cNvPr id="42" name="Google Shape;42;p5"/>
                <p:cNvSpPr/>
                <p:nvPr/>
              </p:nvSpPr>
              <p:spPr>
                <a:xfrm>
                  <a:off x="558720" y="722160"/>
                  <a:ext cx="115920" cy="21600"/>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49803"/>
                  </a:srgbClr>
                </a:solidFill>
                <a:ln>
                  <a:noFill/>
                </a:ln>
              </p:spPr>
              <p:txBody>
                <a:bodyPr spcFirstLastPara="1" wrap="square" lIns="91425" tIns="10800" rIns="91425" bIns="108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3" name="Google Shape;43;p5"/>
                <p:cNvSpPr/>
                <p:nvPr/>
              </p:nvSpPr>
              <p:spPr>
                <a:xfrm>
                  <a:off x="432360" y="543960"/>
                  <a:ext cx="155880" cy="181080"/>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4" name="Google Shape;44;p5"/>
                <p:cNvSpPr/>
                <p:nvPr/>
              </p:nvSpPr>
              <p:spPr>
                <a:xfrm>
                  <a:off x="570240" y="678240"/>
                  <a:ext cx="156960" cy="23040"/>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49803"/>
                  </a:srgbClr>
                </a:solidFill>
                <a:ln>
                  <a:noFill/>
                </a:ln>
              </p:spPr>
              <p:txBody>
                <a:bodyPr spcFirstLastPara="1" wrap="square" lIns="91425" tIns="11500" rIns="91425" bIns="115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5" name="Google Shape;45;p5"/>
                <p:cNvSpPr/>
                <p:nvPr/>
              </p:nvSpPr>
              <p:spPr>
                <a:xfrm>
                  <a:off x="457560" y="425520"/>
                  <a:ext cx="134280" cy="141480"/>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6" name="Google Shape;46;p5"/>
                <p:cNvSpPr/>
                <p:nvPr/>
              </p:nvSpPr>
              <p:spPr>
                <a:xfrm>
                  <a:off x="586080" y="635760"/>
                  <a:ext cx="164160" cy="21240"/>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49803"/>
                  </a:srgbClr>
                </a:solidFill>
                <a:ln>
                  <a:noFill/>
                </a:ln>
              </p:spPr>
              <p:txBody>
                <a:bodyPr spcFirstLastPara="1" wrap="square" lIns="91425" tIns="10800" rIns="91425" bIns="108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7" name="Google Shape;47;p5"/>
                <p:cNvSpPr/>
                <p:nvPr/>
              </p:nvSpPr>
              <p:spPr>
                <a:xfrm>
                  <a:off x="601560" y="592920"/>
                  <a:ext cx="157680" cy="21600"/>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49803"/>
                  </a:srgbClr>
                </a:solidFill>
                <a:ln>
                  <a:noFill/>
                </a:ln>
              </p:spPr>
              <p:txBody>
                <a:bodyPr spcFirstLastPara="1" wrap="square" lIns="91425" tIns="10800" rIns="91425" bIns="108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8" name="Google Shape;48;p5"/>
                <p:cNvSpPr/>
                <p:nvPr/>
              </p:nvSpPr>
              <p:spPr>
                <a:xfrm>
                  <a:off x="631080" y="501120"/>
                  <a:ext cx="18360" cy="54720"/>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49803"/>
                  </a:srgbClr>
                </a:solidFill>
                <a:ln>
                  <a:noFill/>
                </a:ln>
              </p:spPr>
              <p:txBody>
                <a:bodyPr spcFirstLastPara="1" wrap="square" lIns="91425" tIns="27350" rIns="91425" bIns="2735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49" name="Google Shape;49;p5"/>
                <p:cNvSpPr/>
                <p:nvPr/>
              </p:nvSpPr>
              <p:spPr>
                <a:xfrm>
                  <a:off x="668520" y="480240"/>
                  <a:ext cx="18000" cy="75600"/>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49803"/>
                  </a:srgbClr>
                </a:solidFill>
                <a:ln>
                  <a:noFill/>
                </a:ln>
              </p:spPr>
              <p:txBody>
                <a:bodyPr spcFirstLastPara="1" wrap="square" lIns="91425" tIns="37800" rIns="91425" bIns="378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50" name="Google Shape;50;p5"/>
                <p:cNvSpPr/>
                <p:nvPr/>
              </p:nvSpPr>
              <p:spPr>
                <a:xfrm>
                  <a:off x="705600" y="451080"/>
                  <a:ext cx="18360" cy="104400"/>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51" name="Google Shape;51;p5"/>
              <p:cNvGrpSpPr/>
              <p:nvPr/>
            </p:nvGrpSpPr>
            <p:grpSpPr>
              <a:xfrm>
                <a:off x="475920" y="1088640"/>
                <a:ext cx="268200" cy="268560"/>
                <a:chOff x="475920" y="1088640"/>
                <a:chExt cx="268200" cy="268560"/>
              </a:xfrm>
            </p:grpSpPr>
            <p:sp>
              <p:nvSpPr>
                <p:cNvPr id="52" name="Google Shape;52;p5"/>
                <p:cNvSpPr/>
                <p:nvPr/>
              </p:nvSpPr>
              <p:spPr>
                <a:xfrm>
                  <a:off x="534240" y="1247040"/>
                  <a:ext cx="51480" cy="51480"/>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49803"/>
                  </a:srgbClr>
                </a:solidFill>
                <a:ln>
                  <a:noFill/>
                </a:ln>
              </p:spPr>
              <p:txBody>
                <a:bodyPr spcFirstLastPara="1" wrap="square" lIns="91425" tIns="25900" rIns="91425" bIns="259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53" name="Google Shape;53;p5"/>
                <p:cNvSpPr/>
                <p:nvPr/>
              </p:nvSpPr>
              <p:spPr>
                <a:xfrm>
                  <a:off x="633600" y="1247760"/>
                  <a:ext cx="50760" cy="5076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49803"/>
                  </a:srgbClr>
                </a:solidFill>
                <a:ln>
                  <a:noFill/>
                </a:ln>
              </p:spPr>
              <p:txBody>
                <a:bodyPr spcFirstLastPara="1" wrap="square" lIns="91425" tIns="25550" rIns="91425" bIns="2555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54" name="Google Shape;54;p5"/>
                <p:cNvSpPr/>
                <p:nvPr/>
              </p:nvSpPr>
              <p:spPr>
                <a:xfrm>
                  <a:off x="534240" y="1148400"/>
                  <a:ext cx="50400" cy="50760"/>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49803"/>
                  </a:srgbClr>
                </a:solidFill>
                <a:ln>
                  <a:noFill/>
                </a:ln>
              </p:spPr>
              <p:txBody>
                <a:bodyPr spcFirstLastPara="1" wrap="square" lIns="91425" tIns="25550" rIns="91425" bIns="2555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55" name="Google Shape;55;p5"/>
                <p:cNvSpPr/>
                <p:nvPr/>
              </p:nvSpPr>
              <p:spPr>
                <a:xfrm>
                  <a:off x="632520" y="1148400"/>
                  <a:ext cx="51840" cy="51840"/>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49803"/>
                  </a:srgbClr>
                </a:solidFill>
                <a:ln>
                  <a:noFill/>
                </a:ln>
              </p:spPr>
              <p:txBody>
                <a:bodyPr spcFirstLastPara="1" wrap="square" lIns="91425" tIns="25900" rIns="91425" bIns="259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56" name="Google Shape;56;p5"/>
                <p:cNvSpPr/>
                <p:nvPr/>
              </p:nvSpPr>
              <p:spPr>
                <a:xfrm>
                  <a:off x="595440" y="1211040"/>
                  <a:ext cx="27000" cy="26640"/>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49803"/>
                  </a:srgbClr>
                </a:solidFill>
                <a:ln>
                  <a:noFill/>
                </a:ln>
              </p:spPr>
              <p:txBody>
                <a:bodyPr spcFirstLastPara="1" wrap="square" lIns="91425" tIns="13300" rIns="91425" bIns="133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57" name="Google Shape;57;p5"/>
                <p:cNvSpPr/>
                <p:nvPr/>
              </p:nvSpPr>
              <p:spPr>
                <a:xfrm>
                  <a:off x="530280" y="1144800"/>
                  <a:ext cx="157680" cy="157680"/>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58" name="Google Shape;58;p5"/>
                <p:cNvSpPr/>
                <p:nvPr/>
              </p:nvSpPr>
              <p:spPr>
                <a:xfrm>
                  <a:off x="475920" y="1088640"/>
                  <a:ext cx="268200" cy="268560"/>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59" name="Google Shape;59;p5"/>
              <p:cNvGrpSpPr/>
              <p:nvPr/>
            </p:nvGrpSpPr>
            <p:grpSpPr>
              <a:xfrm>
                <a:off x="-163800" y="693720"/>
                <a:ext cx="399240" cy="412560"/>
                <a:chOff x="-163800" y="693720"/>
                <a:chExt cx="399240" cy="412560"/>
              </a:xfrm>
            </p:grpSpPr>
            <p:sp>
              <p:nvSpPr>
                <p:cNvPr id="60" name="Google Shape;60;p5"/>
                <p:cNvSpPr/>
                <p:nvPr/>
              </p:nvSpPr>
              <p:spPr>
                <a:xfrm>
                  <a:off x="-163800" y="693720"/>
                  <a:ext cx="399240" cy="261000"/>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61" name="Google Shape;61;p5"/>
                <p:cNvSpPr/>
                <p:nvPr/>
              </p:nvSpPr>
              <p:spPr>
                <a:xfrm>
                  <a:off x="115560" y="1054440"/>
                  <a:ext cx="49680" cy="51840"/>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49803"/>
                  </a:srgbClr>
                </a:solidFill>
                <a:ln>
                  <a:noFill/>
                </a:ln>
              </p:spPr>
              <p:txBody>
                <a:bodyPr spcFirstLastPara="1" wrap="square" lIns="91425" tIns="25900" rIns="91425" bIns="259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62" name="Google Shape;62;p5"/>
                <p:cNvSpPr/>
                <p:nvPr/>
              </p:nvSpPr>
              <p:spPr>
                <a:xfrm>
                  <a:off x="51840" y="974520"/>
                  <a:ext cx="152280" cy="54720"/>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49803"/>
                  </a:srgbClr>
                </a:solidFill>
                <a:ln>
                  <a:noFill/>
                </a:ln>
              </p:spPr>
              <p:txBody>
                <a:bodyPr spcFirstLastPara="1" wrap="square" lIns="91425" tIns="27350" rIns="91425" bIns="2735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grpSp>
          <p:nvGrpSpPr>
            <p:cNvPr id="63" name="Google Shape;63;p5"/>
            <p:cNvGrpSpPr/>
            <p:nvPr/>
          </p:nvGrpSpPr>
          <p:grpSpPr>
            <a:xfrm>
              <a:off x="7427160" y="3805920"/>
              <a:ext cx="2007000" cy="1963080"/>
              <a:chOff x="7427160" y="3805920"/>
              <a:chExt cx="2007000" cy="1963080"/>
            </a:xfrm>
          </p:grpSpPr>
          <p:pic>
            <p:nvPicPr>
              <p:cNvPr id="64" name="Google Shape;64;p5"/>
              <p:cNvPicPr preferRelativeResize="0"/>
              <p:nvPr/>
            </p:nvPicPr>
            <p:blipFill rotWithShape="1">
              <a:blip r:embed="rId6">
                <a:alphaModFix amt="50000"/>
              </a:blip>
              <a:srcRect/>
              <a:stretch/>
            </p:blipFill>
            <p:spPr>
              <a:xfrm>
                <a:off x="7427160" y="3805920"/>
                <a:ext cx="2007000" cy="1963080"/>
              </a:xfrm>
              <a:prstGeom prst="rect">
                <a:avLst/>
              </a:prstGeom>
              <a:noFill/>
              <a:ln>
                <a:noFill/>
              </a:ln>
            </p:spPr>
          </p:pic>
          <p:grpSp>
            <p:nvGrpSpPr>
              <p:cNvPr id="65" name="Google Shape;65;p5"/>
              <p:cNvGrpSpPr/>
              <p:nvPr/>
            </p:nvGrpSpPr>
            <p:grpSpPr>
              <a:xfrm>
                <a:off x="7684560" y="4187160"/>
                <a:ext cx="344160" cy="317160"/>
                <a:chOff x="7684560" y="4187160"/>
                <a:chExt cx="344160" cy="317160"/>
              </a:xfrm>
            </p:grpSpPr>
            <p:sp>
              <p:nvSpPr>
                <p:cNvPr id="66" name="Google Shape;66;p5"/>
                <p:cNvSpPr/>
                <p:nvPr/>
              </p:nvSpPr>
              <p:spPr>
                <a:xfrm>
                  <a:off x="7799400" y="4240800"/>
                  <a:ext cx="148320" cy="149040"/>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67" name="Google Shape;67;p5"/>
                <p:cNvSpPr/>
                <p:nvPr/>
              </p:nvSpPr>
              <p:spPr>
                <a:xfrm>
                  <a:off x="7684560" y="4425840"/>
                  <a:ext cx="77760" cy="7848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49803"/>
                  </a:srgbClr>
                </a:solidFill>
                <a:ln>
                  <a:noFill/>
                </a:ln>
              </p:spPr>
              <p:txBody>
                <a:bodyPr spcFirstLastPara="1" wrap="square" lIns="91425" tIns="39225" rIns="91425" bIns="392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68" name="Google Shape;68;p5"/>
                <p:cNvSpPr/>
                <p:nvPr/>
              </p:nvSpPr>
              <p:spPr>
                <a:xfrm>
                  <a:off x="7717680" y="4187160"/>
                  <a:ext cx="311040" cy="245520"/>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69" name="Google Shape;69;p5"/>
                <p:cNvSpPr/>
                <p:nvPr/>
              </p:nvSpPr>
              <p:spPr>
                <a:xfrm>
                  <a:off x="7742520" y="4393080"/>
                  <a:ext cx="52560" cy="5256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49803"/>
                  </a:srgbClr>
                </a:solidFill>
                <a:ln>
                  <a:noFill/>
                </a:ln>
              </p:spPr>
              <p:txBody>
                <a:bodyPr spcFirstLastPara="1" wrap="square" lIns="91425" tIns="26275" rIns="91425" bIns="2627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70" name="Google Shape;70;p5"/>
              <p:cNvGrpSpPr/>
              <p:nvPr/>
            </p:nvGrpSpPr>
            <p:grpSpPr>
              <a:xfrm>
                <a:off x="8322120" y="4188240"/>
                <a:ext cx="314280" cy="314640"/>
                <a:chOff x="8322120" y="4188240"/>
                <a:chExt cx="314280" cy="314640"/>
              </a:xfrm>
            </p:grpSpPr>
            <p:sp>
              <p:nvSpPr>
                <p:cNvPr id="71" name="Google Shape;71;p5"/>
                <p:cNvSpPr/>
                <p:nvPr/>
              </p:nvSpPr>
              <p:spPr>
                <a:xfrm>
                  <a:off x="8361720" y="4218480"/>
                  <a:ext cx="185760" cy="186480"/>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72" name="Google Shape;72;p5"/>
                <p:cNvSpPr/>
                <p:nvPr/>
              </p:nvSpPr>
              <p:spPr>
                <a:xfrm>
                  <a:off x="8322120" y="4188240"/>
                  <a:ext cx="314280" cy="314640"/>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73" name="Google Shape;73;p5"/>
              <p:cNvGrpSpPr/>
              <p:nvPr/>
            </p:nvGrpSpPr>
            <p:grpSpPr>
              <a:xfrm>
                <a:off x="7958160" y="4710240"/>
                <a:ext cx="405360" cy="405000"/>
                <a:chOff x="7958160" y="4710240"/>
                <a:chExt cx="405360" cy="405000"/>
              </a:xfrm>
            </p:grpSpPr>
            <p:sp>
              <p:nvSpPr>
                <p:cNvPr id="74" name="Google Shape;74;p5"/>
                <p:cNvSpPr/>
                <p:nvPr/>
              </p:nvSpPr>
              <p:spPr>
                <a:xfrm>
                  <a:off x="8060400" y="4710240"/>
                  <a:ext cx="201240" cy="20448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75" name="Google Shape;75;p5"/>
                <p:cNvSpPr/>
                <p:nvPr/>
              </p:nvSpPr>
              <p:spPr>
                <a:xfrm>
                  <a:off x="8150760" y="4802760"/>
                  <a:ext cx="20160" cy="22680"/>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49803"/>
                  </a:srgbClr>
                </a:solidFill>
                <a:ln>
                  <a:noFill/>
                </a:ln>
              </p:spPr>
              <p:txBody>
                <a:bodyPr spcFirstLastPara="1" wrap="square" lIns="91425" tIns="11500" rIns="91425" bIns="115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76" name="Google Shape;76;p5"/>
                <p:cNvSpPr/>
                <p:nvPr/>
              </p:nvSpPr>
              <p:spPr>
                <a:xfrm>
                  <a:off x="8119080" y="4937760"/>
                  <a:ext cx="82440" cy="177480"/>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77" name="Google Shape;77;p5"/>
                <p:cNvSpPr/>
                <p:nvPr/>
              </p:nvSpPr>
              <p:spPr>
                <a:xfrm>
                  <a:off x="7958160" y="4897440"/>
                  <a:ext cx="163440" cy="102240"/>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78" name="Google Shape;78;p5"/>
                <p:cNvSpPr/>
                <p:nvPr/>
              </p:nvSpPr>
              <p:spPr>
                <a:xfrm>
                  <a:off x="8199720" y="4893480"/>
                  <a:ext cx="163800" cy="106560"/>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grpSp>
      <p:sp>
        <p:nvSpPr>
          <p:cNvPr id="79" name="Google Shape;79;p5"/>
          <p:cNvSpPr txBox="1">
            <a:spLocks noGrp="1"/>
          </p:cNvSpPr>
          <p:nvPr>
            <p:ph type="title"/>
          </p:nvPr>
        </p:nvSpPr>
        <p:spPr>
          <a:xfrm>
            <a:off x="1864800" y="2179440"/>
            <a:ext cx="5413680" cy="1626120"/>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0" name="Google Shape;80;p5"/>
          <p:cNvSpPr txBox="1">
            <a:spLocks noGrp="1"/>
          </p:cNvSpPr>
          <p:nvPr>
            <p:ph type="title" idx="2"/>
          </p:nvPr>
        </p:nvSpPr>
        <p:spPr>
          <a:xfrm>
            <a:off x="1864800" y="1337400"/>
            <a:ext cx="1474200" cy="84132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1" name="Google Shape;81;p5"/>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83"/>
        <p:cNvGrpSpPr/>
        <p:nvPr/>
      </p:nvGrpSpPr>
      <p:grpSpPr>
        <a:xfrm>
          <a:off x="0" y="0"/>
          <a:ext cx="0" cy="0"/>
          <a:chOff x="0" y="0"/>
          <a:chExt cx="0" cy="0"/>
        </a:xfrm>
      </p:grpSpPr>
      <p:pic>
        <p:nvPicPr>
          <p:cNvPr id="84" name="Google Shape;84;p7"/>
          <p:cNvPicPr preferRelativeResize="0"/>
          <p:nvPr/>
        </p:nvPicPr>
        <p:blipFill rotWithShape="1">
          <a:blip r:embed="rId3">
            <a:alphaModFix/>
          </a:blip>
          <a:srcRect t="1844" r="1844"/>
          <a:stretch/>
        </p:blipFill>
        <p:spPr>
          <a:xfrm flipH="1">
            <a:off x="360" y="0"/>
            <a:ext cx="9143640" cy="5143320"/>
          </a:xfrm>
          <a:prstGeom prst="rect">
            <a:avLst/>
          </a:prstGeom>
          <a:noFill/>
          <a:ln>
            <a:noFill/>
          </a:ln>
        </p:spPr>
      </p:pic>
      <p:pic>
        <p:nvPicPr>
          <p:cNvPr id="85" name="Google Shape;85;p7"/>
          <p:cNvPicPr preferRelativeResize="0"/>
          <p:nvPr/>
        </p:nvPicPr>
        <p:blipFill rotWithShape="1">
          <a:blip r:embed="rId4">
            <a:alphaModFix amt="60000"/>
          </a:blip>
          <a:srcRect b="1680"/>
          <a:stretch/>
        </p:blipFill>
        <p:spPr>
          <a:xfrm flipH="1">
            <a:off x="6489000" y="0"/>
            <a:ext cx="2740680" cy="5143320"/>
          </a:xfrm>
          <a:prstGeom prst="rect">
            <a:avLst/>
          </a:prstGeom>
          <a:noFill/>
          <a:ln>
            <a:noFill/>
          </a:ln>
        </p:spPr>
      </p:pic>
      <p:grpSp>
        <p:nvGrpSpPr>
          <p:cNvPr id="86" name="Google Shape;86;p7"/>
          <p:cNvGrpSpPr/>
          <p:nvPr/>
        </p:nvGrpSpPr>
        <p:grpSpPr>
          <a:xfrm>
            <a:off x="-1880244" y="-2238601"/>
            <a:ext cx="12745508" cy="9193568"/>
            <a:chOff x="-1880244" y="-2238601"/>
            <a:chExt cx="12745508" cy="9193568"/>
          </a:xfrm>
        </p:grpSpPr>
        <p:pic>
          <p:nvPicPr>
            <p:cNvPr id="87" name="Google Shape;87;p7"/>
            <p:cNvPicPr preferRelativeResize="0"/>
            <p:nvPr/>
          </p:nvPicPr>
          <p:blipFill rotWithShape="1">
            <a:blip r:embed="rId5">
              <a:alphaModFix amt="50000"/>
            </a:blip>
            <a:srcRect/>
            <a:stretch/>
          </p:blipFill>
          <p:spPr>
            <a:xfrm rot="-6622200" flipH="1">
              <a:off x="6854040" y="2959560"/>
              <a:ext cx="3541680" cy="3464640"/>
            </a:xfrm>
            <a:prstGeom prst="rect">
              <a:avLst/>
            </a:prstGeom>
            <a:noFill/>
            <a:ln>
              <a:noFill/>
            </a:ln>
          </p:spPr>
        </p:pic>
        <p:pic>
          <p:nvPicPr>
            <p:cNvPr id="88" name="Google Shape;88;p7"/>
            <p:cNvPicPr preferRelativeResize="0"/>
            <p:nvPr/>
          </p:nvPicPr>
          <p:blipFill rotWithShape="1">
            <a:blip r:embed="rId5">
              <a:alphaModFix amt="50000"/>
            </a:blip>
            <a:srcRect/>
            <a:stretch/>
          </p:blipFill>
          <p:spPr>
            <a:xfrm rot="-4680600" flipH="1">
              <a:off x="-1588680" y="-1878840"/>
              <a:ext cx="3541680" cy="3464640"/>
            </a:xfrm>
            <a:prstGeom prst="rect">
              <a:avLst/>
            </a:prstGeom>
            <a:noFill/>
            <a:ln>
              <a:noFill/>
            </a:ln>
          </p:spPr>
        </p:pic>
      </p:grpSp>
      <p:grpSp>
        <p:nvGrpSpPr>
          <p:cNvPr id="89" name="Google Shape;89;p7"/>
          <p:cNvGrpSpPr/>
          <p:nvPr/>
        </p:nvGrpSpPr>
        <p:grpSpPr>
          <a:xfrm>
            <a:off x="7748280" y="-749880"/>
            <a:ext cx="1963080" cy="2057760"/>
            <a:chOff x="7748280" y="-749880"/>
            <a:chExt cx="1963080" cy="2057760"/>
          </a:xfrm>
        </p:grpSpPr>
        <p:pic>
          <p:nvPicPr>
            <p:cNvPr id="90" name="Google Shape;90;p7"/>
            <p:cNvPicPr preferRelativeResize="0"/>
            <p:nvPr/>
          </p:nvPicPr>
          <p:blipFill rotWithShape="1">
            <a:blip r:embed="rId6">
              <a:alphaModFix amt="50000"/>
            </a:blip>
            <a:srcRect/>
            <a:stretch/>
          </p:blipFill>
          <p:spPr>
            <a:xfrm rot="-5400000">
              <a:off x="7726320" y="-727920"/>
              <a:ext cx="2007000" cy="1963080"/>
            </a:xfrm>
            <a:prstGeom prst="rect">
              <a:avLst/>
            </a:prstGeom>
            <a:noFill/>
            <a:ln>
              <a:noFill/>
            </a:ln>
          </p:spPr>
        </p:pic>
        <p:grpSp>
          <p:nvGrpSpPr>
            <p:cNvPr id="91" name="Google Shape;91;p7"/>
            <p:cNvGrpSpPr/>
            <p:nvPr/>
          </p:nvGrpSpPr>
          <p:grpSpPr>
            <a:xfrm>
              <a:off x="8696880" y="990720"/>
              <a:ext cx="344520" cy="317160"/>
              <a:chOff x="8696880" y="990720"/>
              <a:chExt cx="344520" cy="317160"/>
            </a:xfrm>
          </p:grpSpPr>
          <p:sp>
            <p:nvSpPr>
              <p:cNvPr id="92" name="Google Shape;92;p7"/>
              <p:cNvSpPr/>
              <p:nvPr/>
            </p:nvSpPr>
            <p:spPr>
              <a:xfrm>
                <a:off x="8811720" y="1044720"/>
                <a:ext cx="148320" cy="149040"/>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93" name="Google Shape;93;p7"/>
              <p:cNvSpPr/>
              <p:nvPr/>
            </p:nvSpPr>
            <p:spPr>
              <a:xfrm>
                <a:off x="8696880" y="1229400"/>
                <a:ext cx="77760" cy="7848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49803"/>
                </a:srgbClr>
              </a:solidFill>
              <a:ln>
                <a:noFill/>
              </a:ln>
            </p:spPr>
            <p:txBody>
              <a:bodyPr spcFirstLastPara="1" wrap="square" lIns="91425" tIns="39225" rIns="91425" bIns="392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94" name="Google Shape;94;p7"/>
              <p:cNvSpPr/>
              <p:nvPr/>
            </p:nvSpPr>
            <p:spPr>
              <a:xfrm>
                <a:off x="8730360" y="990720"/>
                <a:ext cx="311040" cy="245520"/>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95" name="Google Shape;95;p7"/>
              <p:cNvSpPr/>
              <p:nvPr/>
            </p:nvSpPr>
            <p:spPr>
              <a:xfrm>
                <a:off x="8754840" y="1196640"/>
                <a:ext cx="52560" cy="5256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49803"/>
                </a:srgbClr>
              </a:solidFill>
              <a:ln>
                <a:noFill/>
              </a:ln>
            </p:spPr>
            <p:txBody>
              <a:bodyPr spcFirstLastPara="1" wrap="square" lIns="91425" tIns="26275" rIns="91425" bIns="2627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96" name="Google Shape;96;p7"/>
            <p:cNvGrpSpPr/>
            <p:nvPr/>
          </p:nvGrpSpPr>
          <p:grpSpPr>
            <a:xfrm>
              <a:off x="8691120" y="332640"/>
              <a:ext cx="356040" cy="357120"/>
              <a:chOff x="8691120" y="332640"/>
              <a:chExt cx="356040" cy="357120"/>
            </a:xfrm>
          </p:grpSpPr>
          <p:sp>
            <p:nvSpPr>
              <p:cNvPr id="97" name="Google Shape;97;p7"/>
              <p:cNvSpPr/>
              <p:nvPr/>
            </p:nvSpPr>
            <p:spPr>
              <a:xfrm>
                <a:off x="8768880" y="542520"/>
                <a:ext cx="68400" cy="68400"/>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49803"/>
                </a:srgbClr>
              </a:solidFill>
              <a:ln>
                <a:noFill/>
              </a:ln>
            </p:spPr>
            <p:txBody>
              <a:bodyPr spcFirstLastPara="1" wrap="square" lIns="91425" tIns="34200" rIns="91425" bIns="342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98" name="Google Shape;98;p7"/>
              <p:cNvSpPr/>
              <p:nvPr/>
            </p:nvSpPr>
            <p:spPr>
              <a:xfrm>
                <a:off x="8900640" y="543600"/>
                <a:ext cx="67680" cy="6732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49803"/>
                </a:srgbClr>
              </a:solidFill>
              <a:ln>
                <a:noFill/>
              </a:ln>
            </p:spPr>
            <p:txBody>
              <a:bodyPr spcFirstLastPara="1" wrap="square" lIns="91425" tIns="33825" rIns="91425" bIns="338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99" name="Google Shape;99;p7"/>
              <p:cNvSpPr/>
              <p:nvPr/>
            </p:nvSpPr>
            <p:spPr>
              <a:xfrm>
                <a:off x="8768880" y="411480"/>
                <a:ext cx="66960" cy="67680"/>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49803"/>
                </a:srgbClr>
              </a:solidFill>
              <a:ln>
                <a:noFill/>
              </a:ln>
            </p:spPr>
            <p:txBody>
              <a:bodyPr spcFirstLastPara="1" wrap="square" lIns="91425" tIns="33825" rIns="91425" bIns="338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00" name="Google Shape;100;p7"/>
              <p:cNvSpPr/>
              <p:nvPr/>
            </p:nvSpPr>
            <p:spPr>
              <a:xfrm>
                <a:off x="8899200" y="411480"/>
                <a:ext cx="69120" cy="69120"/>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49803"/>
                </a:srgbClr>
              </a:solidFill>
              <a:ln>
                <a:noFill/>
              </a:ln>
            </p:spPr>
            <p:txBody>
              <a:bodyPr spcFirstLastPara="1" wrap="square" lIns="91425" tIns="34550" rIns="91425" bIns="3455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01" name="Google Shape;101;p7"/>
              <p:cNvSpPr/>
              <p:nvPr/>
            </p:nvSpPr>
            <p:spPr>
              <a:xfrm>
                <a:off x="8850240" y="494640"/>
                <a:ext cx="36000" cy="35280"/>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49803"/>
                </a:srgbClr>
              </a:solidFill>
              <a:ln>
                <a:noFill/>
              </a:ln>
            </p:spPr>
            <p:txBody>
              <a:bodyPr spcFirstLastPara="1" wrap="square" lIns="91425" tIns="17625" rIns="91425" bIns="176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02" name="Google Shape;102;p7"/>
              <p:cNvSpPr/>
              <p:nvPr/>
            </p:nvSpPr>
            <p:spPr>
              <a:xfrm>
                <a:off x="8763120" y="406800"/>
                <a:ext cx="209880" cy="209880"/>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03" name="Google Shape;103;p7"/>
              <p:cNvSpPr/>
              <p:nvPr/>
            </p:nvSpPr>
            <p:spPr>
              <a:xfrm>
                <a:off x="8691120" y="332640"/>
                <a:ext cx="356040" cy="357120"/>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nvGrpSpPr>
            <p:cNvPr id="104" name="Google Shape;104;p7"/>
            <p:cNvGrpSpPr/>
            <p:nvPr/>
          </p:nvGrpSpPr>
          <p:grpSpPr>
            <a:xfrm>
              <a:off x="8134560" y="650880"/>
              <a:ext cx="354600" cy="366480"/>
              <a:chOff x="8134560" y="650880"/>
              <a:chExt cx="354600" cy="366480"/>
            </a:xfrm>
          </p:grpSpPr>
          <p:sp>
            <p:nvSpPr>
              <p:cNvPr id="105" name="Google Shape;105;p7"/>
              <p:cNvSpPr/>
              <p:nvPr/>
            </p:nvSpPr>
            <p:spPr>
              <a:xfrm>
                <a:off x="8134560" y="650880"/>
                <a:ext cx="354600" cy="231480"/>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06" name="Google Shape;106;p7"/>
              <p:cNvSpPr/>
              <p:nvPr/>
            </p:nvSpPr>
            <p:spPr>
              <a:xfrm>
                <a:off x="8382960" y="971280"/>
                <a:ext cx="44280" cy="46080"/>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49803"/>
                </a:srgbClr>
              </a:solidFill>
              <a:ln>
                <a:noFill/>
              </a:ln>
            </p:spPr>
            <p:txBody>
              <a:bodyPr spcFirstLastPara="1" wrap="square" lIns="91425" tIns="23025" rIns="91425" bIns="2302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sp>
            <p:nvSpPr>
              <p:cNvPr id="107" name="Google Shape;107;p7"/>
              <p:cNvSpPr/>
              <p:nvPr/>
            </p:nvSpPr>
            <p:spPr>
              <a:xfrm>
                <a:off x="8326440" y="900000"/>
                <a:ext cx="135000" cy="48600"/>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49803"/>
                </a:srgbClr>
              </a:solidFill>
              <a:ln>
                <a:noFill/>
              </a:ln>
            </p:spPr>
            <p:txBody>
              <a:bodyPr spcFirstLastPara="1" wrap="square" lIns="91425" tIns="24475" rIns="91425" bIns="24475"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Noto Sans Symbols"/>
                  <a:ea typeface="Noto Sans Symbols"/>
                  <a:cs typeface="Noto Sans Symbols"/>
                  <a:sym typeface="Noto Sans Symbols"/>
                </a:endParaRPr>
              </a:p>
            </p:txBody>
          </p:sp>
        </p:grpSp>
      </p:grpSp>
      <p:sp>
        <p:nvSpPr>
          <p:cNvPr id="108" name="Google Shape;108;p7"/>
          <p:cNvSpPr txBox="1">
            <a:spLocks noGrp="1"/>
          </p:cNvSpPr>
          <p:nvPr>
            <p:ph type="title"/>
          </p:nvPr>
        </p:nvSpPr>
        <p:spPr>
          <a:xfrm>
            <a:off x="1651680" y="974520"/>
            <a:ext cx="5415120" cy="1055160"/>
          </a:xfrm>
          <a:prstGeom prst="rect">
            <a:avLst/>
          </a:prstGeom>
          <a:noFill/>
          <a:ln>
            <a:noFill/>
          </a:ln>
        </p:spPr>
        <p:txBody>
          <a:bodyPr spcFirstLastPara="1" wrap="square" lIns="91425" tIns="91425" rIns="91425" bIns="91425"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9" name="Google Shape;109;p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9"/>
          <p:cNvSpPr txBox="1">
            <a:spLocks noGrp="1"/>
          </p:cNvSpPr>
          <p:nvPr>
            <p:ph type="title"/>
          </p:nvPr>
        </p:nvSpPr>
        <p:spPr>
          <a:xfrm>
            <a:off x="2009880" y="1076400"/>
            <a:ext cx="6714720" cy="149508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Clr>
                <a:schemeClr val="dk1"/>
              </a:buClr>
              <a:buSzPts val="3800"/>
              <a:buFont typeface="Montserrat"/>
              <a:buNone/>
            </a:pPr>
            <a:r>
              <a:rPr lang="en" sz="3800" b="1">
                <a:solidFill>
                  <a:schemeClr val="dk1"/>
                </a:solidFill>
                <a:latin typeface="Montserrat"/>
                <a:ea typeface="Montserrat"/>
                <a:cs typeface="Montserrat"/>
                <a:sym typeface="Montserrat"/>
              </a:rPr>
              <a:t>REMEDY GENIE</a:t>
            </a:r>
            <a:endParaRPr sz="3800" b="0" strike="noStrike">
              <a:solidFill>
                <a:schemeClr val="dk1"/>
              </a:solidFill>
              <a:latin typeface="Arial"/>
              <a:ea typeface="Arial"/>
              <a:cs typeface="Arial"/>
              <a:sym typeface="Arial"/>
            </a:endParaRPr>
          </a:p>
        </p:txBody>
      </p:sp>
      <p:sp>
        <p:nvSpPr>
          <p:cNvPr id="116" name="Google Shape;116;p9"/>
          <p:cNvSpPr txBox="1">
            <a:spLocks noGrp="1"/>
          </p:cNvSpPr>
          <p:nvPr>
            <p:ph type="subTitle" idx="1"/>
          </p:nvPr>
        </p:nvSpPr>
        <p:spPr>
          <a:xfrm>
            <a:off x="2009880" y="2581200"/>
            <a:ext cx="5362200" cy="47592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600"/>
              <a:buFont typeface="Actor"/>
              <a:buNone/>
            </a:pPr>
            <a:r>
              <a:rPr lang="en" sz="1600" b="0" i="0" u="none" strike="noStrike" cap="none">
                <a:solidFill>
                  <a:schemeClr val="dk1"/>
                </a:solidFill>
                <a:latin typeface="Actor"/>
                <a:ea typeface="Actor"/>
                <a:cs typeface="Actor"/>
                <a:sym typeface="Actor"/>
              </a:rPr>
              <a:t>Fine-tuning LLMs for Safe Home Remedies with Unsloth Framework</a:t>
            </a:r>
            <a:endParaRPr sz="1600" b="0" i="0" u="none" strike="noStrike" cap="none">
              <a:solidFill>
                <a:srgbClr val="FFFFFF"/>
              </a:solidFill>
              <a:latin typeface="Noto Sans Symbols"/>
              <a:ea typeface="Noto Sans Symbols"/>
              <a:cs typeface="Noto Sans Symbols"/>
              <a:sym typeface="Noto Sans Symbols"/>
            </a:endParaRPr>
          </a:p>
        </p:txBody>
      </p:sp>
      <p:cxnSp>
        <p:nvCxnSpPr>
          <p:cNvPr id="117" name="Google Shape;117;p9"/>
          <p:cNvCxnSpPr/>
          <p:nvPr/>
        </p:nvCxnSpPr>
        <p:spPr>
          <a:xfrm>
            <a:off x="2104560" y="2577960"/>
            <a:ext cx="6064200" cy="360"/>
          </a:xfrm>
          <a:prstGeom prst="straightConnector1">
            <a:avLst/>
          </a:prstGeom>
          <a:noFill/>
          <a:ln w="9525" cap="flat" cmpd="sng">
            <a:solidFill>
              <a:srgbClr val="FFFFFF"/>
            </a:solidFill>
            <a:prstDash val="solid"/>
            <a:round/>
            <a:headEnd type="none" w="sm" len="sm"/>
            <a:tailEnd type="none" w="sm" len="sm"/>
          </a:ln>
        </p:spPr>
      </p:cxnSp>
      <p:sp>
        <p:nvSpPr>
          <p:cNvPr id="118" name="Google Shape;118;p9"/>
          <p:cNvSpPr txBox="1">
            <a:spLocks noGrp="1"/>
          </p:cNvSpPr>
          <p:nvPr>
            <p:ph type="subTitle" idx="1"/>
          </p:nvPr>
        </p:nvSpPr>
        <p:spPr>
          <a:xfrm>
            <a:off x="6748950" y="3587525"/>
            <a:ext cx="2395200" cy="15561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accent1"/>
              </a:buClr>
              <a:buSzPts val="1100"/>
              <a:buFont typeface="Arial"/>
              <a:buNone/>
            </a:pPr>
            <a:r>
              <a:rPr lang="en" sz="1600">
                <a:solidFill>
                  <a:schemeClr val="dk1"/>
                </a:solidFill>
                <a:latin typeface="Actor"/>
                <a:ea typeface="Actor"/>
                <a:cs typeface="Actor"/>
                <a:sym typeface="Actor"/>
              </a:rPr>
              <a:t>Harika Pamulapati </a:t>
            </a:r>
            <a:endParaRPr sz="1600">
              <a:solidFill>
                <a:schemeClr val="dk1"/>
              </a:solidFill>
              <a:latin typeface="Actor"/>
              <a:ea typeface="Actor"/>
              <a:cs typeface="Actor"/>
              <a:sym typeface="Actor"/>
            </a:endParaRPr>
          </a:p>
          <a:p>
            <a:pPr marL="0" lvl="0" indent="0" algn="l" rtl="0">
              <a:spcBef>
                <a:spcPts val="0"/>
              </a:spcBef>
              <a:spcAft>
                <a:spcPts val="0"/>
              </a:spcAft>
              <a:buClr>
                <a:schemeClr val="accent1"/>
              </a:buClr>
              <a:buSzPts val="1100"/>
              <a:buFont typeface="Arial"/>
              <a:buNone/>
            </a:pPr>
            <a:r>
              <a:rPr lang="en" sz="1600">
                <a:solidFill>
                  <a:schemeClr val="dk1"/>
                </a:solidFill>
                <a:latin typeface="Actor"/>
                <a:ea typeface="Actor"/>
                <a:cs typeface="Actor"/>
                <a:sym typeface="Actor"/>
              </a:rPr>
              <a:t>Nandini Yadav Gudala</a:t>
            </a:r>
            <a:endParaRPr sz="1600">
              <a:solidFill>
                <a:schemeClr val="dk1"/>
              </a:solidFill>
              <a:latin typeface="Actor"/>
              <a:ea typeface="Actor"/>
              <a:cs typeface="Actor"/>
              <a:sym typeface="Actor"/>
            </a:endParaRPr>
          </a:p>
          <a:p>
            <a:pPr marL="0" lvl="0" indent="0" algn="l" rtl="0">
              <a:spcBef>
                <a:spcPts val="0"/>
              </a:spcBef>
              <a:spcAft>
                <a:spcPts val="0"/>
              </a:spcAft>
              <a:buClr>
                <a:schemeClr val="accent1"/>
              </a:buClr>
              <a:buSzPts val="1100"/>
              <a:buFont typeface="Arial"/>
              <a:buNone/>
            </a:pPr>
            <a:r>
              <a:rPr lang="en" sz="1600">
                <a:solidFill>
                  <a:schemeClr val="dk1"/>
                </a:solidFill>
                <a:latin typeface="Actor"/>
                <a:ea typeface="Actor"/>
                <a:cs typeface="Actor"/>
                <a:sym typeface="Actor"/>
              </a:rPr>
              <a:t>Kavya Reddy Gondhi</a:t>
            </a:r>
            <a:endParaRPr sz="1600">
              <a:solidFill>
                <a:schemeClr val="dk1"/>
              </a:solidFill>
              <a:latin typeface="Actor"/>
              <a:ea typeface="Actor"/>
              <a:cs typeface="Actor"/>
              <a:sym typeface="Actor"/>
            </a:endParaRPr>
          </a:p>
          <a:p>
            <a:pPr marL="0" lvl="0" indent="0" algn="l" rtl="0">
              <a:spcBef>
                <a:spcPts val="0"/>
              </a:spcBef>
              <a:spcAft>
                <a:spcPts val="0"/>
              </a:spcAft>
              <a:buClr>
                <a:schemeClr val="accent1"/>
              </a:buClr>
              <a:buSzPts val="1100"/>
              <a:buFont typeface="Arial"/>
              <a:buNone/>
            </a:pPr>
            <a:r>
              <a:rPr lang="en" sz="1600">
                <a:solidFill>
                  <a:schemeClr val="dk1"/>
                </a:solidFill>
                <a:latin typeface="Actor"/>
                <a:ea typeface="Actor"/>
                <a:cs typeface="Actor"/>
                <a:sym typeface="Actor"/>
              </a:rPr>
              <a:t>Sangameshwar Ryakala</a:t>
            </a:r>
            <a:endParaRPr sz="1600">
              <a:solidFill>
                <a:schemeClr val="dk1"/>
              </a:solidFill>
              <a:latin typeface="Actor"/>
              <a:ea typeface="Actor"/>
              <a:cs typeface="Actor"/>
              <a:sym typeface="Actor"/>
            </a:endParaRPr>
          </a:p>
          <a:p>
            <a:pPr marL="0" lvl="0" indent="0" algn="l" rtl="0">
              <a:spcBef>
                <a:spcPts val="0"/>
              </a:spcBef>
              <a:spcAft>
                <a:spcPts val="0"/>
              </a:spcAft>
              <a:buClr>
                <a:schemeClr val="accent1"/>
              </a:buClr>
              <a:buSzPts val="1100"/>
              <a:buFont typeface="Arial"/>
              <a:buNone/>
            </a:pPr>
            <a:r>
              <a:rPr lang="en" sz="1600">
                <a:solidFill>
                  <a:schemeClr val="dk1"/>
                </a:solidFill>
                <a:latin typeface="Actor"/>
                <a:ea typeface="Actor"/>
                <a:cs typeface="Actor"/>
                <a:sym typeface="Actor"/>
              </a:rPr>
              <a:t>Murali Krishna Enugula</a:t>
            </a:r>
            <a:endParaRPr sz="1600">
              <a:solidFill>
                <a:schemeClr val="dk1"/>
              </a:solidFill>
              <a:latin typeface="Actor"/>
              <a:ea typeface="Actor"/>
              <a:cs typeface="Actor"/>
              <a:sym typeface="Actor"/>
            </a:endParaRPr>
          </a:p>
        </p:txBody>
      </p:sp>
      <p:sp>
        <p:nvSpPr>
          <p:cNvPr id="119" name="Google Shape;119;p9"/>
          <p:cNvSpPr txBox="1">
            <a:spLocks noGrp="1"/>
          </p:cNvSpPr>
          <p:nvPr>
            <p:ph type="subTitle" idx="1"/>
          </p:nvPr>
        </p:nvSpPr>
        <p:spPr>
          <a:xfrm>
            <a:off x="0" y="0"/>
            <a:ext cx="1368600" cy="8007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accent1"/>
              </a:buClr>
              <a:buSzPts val="1100"/>
              <a:buFont typeface="Arial"/>
              <a:buNone/>
            </a:pPr>
            <a:r>
              <a:rPr lang="en" sz="1600">
                <a:solidFill>
                  <a:schemeClr val="dk1"/>
                </a:solidFill>
                <a:latin typeface="Actor"/>
                <a:ea typeface="Actor"/>
                <a:cs typeface="Actor"/>
                <a:sym typeface="Actor"/>
              </a:rPr>
              <a:t>Adam Doyle</a:t>
            </a:r>
            <a:endParaRPr sz="1600">
              <a:solidFill>
                <a:schemeClr val="dk1"/>
              </a:solidFill>
              <a:latin typeface="Actor"/>
              <a:ea typeface="Actor"/>
              <a:cs typeface="Actor"/>
              <a:sym typeface="Actor"/>
            </a:endParaRPr>
          </a:p>
          <a:p>
            <a:pPr marL="0" lvl="0" indent="0" algn="l" rtl="0">
              <a:spcBef>
                <a:spcPts val="0"/>
              </a:spcBef>
              <a:spcAft>
                <a:spcPts val="0"/>
              </a:spcAft>
              <a:buClr>
                <a:schemeClr val="accent1"/>
              </a:buClr>
              <a:buSzPts val="1100"/>
              <a:buFont typeface="Arial"/>
              <a:buNone/>
            </a:pPr>
            <a:r>
              <a:rPr lang="en" sz="1600">
                <a:solidFill>
                  <a:schemeClr val="dk1"/>
                </a:solidFill>
                <a:latin typeface="Actor"/>
                <a:ea typeface="Actor"/>
                <a:cs typeface="Actor"/>
                <a:sym typeface="Actor"/>
              </a:rPr>
              <a:t>HDS-5230</a:t>
            </a:r>
            <a:endParaRPr sz="1600">
              <a:solidFill>
                <a:schemeClr val="dk1"/>
              </a:solidFill>
              <a:latin typeface="Actor"/>
              <a:ea typeface="Actor"/>
              <a:cs typeface="Actor"/>
              <a:sym typeface="Acto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txBox="1">
            <a:spLocks noGrp="1"/>
          </p:cNvSpPr>
          <p:nvPr>
            <p:ph type="title" idx="4294967295"/>
          </p:nvPr>
        </p:nvSpPr>
        <p:spPr>
          <a:xfrm>
            <a:off x="1647720" y="971640"/>
            <a:ext cx="5419440" cy="105696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chemeClr val="dk1"/>
              </a:buClr>
              <a:buSzPts val="3000"/>
              <a:buFont typeface="Montserrat"/>
              <a:buNone/>
            </a:pPr>
            <a:r>
              <a:rPr lang="en" sz="3000" b="1" i="0" u="none" strike="noStrike" cap="none">
                <a:solidFill>
                  <a:schemeClr val="dk1"/>
                </a:solidFill>
                <a:latin typeface="Montserrat"/>
                <a:ea typeface="Montserrat"/>
                <a:cs typeface="Montserrat"/>
                <a:sym typeface="Montserrat"/>
              </a:rPr>
              <a:t>Model Training and Inference</a:t>
            </a:r>
            <a:endParaRPr sz="3000" b="0" i="0" u="none" strike="noStrike" cap="none">
              <a:solidFill>
                <a:schemeClr val="dk1"/>
              </a:solidFill>
              <a:latin typeface="Arial"/>
              <a:ea typeface="Arial"/>
              <a:cs typeface="Arial"/>
              <a:sym typeface="Arial"/>
            </a:endParaRPr>
          </a:p>
        </p:txBody>
      </p:sp>
      <p:sp>
        <p:nvSpPr>
          <p:cNvPr id="176" name="Google Shape;176;p18"/>
          <p:cNvSpPr txBox="1">
            <a:spLocks noGrp="1"/>
          </p:cNvSpPr>
          <p:nvPr>
            <p:ph type="subTitle" idx="4294967295"/>
          </p:nvPr>
        </p:nvSpPr>
        <p:spPr>
          <a:xfrm>
            <a:off x="1647720" y="2028960"/>
            <a:ext cx="5419440" cy="214272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200"/>
              <a:buFont typeface="Actor"/>
              <a:buNone/>
            </a:pPr>
            <a:r>
              <a:rPr lang="en" sz="1200" b="0" i="0" u="none" strike="noStrike" cap="none">
                <a:solidFill>
                  <a:schemeClr val="dk1"/>
                </a:solidFill>
                <a:latin typeface="Actor"/>
                <a:ea typeface="Actor"/>
                <a:cs typeface="Actor"/>
                <a:sym typeface="Actor"/>
              </a:rPr>
              <a:t>The model training involves configuring the SFTTrainer from Hugging Face TRL to fine-tune the LoRA adapters on the prepared dataset. The training employs efficient settings, including 8-bit AdamW optimizers, allowing the model to be trained on only a small fraction of the total parameters while maintaining high performance. Inference demonstrates how the model generates remedy suggestions based on user inputs.</a:t>
            </a:r>
            <a:endParaRPr sz="1200" b="0" i="0" u="none" strike="noStrike" cap="non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9"/>
          <p:cNvSpPr txBox="1">
            <a:spLocks noGrp="1"/>
          </p:cNvSpPr>
          <p:nvPr>
            <p:ph type="title" idx="4294967295"/>
          </p:nvPr>
        </p:nvSpPr>
        <p:spPr>
          <a:xfrm>
            <a:off x="1647720" y="971640"/>
            <a:ext cx="5419500" cy="10569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700"/>
              <a:buFont typeface="Montserrat"/>
              <a:buNone/>
            </a:pPr>
            <a:r>
              <a:rPr lang="en" sz="3000" b="1">
                <a:solidFill>
                  <a:schemeClr val="dk1"/>
                </a:solidFill>
                <a:latin typeface="Montserrat"/>
                <a:ea typeface="Montserrat"/>
                <a:cs typeface="Montserrat"/>
                <a:sym typeface="Montserrat"/>
              </a:rPr>
              <a:t>UI/UX</a:t>
            </a:r>
            <a:endParaRPr sz="3000" b="0" i="0" u="none" strike="noStrike" cap="none">
              <a:solidFill>
                <a:schemeClr val="dk1"/>
              </a:solidFill>
              <a:latin typeface="Arial"/>
              <a:ea typeface="Arial"/>
              <a:cs typeface="Arial"/>
              <a:sym typeface="Arial"/>
            </a:endParaRPr>
          </a:p>
        </p:txBody>
      </p:sp>
      <p:sp>
        <p:nvSpPr>
          <p:cNvPr id="182" name="Google Shape;182;p19"/>
          <p:cNvSpPr txBox="1">
            <a:spLocks noGrp="1"/>
          </p:cNvSpPr>
          <p:nvPr>
            <p:ph type="subTitle" idx="4294967295"/>
          </p:nvPr>
        </p:nvSpPr>
        <p:spPr>
          <a:xfrm>
            <a:off x="1647720" y="2028960"/>
            <a:ext cx="5419500" cy="21426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accent1"/>
              </a:buClr>
              <a:buSzPts val="1100"/>
              <a:buFont typeface="Arial"/>
              <a:buNone/>
            </a:pPr>
            <a:r>
              <a:rPr lang="en" sz="1200">
                <a:solidFill>
                  <a:schemeClr val="dk1"/>
                </a:solidFill>
                <a:latin typeface="Actor"/>
                <a:ea typeface="Actor"/>
                <a:cs typeface="Actor"/>
                <a:sym typeface="Actor"/>
              </a:rPr>
              <a:t>Gradio library allows to creates a simple, interactive web application. This UI loads the fine-tuned model (from the Hugging Face Hub repository), allows a user to type in an illness, and then streams the generated home remedy suggestion back to the user in real-time within the web interface.</a:t>
            </a:r>
            <a:endParaRPr sz="1200">
              <a:solidFill>
                <a:schemeClr val="dk1"/>
              </a:solidFill>
              <a:latin typeface="Actor"/>
              <a:ea typeface="Actor"/>
              <a:cs typeface="Actor"/>
              <a:sym typeface="Acto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0"/>
          <p:cNvSpPr txBox="1">
            <a:spLocks noGrp="1"/>
          </p:cNvSpPr>
          <p:nvPr>
            <p:ph type="title" idx="4294967295"/>
          </p:nvPr>
        </p:nvSpPr>
        <p:spPr>
          <a:xfrm>
            <a:off x="714240" y="876240"/>
            <a:ext cx="3981240" cy="102852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chemeClr val="dk1"/>
              </a:buClr>
              <a:buSzPts val="3000"/>
              <a:buFont typeface="Montserrat"/>
              <a:buNone/>
            </a:pPr>
            <a:r>
              <a:rPr lang="en" sz="3000" b="1" i="0" u="none" strike="noStrike" cap="none">
                <a:solidFill>
                  <a:schemeClr val="dk1"/>
                </a:solidFill>
                <a:latin typeface="Montserrat"/>
                <a:ea typeface="Montserrat"/>
                <a:cs typeface="Montserrat"/>
                <a:sym typeface="Montserrat"/>
              </a:rPr>
              <a:t>Conclusions</a:t>
            </a:r>
            <a:endParaRPr sz="3000" b="0" i="0" u="none" strike="noStrike" cap="none">
              <a:solidFill>
                <a:schemeClr val="dk1"/>
              </a:solidFill>
              <a:latin typeface="Arial"/>
              <a:ea typeface="Arial"/>
              <a:cs typeface="Arial"/>
              <a:sym typeface="Arial"/>
            </a:endParaRPr>
          </a:p>
        </p:txBody>
      </p:sp>
      <p:sp>
        <p:nvSpPr>
          <p:cNvPr id="188" name="Google Shape;188;p20"/>
          <p:cNvSpPr txBox="1">
            <a:spLocks noGrp="1"/>
          </p:cNvSpPr>
          <p:nvPr>
            <p:ph type="subTitle" idx="4294967295"/>
          </p:nvPr>
        </p:nvSpPr>
        <p:spPr>
          <a:xfrm>
            <a:off x="714240" y="1962000"/>
            <a:ext cx="3981240" cy="22950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200"/>
              <a:buFont typeface="Actor"/>
              <a:buNone/>
            </a:pPr>
            <a:r>
              <a:rPr lang="en" sz="1200" b="0" i="0" u="none" strike="noStrike" cap="none">
                <a:solidFill>
                  <a:schemeClr val="dk1"/>
                </a:solidFill>
                <a:latin typeface="Actor"/>
                <a:ea typeface="Actor"/>
                <a:cs typeface="Actor"/>
                <a:sym typeface="Actor"/>
              </a:rPr>
              <a:t>The fine-tuned AI assistant aims to provide safe and effective home remedies for common ailments using a specialized methodology. By harnessing the capabilities of LLMs through the Unsloth framework, the project showcases a viable approach to ensuring health-conscious interactions while educating users on natural alternatives.</a:t>
            </a:r>
            <a:endParaRPr sz="1200" b="0" i="0" u="none" strike="noStrike" cap="none">
              <a:solidFill>
                <a:srgbClr val="FFFFFF"/>
              </a:solidFill>
              <a:latin typeface="Noto Sans Symbols"/>
              <a:ea typeface="Noto Sans Symbols"/>
              <a:cs typeface="Noto Sans Symbols"/>
              <a:sym typeface="Noto Sans Symbols"/>
            </a:endParaRPr>
          </a:p>
        </p:txBody>
      </p:sp>
      <p:pic>
        <p:nvPicPr>
          <p:cNvPr id="189" name="Google Shape;189;p20"/>
          <p:cNvPicPr preferRelativeResize="0"/>
          <p:nvPr/>
        </p:nvPicPr>
        <p:blipFill rotWithShape="1">
          <a:blip r:embed="rId3">
            <a:alphaModFix/>
          </a:blip>
          <a:srcRect t="15166" b="15166"/>
          <a:stretch/>
        </p:blipFill>
        <p:spPr>
          <a:xfrm>
            <a:off x="5009760" y="0"/>
            <a:ext cx="4133880" cy="5143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1"/>
          <p:cNvSpPr txBox="1">
            <a:spLocks noGrp="1"/>
          </p:cNvSpPr>
          <p:nvPr>
            <p:ph type="title" idx="4294967295"/>
          </p:nvPr>
        </p:nvSpPr>
        <p:spPr>
          <a:xfrm>
            <a:off x="2254800" y="2073000"/>
            <a:ext cx="4634400" cy="997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4800"/>
              <a:buFont typeface="Montserrat"/>
              <a:buNone/>
            </a:pPr>
            <a:r>
              <a:rPr lang="en" sz="4800" b="1">
                <a:solidFill>
                  <a:schemeClr val="dk1"/>
                </a:solidFill>
                <a:latin typeface="Montserrat"/>
                <a:ea typeface="Montserrat"/>
                <a:cs typeface="Montserrat"/>
                <a:sym typeface="Montserrat"/>
              </a:rPr>
              <a:t>THANK YOU!!</a:t>
            </a:r>
            <a:endParaRPr sz="48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0"/>
          <p:cNvSpPr txBox="1">
            <a:spLocks noGrp="1"/>
          </p:cNvSpPr>
          <p:nvPr>
            <p:ph type="title" idx="4294967295"/>
          </p:nvPr>
        </p:nvSpPr>
        <p:spPr>
          <a:xfrm>
            <a:off x="714240" y="876240"/>
            <a:ext cx="3981240" cy="102852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chemeClr val="dk1"/>
              </a:buClr>
              <a:buSzPts val="3000"/>
              <a:buFont typeface="Montserrat"/>
              <a:buNone/>
            </a:pPr>
            <a:r>
              <a:rPr lang="en" sz="3000" b="1" i="0" u="none" strike="noStrike" cap="none">
                <a:solidFill>
                  <a:schemeClr val="dk1"/>
                </a:solidFill>
                <a:latin typeface="Montserrat"/>
                <a:ea typeface="Montserrat"/>
                <a:cs typeface="Montserrat"/>
                <a:sym typeface="Montserrat"/>
              </a:rPr>
              <a:t>Introduction</a:t>
            </a:r>
            <a:endParaRPr sz="3000" b="0" i="0" u="none" strike="noStrike" cap="none">
              <a:solidFill>
                <a:schemeClr val="dk1"/>
              </a:solidFill>
              <a:latin typeface="Arial"/>
              <a:ea typeface="Arial"/>
              <a:cs typeface="Arial"/>
              <a:sym typeface="Arial"/>
            </a:endParaRPr>
          </a:p>
        </p:txBody>
      </p:sp>
      <p:sp>
        <p:nvSpPr>
          <p:cNvPr id="125" name="Google Shape;125;p10"/>
          <p:cNvSpPr txBox="1">
            <a:spLocks noGrp="1"/>
          </p:cNvSpPr>
          <p:nvPr>
            <p:ph type="subTitle" idx="4294967295"/>
          </p:nvPr>
        </p:nvSpPr>
        <p:spPr>
          <a:xfrm>
            <a:off x="714240" y="1962000"/>
            <a:ext cx="3981240" cy="22950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200"/>
              <a:buFont typeface="Actor"/>
              <a:buNone/>
            </a:pPr>
            <a:r>
              <a:rPr lang="en" sz="1200" b="0" i="0" u="none" strike="noStrike" cap="none">
                <a:solidFill>
                  <a:schemeClr val="dk1"/>
                </a:solidFill>
                <a:latin typeface="Actor"/>
                <a:ea typeface="Actor"/>
                <a:cs typeface="Actor"/>
                <a:sym typeface="Actor"/>
              </a:rPr>
              <a:t>This project focuses on fine-tuning Large Language Models (LLMs) using the Unsloth framework to create a specialized AI assistant that offers natural home remedies for common non-serious illnesses.</a:t>
            </a:r>
            <a:endParaRPr sz="1200" b="0" i="0" u="none" strike="noStrike" cap="none">
              <a:solidFill>
                <a:srgbClr val="FFFFFF"/>
              </a:solidFill>
              <a:latin typeface="Noto Sans Symbols"/>
              <a:ea typeface="Noto Sans Symbols"/>
              <a:cs typeface="Noto Sans Symbols"/>
              <a:sym typeface="Noto Sans Symbols"/>
            </a:endParaRPr>
          </a:p>
        </p:txBody>
      </p:sp>
      <p:pic>
        <p:nvPicPr>
          <p:cNvPr id="126" name="Google Shape;126;p10"/>
          <p:cNvPicPr preferRelativeResize="0"/>
          <p:nvPr/>
        </p:nvPicPr>
        <p:blipFill rotWithShape="1">
          <a:blip r:embed="rId3">
            <a:alphaModFix/>
          </a:blip>
          <a:srcRect t="15166" b="15166"/>
          <a:stretch/>
        </p:blipFill>
        <p:spPr>
          <a:xfrm>
            <a:off x="5009760" y="0"/>
            <a:ext cx="4133880" cy="51433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1"/>
          <p:cNvSpPr txBox="1">
            <a:spLocks noGrp="1"/>
          </p:cNvSpPr>
          <p:nvPr>
            <p:ph type="title" idx="4294967295"/>
          </p:nvPr>
        </p:nvSpPr>
        <p:spPr>
          <a:xfrm>
            <a:off x="1866960" y="2181240"/>
            <a:ext cx="5409720" cy="162828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4800"/>
              <a:buFont typeface="Montserrat"/>
              <a:buNone/>
            </a:pPr>
            <a:r>
              <a:rPr lang="en" sz="4800" b="1" i="0" u="none" strike="noStrike" cap="none">
                <a:solidFill>
                  <a:schemeClr val="dk1"/>
                </a:solidFill>
                <a:latin typeface="Montserrat"/>
                <a:ea typeface="Montserrat"/>
                <a:cs typeface="Montserrat"/>
                <a:sym typeface="Montserrat"/>
              </a:rPr>
              <a:t>Project Overview</a:t>
            </a:r>
            <a:endParaRPr sz="4800" b="0" i="0" u="none" strike="noStrike" cap="none">
              <a:solidFill>
                <a:schemeClr val="dk1"/>
              </a:solidFill>
              <a:latin typeface="Arial"/>
              <a:ea typeface="Arial"/>
              <a:cs typeface="Arial"/>
              <a:sym typeface="Arial"/>
            </a:endParaRPr>
          </a:p>
        </p:txBody>
      </p:sp>
      <p:sp>
        <p:nvSpPr>
          <p:cNvPr id="132" name="Google Shape;132;p11"/>
          <p:cNvSpPr txBox="1">
            <a:spLocks noGrp="1"/>
          </p:cNvSpPr>
          <p:nvPr>
            <p:ph type="title" idx="4294967295"/>
          </p:nvPr>
        </p:nvSpPr>
        <p:spPr>
          <a:xfrm>
            <a:off x="1866960" y="1333440"/>
            <a:ext cx="1476000" cy="837720"/>
          </a:xfrm>
          <a:prstGeom prst="rect">
            <a:avLst/>
          </a:prstGeom>
          <a:noFill/>
          <a:ln>
            <a:noFill/>
          </a:ln>
        </p:spPr>
        <p:txBody>
          <a:bodyPr spcFirstLastPara="1" wrap="square" lIns="91425" tIns="91425" rIns="91425" bIns="91425" anchor="b" anchorCtr="0">
            <a:normAutofit fontScale="73321"/>
          </a:bodyPr>
          <a:lstStyle/>
          <a:p>
            <a:pPr marL="0" marR="0" lvl="0" indent="0" algn="l" rtl="0">
              <a:lnSpc>
                <a:spcPct val="100000"/>
              </a:lnSpc>
              <a:spcBef>
                <a:spcPts val="0"/>
              </a:spcBef>
              <a:spcAft>
                <a:spcPts val="0"/>
              </a:spcAft>
              <a:buClr>
                <a:schemeClr val="lt1"/>
              </a:buClr>
              <a:buSzPct val="100000"/>
              <a:buFont typeface="Montserrat"/>
              <a:buNone/>
            </a:pPr>
            <a:r>
              <a:rPr lang="en" sz="6000" b="0" i="0" u="none" strike="noStrike" cap="none">
                <a:solidFill>
                  <a:schemeClr val="lt1"/>
                </a:solidFill>
                <a:latin typeface="Montserrat"/>
                <a:ea typeface="Montserrat"/>
                <a:cs typeface="Montserrat"/>
                <a:sym typeface="Montserrat"/>
              </a:rPr>
              <a:t>01</a:t>
            </a:r>
            <a:endParaRPr sz="60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2"/>
          <p:cNvSpPr txBox="1">
            <a:spLocks noGrp="1"/>
          </p:cNvSpPr>
          <p:nvPr>
            <p:ph type="title" idx="4294967295"/>
          </p:nvPr>
        </p:nvSpPr>
        <p:spPr>
          <a:xfrm>
            <a:off x="714240" y="876240"/>
            <a:ext cx="3981240" cy="102852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chemeClr val="dk1"/>
              </a:buClr>
              <a:buSzPts val="3000"/>
              <a:buFont typeface="Montserrat"/>
              <a:buNone/>
            </a:pPr>
            <a:r>
              <a:rPr lang="en" sz="3000" b="1" i="0" u="none" strike="noStrike" cap="none">
                <a:solidFill>
                  <a:schemeClr val="dk1"/>
                </a:solidFill>
                <a:latin typeface="Montserrat"/>
                <a:ea typeface="Montserrat"/>
                <a:cs typeface="Montserrat"/>
                <a:sym typeface="Montserrat"/>
              </a:rPr>
              <a:t>Objective and Goals</a:t>
            </a:r>
            <a:endParaRPr sz="3000" b="0" i="0" u="none" strike="noStrike" cap="none">
              <a:solidFill>
                <a:schemeClr val="dk1"/>
              </a:solidFill>
              <a:latin typeface="Arial"/>
              <a:ea typeface="Arial"/>
              <a:cs typeface="Arial"/>
              <a:sym typeface="Arial"/>
            </a:endParaRPr>
          </a:p>
        </p:txBody>
      </p:sp>
      <p:sp>
        <p:nvSpPr>
          <p:cNvPr id="138" name="Google Shape;138;p12"/>
          <p:cNvSpPr txBox="1">
            <a:spLocks noGrp="1"/>
          </p:cNvSpPr>
          <p:nvPr>
            <p:ph type="subTitle" idx="4294967295"/>
          </p:nvPr>
        </p:nvSpPr>
        <p:spPr>
          <a:xfrm>
            <a:off x="714240" y="1962000"/>
            <a:ext cx="3981240" cy="22950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200"/>
              <a:buFont typeface="Actor"/>
              <a:buNone/>
            </a:pPr>
            <a:r>
              <a:rPr lang="en" sz="1200" b="0" i="0" u="none" strike="noStrike" cap="none">
                <a:solidFill>
                  <a:schemeClr val="dk1"/>
                </a:solidFill>
                <a:latin typeface="Actor"/>
                <a:ea typeface="Actor"/>
                <a:cs typeface="Actor"/>
                <a:sym typeface="Actor"/>
              </a:rPr>
              <a:t>The main objective is to train a model that responds to user queries with home remedies using ingredients such as honey, ginger, and turmeric, avoiding suggestions for prescription medication. The aim is to provide a health-aware assistant capable of delivering safe and effective household-based advice.</a:t>
            </a:r>
            <a:endParaRPr sz="1200" b="0" i="0" u="none" strike="noStrike" cap="none">
              <a:solidFill>
                <a:srgbClr val="FFFFFF"/>
              </a:solidFill>
              <a:latin typeface="Noto Sans Symbols"/>
              <a:ea typeface="Noto Sans Symbols"/>
              <a:cs typeface="Noto Sans Symbols"/>
              <a:sym typeface="Noto Sans Symbols"/>
            </a:endParaRPr>
          </a:p>
        </p:txBody>
      </p:sp>
      <p:pic>
        <p:nvPicPr>
          <p:cNvPr id="139" name="Google Shape;139;p12"/>
          <p:cNvPicPr preferRelativeResize="0"/>
          <p:nvPr/>
        </p:nvPicPr>
        <p:blipFill rotWithShape="1">
          <a:blip r:embed="rId3">
            <a:alphaModFix/>
          </a:blip>
          <a:srcRect t="15166" b="15166"/>
          <a:stretch/>
        </p:blipFill>
        <p:spPr>
          <a:xfrm>
            <a:off x="5009760" y="0"/>
            <a:ext cx="4133880" cy="51433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3"/>
          <p:cNvSpPr txBox="1">
            <a:spLocks noGrp="1"/>
          </p:cNvSpPr>
          <p:nvPr>
            <p:ph type="title" idx="4294967295"/>
          </p:nvPr>
        </p:nvSpPr>
        <p:spPr>
          <a:xfrm>
            <a:off x="1647720" y="971640"/>
            <a:ext cx="5419440" cy="105696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chemeClr val="dk1"/>
              </a:buClr>
              <a:buSzPts val="3000"/>
              <a:buFont typeface="Montserrat"/>
              <a:buNone/>
            </a:pPr>
            <a:r>
              <a:rPr lang="en" sz="3000" b="1" i="0" u="none" strike="noStrike" cap="none">
                <a:solidFill>
                  <a:schemeClr val="dk1"/>
                </a:solidFill>
                <a:latin typeface="Montserrat"/>
                <a:ea typeface="Montserrat"/>
                <a:cs typeface="Montserrat"/>
                <a:sym typeface="Montserrat"/>
              </a:rPr>
              <a:t>Dataset Structure</a:t>
            </a:r>
            <a:endParaRPr sz="3000" b="0" i="0" u="none" strike="noStrike" cap="none">
              <a:solidFill>
                <a:schemeClr val="dk1"/>
              </a:solidFill>
              <a:latin typeface="Arial"/>
              <a:ea typeface="Arial"/>
              <a:cs typeface="Arial"/>
              <a:sym typeface="Arial"/>
            </a:endParaRPr>
          </a:p>
        </p:txBody>
      </p:sp>
      <p:sp>
        <p:nvSpPr>
          <p:cNvPr id="145" name="Google Shape;145;p13"/>
          <p:cNvSpPr txBox="1">
            <a:spLocks noGrp="1"/>
          </p:cNvSpPr>
          <p:nvPr>
            <p:ph type="subTitle" idx="4294967295"/>
          </p:nvPr>
        </p:nvSpPr>
        <p:spPr>
          <a:xfrm>
            <a:off x="1647720" y="2028960"/>
            <a:ext cx="5419440" cy="214272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200"/>
              <a:buFont typeface="Actor"/>
              <a:buNone/>
            </a:pPr>
            <a:r>
              <a:rPr lang="en" sz="1200" b="0" i="0" u="none" strike="noStrike" cap="none">
                <a:solidFill>
                  <a:schemeClr val="dk1"/>
                </a:solidFill>
                <a:latin typeface="Actor"/>
                <a:ea typeface="Actor"/>
                <a:cs typeface="Actor"/>
                <a:sym typeface="Actor"/>
              </a:rPr>
              <a:t>The project automates the creation of a structured dataset using the Google Gemini API. This dataset includes an instruction, a user input detailing a symptom or illness, and an output recommending a remedy with appropriate disclaimers. The data is saved in JSON Lines format, ensuring diverse and relevant responses.</a:t>
            </a:r>
            <a:endParaRPr sz="1200" b="0" i="0" u="none" strike="noStrike" cap="non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4"/>
          <p:cNvSpPr txBox="1">
            <a:spLocks noGrp="1"/>
          </p:cNvSpPr>
          <p:nvPr>
            <p:ph type="title" idx="4294967295"/>
          </p:nvPr>
        </p:nvSpPr>
        <p:spPr>
          <a:xfrm>
            <a:off x="1647720" y="971640"/>
            <a:ext cx="5419440" cy="105696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chemeClr val="dk1"/>
              </a:buClr>
              <a:buSzPts val="3000"/>
              <a:buFont typeface="Montserrat"/>
              <a:buNone/>
            </a:pPr>
            <a:r>
              <a:rPr lang="en" sz="3000" b="1" i="0" u="none" strike="noStrike" cap="none">
                <a:solidFill>
                  <a:schemeClr val="dk1"/>
                </a:solidFill>
                <a:latin typeface="Montserrat"/>
                <a:ea typeface="Montserrat"/>
                <a:cs typeface="Montserrat"/>
                <a:sym typeface="Montserrat"/>
              </a:rPr>
              <a:t>AI Functionality</a:t>
            </a:r>
            <a:endParaRPr sz="3000" b="0" i="0" u="none" strike="noStrike" cap="none">
              <a:solidFill>
                <a:schemeClr val="dk1"/>
              </a:solidFill>
              <a:latin typeface="Arial"/>
              <a:ea typeface="Arial"/>
              <a:cs typeface="Arial"/>
              <a:sym typeface="Arial"/>
            </a:endParaRPr>
          </a:p>
        </p:txBody>
      </p:sp>
      <p:sp>
        <p:nvSpPr>
          <p:cNvPr id="151" name="Google Shape;151;p14"/>
          <p:cNvSpPr txBox="1">
            <a:spLocks noGrp="1"/>
          </p:cNvSpPr>
          <p:nvPr>
            <p:ph type="subTitle" idx="4294967295"/>
          </p:nvPr>
        </p:nvSpPr>
        <p:spPr>
          <a:xfrm>
            <a:off x="1647720" y="2028960"/>
            <a:ext cx="5419440" cy="214272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200"/>
              <a:buFont typeface="Actor"/>
              <a:buNone/>
            </a:pPr>
            <a:r>
              <a:rPr lang="en" sz="1200" b="0" i="0" u="none" strike="noStrike" cap="none">
                <a:solidFill>
                  <a:schemeClr val="dk1"/>
                </a:solidFill>
                <a:latin typeface="Actor"/>
                <a:ea typeface="Actor"/>
                <a:cs typeface="Actor"/>
                <a:sym typeface="Actor"/>
              </a:rPr>
              <a:t>The AI assistant is designed to provide cautious, home-based remedy suggestions for various common illnesses. By utilizing LLMs, it generates responses that offer natural and safe alternatives, encouraging users to try household ingredients instead of seeking prescription medications. This functionality is essential for ensuring health awareness and promoting safer home remedy practices.</a:t>
            </a:r>
            <a:endParaRPr sz="1200" b="0" i="0" u="none" strike="noStrike" cap="none">
              <a:solidFill>
                <a:srgbClr val="FFFFFF"/>
              </a:solidFill>
              <a:latin typeface="Noto Sans Symbols"/>
              <a:ea typeface="Noto Sans Symbols"/>
              <a:cs typeface="Noto Sans Symbols"/>
              <a:sym typeface="Noto Sans Symbol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5"/>
          <p:cNvSpPr txBox="1">
            <a:spLocks noGrp="1"/>
          </p:cNvSpPr>
          <p:nvPr>
            <p:ph type="title" idx="4294967295"/>
          </p:nvPr>
        </p:nvSpPr>
        <p:spPr>
          <a:xfrm>
            <a:off x="1866960" y="2181240"/>
            <a:ext cx="5409720" cy="162828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4800"/>
              <a:buFont typeface="Montserrat"/>
              <a:buNone/>
            </a:pPr>
            <a:r>
              <a:rPr lang="en" sz="4800" b="1" i="0" u="none" strike="noStrike" cap="none">
                <a:solidFill>
                  <a:schemeClr val="dk1"/>
                </a:solidFill>
                <a:latin typeface="Montserrat"/>
                <a:ea typeface="Montserrat"/>
                <a:cs typeface="Montserrat"/>
                <a:sym typeface="Montserrat"/>
              </a:rPr>
              <a:t>Implementation Steps</a:t>
            </a:r>
            <a:endParaRPr sz="4800" b="0" i="0" u="none" strike="noStrike" cap="none">
              <a:solidFill>
                <a:schemeClr val="dk1"/>
              </a:solidFill>
              <a:latin typeface="Arial"/>
              <a:ea typeface="Arial"/>
              <a:cs typeface="Arial"/>
              <a:sym typeface="Arial"/>
            </a:endParaRPr>
          </a:p>
        </p:txBody>
      </p:sp>
      <p:sp>
        <p:nvSpPr>
          <p:cNvPr id="157" name="Google Shape;157;p15"/>
          <p:cNvSpPr txBox="1">
            <a:spLocks noGrp="1"/>
          </p:cNvSpPr>
          <p:nvPr>
            <p:ph type="title" idx="4294967295"/>
          </p:nvPr>
        </p:nvSpPr>
        <p:spPr>
          <a:xfrm>
            <a:off x="1866960" y="1333440"/>
            <a:ext cx="1476000" cy="837720"/>
          </a:xfrm>
          <a:prstGeom prst="rect">
            <a:avLst/>
          </a:prstGeom>
          <a:noFill/>
          <a:ln>
            <a:noFill/>
          </a:ln>
        </p:spPr>
        <p:txBody>
          <a:bodyPr spcFirstLastPara="1" wrap="square" lIns="91425" tIns="91425" rIns="91425" bIns="91425" anchor="b" anchorCtr="0">
            <a:normAutofit fontScale="73321"/>
          </a:bodyPr>
          <a:lstStyle/>
          <a:p>
            <a:pPr marL="0" marR="0" lvl="0" indent="0" algn="l" rtl="0">
              <a:lnSpc>
                <a:spcPct val="100000"/>
              </a:lnSpc>
              <a:spcBef>
                <a:spcPts val="0"/>
              </a:spcBef>
              <a:spcAft>
                <a:spcPts val="0"/>
              </a:spcAft>
              <a:buClr>
                <a:schemeClr val="lt1"/>
              </a:buClr>
              <a:buSzPct val="100000"/>
              <a:buFont typeface="Montserrat"/>
              <a:buNone/>
            </a:pPr>
            <a:r>
              <a:rPr lang="en" sz="6000" b="0" i="0" u="none" strike="noStrike" cap="none">
                <a:solidFill>
                  <a:schemeClr val="lt1"/>
                </a:solidFill>
                <a:latin typeface="Montserrat"/>
                <a:ea typeface="Montserrat"/>
                <a:cs typeface="Montserrat"/>
                <a:sym typeface="Montserrat"/>
              </a:rPr>
              <a:t>02</a:t>
            </a:r>
            <a:endParaRPr sz="6000" b="0" i="0" u="none" strike="noStrike" cap="non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6"/>
          <p:cNvSpPr txBox="1">
            <a:spLocks noGrp="1"/>
          </p:cNvSpPr>
          <p:nvPr>
            <p:ph type="title" idx="4294967295"/>
          </p:nvPr>
        </p:nvSpPr>
        <p:spPr>
          <a:xfrm>
            <a:off x="714240" y="876240"/>
            <a:ext cx="3981240" cy="102852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chemeClr val="dk1"/>
              </a:buClr>
              <a:buSzPts val="3000"/>
              <a:buFont typeface="Montserrat"/>
              <a:buNone/>
            </a:pPr>
            <a:r>
              <a:rPr lang="en" sz="3000" b="1" i="0" u="none" strike="noStrike" cap="none">
                <a:solidFill>
                  <a:schemeClr val="dk1"/>
                </a:solidFill>
                <a:latin typeface="Montserrat"/>
                <a:ea typeface="Montserrat"/>
                <a:cs typeface="Montserrat"/>
                <a:sym typeface="Montserrat"/>
              </a:rPr>
              <a:t>Unsloth Setup</a:t>
            </a:r>
            <a:endParaRPr sz="3000" b="0" i="0" u="none" strike="noStrike" cap="none">
              <a:solidFill>
                <a:schemeClr val="dk1"/>
              </a:solidFill>
              <a:latin typeface="Arial"/>
              <a:ea typeface="Arial"/>
              <a:cs typeface="Arial"/>
              <a:sym typeface="Arial"/>
            </a:endParaRPr>
          </a:p>
        </p:txBody>
      </p:sp>
      <p:sp>
        <p:nvSpPr>
          <p:cNvPr id="163" name="Google Shape;163;p16"/>
          <p:cNvSpPr txBox="1">
            <a:spLocks noGrp="1"/>
          </p:cNvSpPr>
          <p:nvPr>
            <p:ph type="subTitle" idx="4294967295"/>
          </p:nvPr>
        </p:nvSpPr>
        <p:spPr>
          <a:xfrm>
            <a:off x="714240" y="1962000"/>
            <a:ext cx="3981240" cy="22950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200"/>
              <a:buFont typeface="Actor"/>
              <a:buNone/>
            </a:pPr>
            <a:r>
              <a:rPr lang="en" sz="1200" b="0" i="0" u="none" strike="noStrike" cap="none">
                <a:solidFill>
                  <a:schemeClr val="dk1"/>
                </a:solidFill>
                <a:latin typeface="Actor"/>
                <a:ea typeface="Actor"/>
                <a:cs typeface="Actor"/>
                <a:sym typeface="Actor"/>
              </a:rPr>
              <a:t>The implementation begins with setting up the Unsloth library, which is responsible for optimizing the loading and fine-tuning of large language models. This process involves installing the Unsloth library from GitHub and preparing the Colab environment for efficient model training, enhancing both speed and memory usability.</a:t>
            </a:r>
            <a:endParaRPr sz="1200" b="0" i="0" u="none" strike="noStrike" cap="none">
              <a:solidFill>
                <a:srgbClr val="FFFFFF"/>
              </a:solidFill>
              <a:latin typeface="Noto Sans Symbols"/>
              <a:ea typeface="Noto Sans Symbols"/>
              <a:cs typeface="Noto Sans Symbols"/>
              <a:sym typeface="Noto Sans Symbols"/>
            </a:endParaRPr>
          </a:p>
        </p:txBody>
      </p:sp>
      <p:pic>
        <p:nvPicPr>
          <p:cNvPr id="164" name="Google Shape;164;p16"/>
          <p:cNvPicPr preferRelativeResize="0"/>
          <p:nvPr/>
        </p:nvPicPr>
        <p:blipFill rotWithShape="1">
          <a:blip r:embed="rId3">
            <a:alphaModFix/>
          </a:blip>
          <a:srcRect t="15166" b="15166"/>
          <a:stretch/>
        </p:blipFill>
        <p:spPr>
          <a:xfrm>
            <a:off x="5009760" y="0"/>
            <a:ext cx="4133880" cy="51433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7"/>
          <p:cNvSpPr txBox="1">
            <a:spLocks noGrp="1"/>
          </p:cNvSpPr>
          <p:nvPr>
            <p:ph type="title" idx="4294967295"/>
          </p:nvPr>
        </p:nvSpPr>
        <p:spPr>
          <a:xfrm>
            <a:off x="1647720" y="971640"/>
            <a:ext cx="5419440" cy="1056960"/>
          </a:xfrm>
          <a:prstGeom prst="rect">
            <a:avLst/>
          </a:prstGeom>
          <a:noFill/>
          <a:ln>
            <a:noFill/>
          </a:ln>
        </p:spPr>
        <p:txBody>
          <a:bodyPr spcFirstLastPara="1" wrap="square" lIns="91425" tIns="91425" rIns="91425" bIns="91425" anchor="b" anchorCtr="0">
            <a:normAutofit/>
          </a:bodyPr>
          <a:lstStyle/>
          <a:p>
            <a:pPr marL="0" marR="0" lvl="0" indent="0" algn="l" rtl="0">
              <a:lnSpc>
                <a:spcPct val="100000"/>
              </a:lnSpc>
              <a:spcBef>
                <a:spcPts val="0"/>
              </a:spcBef>
              <a:spcAft>
                <a:spcPts val="0"/>
              </a:spcAft>
              <a:buClr>
                <a:schemeClr val="dk1"/>
              </a:buClr>
              <a:buSzPts val="3000"/>
              <a:buFont typeface="Montserrat"/>
              <a:buNone/>
            </a:pPr>
            <a:r>
              <a:rPr lang="en" sz="3000" b="1" i="0" u="none" strike="noStrike" cap="none">
                <a:solidFill>
                  <a:schemeClr val="dk1"/>
                </a:solidFill>
                <a:latin typeface="Montserrat"/>
                <a:ea typeface="Montserrat"/>
                <a:cs typeface="Montserrat"/>
                <a:sym typeface="Montserrat"/>
              </a:rPr>
              <a:t>Data Generation Process</a:t>
            </a:r>
            <a:endParaRPr sz="3000" b="0" i="0" u="none" strike="noStrike" cap="none">
              <a:solidFill>
                <a:schemeClr val="dk1"/>
              </a:solidFill>
              <a:latin typeface="Arial"/>
              <a:ea typeface="Arial"/>
              <a:cs typeface="Arial"/>
              <a:sym typeface="Arial"/>
            </a:endParaRPr>
          </a:p>
        </p:txBody>
      </p:sp>
      <p:sp>
        <p:nvSpPr>
          <p:cNvPr id="170" name="Google Shape;170;p17"/>
          <p:cNvSpPr txBox="1">
            <a:spLocks noGrp="1"/>
          </p:cNvSpPr>
          <p:nvPr>
            <p:ph type="subTitle" idx="4294967295"/>
          </p:nvPr>
        </p:nvSpPr>
        <p:spPr>
          <a:xfrm>
            <a:off x="1647720" y="2028960"/>
            <a:ext cx="5419440" cy="214272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chemeClr val="dk1"/>
              </a:buClr>
              <a:buSzPts val="1200"/>
              <a:buFont typeface="Actor"/>
              <a:buNone/>
            </a:pPr>
            <a:r>
              <a:rPr lang="en" sz="1200" b="0" i="0" u="none" strike="noStrike" cap="none">
                <a:solidFill>
                  <a:schemeClr val="dk1"/>
                </a:solidFill>
                <a:latin typeface="Actor"/>
                <a:ea typeface="Actor"/>
                <a:cs typeface="Actor"/>
                <a:sym typeface="Actor"/>
              </a:rPr>
              <a:t>To create a structured dataset, the Google Gemini API is employed for automatically generating training data. It generates a list of common illnesses and pairs each with multiple unique home remedy suggestions. This data is saved in a JSON Lines format, ensuring varied and comprehensive remedy responses that cover common non-serious ailments.</a:t>
            </a:r>
            <a:endParaRPr sz="1200" b="0" i="0" u="none" strike="noStrike" cap="none">
              <a:solidFill>
                <a:srgbClr val="FFFFFF"/>
              </a:solidFill>
              <a:latin typeface="Noto Sans Symbols"/>
              <a:ea typeface="Noto Sans Symbols"/>
              <a:cs typeface="Noto Sans Symbols"/>
              <a:sym typeface="Noto Sans Symbols"/>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523</Words>
  <Application>Microsoft Office PowerPoint</Application>
  <PresentationFormat>On-screen Show (16:9)</PresentationFormat>
  <Paragraphs>32</Paragraphs>
  <Slides>13</Slides>
  <Notes>13</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13</vt:i4>
      </vt:variant>
    </vt:vector>
  </HeadingPairs>
  <TitlesOfParts>
    <vt:vector size="21" baseType="lpstr">
      <vt:lpstr>Arial</vt:lpstr>
      <vt:lpstr>Noto Sans Symbols</vt:lpstr>
      <vt:lpstr>Actor</vt:lpstr>
      <vt:lpstr>Montserrat</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REMEDY GENIE</vt:lpstr>
      <vt:lpstr>Introduction</vt:lpstr>
      <vt:lpstr>Project Overview</vt:lpstr>
      <vt:lpstr>Objective and Goals</vt:lpstr>
      <vt:lpstr>Dataset Structure</vt:lpstr>
      <vt:lpstr>AI Functionality</vt:lpstr>
      <vt:lpstr>Implementation Steps</vt:lpstr>
      <vt:lpstr>Unsloth Setup</vt:lpstr>
      <vt:lpstr>Data Generation Process</vt:lpstr>
      <vt:lpstr>Model Training and Inference</vt:lpstr>
      <vt:lpstr>UI/UX</vt:lpstr>
      <vt:lpstr>Conclusions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REMEDY GENIE</dc:title>
  <dc:creator>Kartheek one</dc:creator>
  <cp:lastModifiedBy>Kartheek one</cp:lastModifiedBy>
  <cp:revision>1</cp:revision>
  <dcterms:modified xsi:type="dcterms:W3CDTF">2025-05-06T02:18:41Z</dcterms:modified>
</cp:coreProperties>
</file>