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3"/>
  </p:notesMasterIdLst>
  <p:sldIdLst>
    <p:sldId id="256" r:id="rId2"/>
    <p:sldId id="259" r:id="rId3"/>
    <p:sldId id="268" r:id="rId4"/>
    <p:sldId id="274" r:id="rId5"/>
    <p:sldId id="275" r:id="rId6"/>
    <p:sldId id="258" r:id="rId7"/>
    <p:sldId id="276" r:id="rId8"/>
    <p:sldId id="271" r:id="rId9"/>
    <p:sldId id="272" r:id="rId10"/>
    <p:sldId id="257" r:id="rId11"/>
    <p:sldId id="27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9F538-A231-46E6-5C8D-E574EC82A5D9}" v="162" dt="2022-12-08T03:46:53.607"/>
    <p1510:client id="{4B51F7D1-FF9A-317D-D0E4-E9ED579A7503}" v="12" dt="2022-12-08T01:41:56.989"/>
    <p1510:client id="{5452C450-E763-6AD1-9C3B-A8964BFB5891}" v="228" dt="2022-12-08T03:53:58.179"/>
    <p1510:client id="{7A31F266-FDCD-1959-0C88-0A60D5B0ECF2}" v="1020" dt="2022-12-08T05:08:53.084"/>
    <p1510:client id="{8FB523D6-A0F9-BB26-CA63-B36D560E51C4}" v="11" dt="2022-12-08T06:01:49.817"/>
    <p1510:client id="{EBE7E7B2-8E4C-3788-B276-A174C39451A5}" v="226" dt="2022-12-08T05:19:2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5BF07F-854E-4F88-A0D4-16A916A3156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E0111D-9324-4AA8-BC8E-AB5209AF30C9}">
      <dgm:prSet/>
      <dgm:spPr/>
      <dgm:t>
        <a:bodyPr/>
        <a:lstStyle/>
        <a:p>
          <a:r>
            <a:rPr lang="en-US" b="0" i="0"/>
            <a:t>2048  </a:t>
          </a:r>
          <a:endParaRPr lang="en-US"/>
        </a:p>
      </dgm:t>
    </dgm:pt>
    <dgm:pt modelId="{D4C5ECFA-F303-44DF-A516-D334DAED3129}" type="parTrans" cxnId="{83DC8B1D-2A6F-4DC8-ABB3-AFFFE532916A}">
      <dgm:prSet/>
      <dgm:spPr/>
      <dgm:t>
        <a:bodyPr/>
        <a:lstStyle/>
        <a:p>
          <a:endParaRPr lang="en-US"/>
        </a:p>
      </dgm:t>
    </dgm:pt>
    <dgm:pt modelId="{0221F08D-B759-4AA6-B656-C2BB186AC41E}" type="sibTrans" cxnId="{83DC8B1D-2A6F-4DC8-ABB3-AFFFE532916A}">
      <dgm:prSet/>
      <dgm:spPr/>
      <dgm:t>
        <a:bodyPr/>
        <a:lstStyle/>
        <a:p>
          <a:endParaRPr lang="en-US"/>
        </a:p>
      </dgm:t>
    </dgm:pt>
    <dgm:pt modelId="{46FB4D24-3F53-4124-A3E4-B53077A6FDC1}">
      <dgm:prSet/>
      <dgm:spPr/>
      <dgm:t>
        <a:bodyPr/>
        <a:lstStyle/>
        <a:p>
          <a:r>
            <a:rPr lang="en-US" b="0" i="0"/>
            <a:t>Bet Card</a:t>
          </a:r>
          <a:endParaRPr lang="en-US"/>
        </a:p>
      </dgm:t>
    </dgm:pt>
    <dgm:pt modelId="{FA5790FA-657D-4373-8DBA-AAE944C2FB76}" type="parTrans" cxnId="{144839EC-858B-4565-BF1E-D17085B9574B}">
      <dgm:prSet/>
      <dgm:spPr/>
      <dgm:t>
        <a:bodyPr/>
        <a:lstStyle/>
        <a:p>
          <a:endParaRPr lang="en-US"/>
        </a:p>
      </dgm:t>
    </dgm:pt>
    <dgm:pt modelId="{106406CC-D51E-4358-9256-2BB0C6FCAC8C}" type="sibTrans" cxnId="{144839EC-858B-4565-BF1E-D17085B9574B}">
      <dgm:prSet/>
      <dgm:spPr/>
      <dgm:t>
        <a:bodyPr/>
        <a:lstStyle/>
        <a:p>
          <a:endParaRPr lang="en-US"/>
        </a:p>
      </dgm:t>
    </dgm:pt>
    <dgm:pt modelId="{C04E24C0-2A40-44A1-B8BE-5789D4351B8E}">
      <dgm:prSet/>
      <dgm:spPr/>
      <dgm:t>
        <a:bodyPr/>
        <a:lstStyle/>
        <a:p>
          <a:r>
            <a:rPr lang="en-US" b="0" i="0"/>
            <a:t>Car Crash</a:t>
          </a:r>
          <a:endParaRPr lang="en-US"/>
        </a:p>
      </dgm:t>
    </dgm:pt>
    <dgm:pt modelId="{688A796D-B1F8-4984-8379-B3554D91E190}" type="parTrans" cxnId="{A0EFC65B-FA48-4B6A-B8FE-450CC3927582}">
      <dgm:prSet/>
      <dgm:spPr/>
      <dgm:t>
        <a:bodyPr/>
        <a:lstStyle/>
        <a:p>
          <a:endParaRPr lang="en-US"/>
        </a:p>
      </dgm:t>
    </dgm:pt>
    <dgm:pt modelId="{0218EE83-6104-4EC5-A83D-AE2C8656F9EE}" type="sibTrans" cxnId="{A0EFC65B-FA48-4B6A-B8FE-450CC3927582}">
      <dgm:prSet/>
      <dgm:spPr/>
      <dgm:t>
        <a:bodyPr/>
        <a:lstStyle/>
        <a:p>
          <a:endParaRPr lang="en-US"/>
        </a:p>
      </dgm:t>
    </dgm:pt>
    <dgm:pt modelId="{88BA2986-2451-4741-AB77-B57F18676D00}">
      <dgm:prSet/>
      <dgm:spPr/>
      <dgm:t>
        <a:bodyPr/>
        <a:lstStyle/>
        <a:p>
          <a:r>
            <a:rPr lang="en-US" b="0" i="0"/>
            <a:t>Connect4</a:t>
          </a:r>
          <a:endParaRPr lang="en-US"/>
        </a:p>
      </dgm:t>
    </dgm:pt>
    <dgm:pt modelId="{F18FAB20-77B8-417F-BEA1-5A1C675658AE}" type="parTrans" cxnId="{748019BB-5B3F-4A0A-8302-B72825049060}">
      <dgm:prSet/>
      <dgm:spPr/>
      <dgm:t>
        <a:bodyPr/>
        <a:lstStyle/>
        <a:p>
          <a:endParaRPr lang="en-US"/>
        </a:p>
      </dgm:t>
    </dgm:pt>
    <dgm:pt modelId="{B960BE7B-18EA-4F4A-8C33-D05C54B4E575}" type="sibTrans" cxnId="{748019BB-5B3F-4A0A-8302-B72825049060}">
      <dgm:prSet/>
      <dgm:spPr/>
      <dgm:t>
        <a:bodyPr/>
        <a:lstStyle/>
        <a:p>
          <a:endParaRPr lang="en-US"/>
        </a:p>
      </dgm:t>
    </dgm:pt>
    <dgm:pt modelId="{C8158065-693A-4C20-8A22-72A96BCD3706}">
      <dgm:prSet/>
      <dgm:spPr/>
      <dgm:t>
        <a:bodyPr/>
        <a:lstStyle/>
        <a:p>
          <a:r>
            <a:rPr lang="en-US" b="0" i="0"/>
            <a:t>Hangman</a:t>
          </a:r>
          <a:endParaRPr lang="en-US"/>
        </a:p>
      </dgm:t>
    </dgm:pt>
    <dgm:pt modelId="{182B8948-0930-41DA-9945-76380810C4DB}" type="parTrans" cxnId="{BC536B47-1188-43FE-9637-FFE4479081B4}">
      <dgm:prSet/>
      <dgm:spPr/>
      <dgm:t>
        <a:bodyPr/>
        <a:lstStyle/>
        <a:p>
          <a:endParaRPr lang="en-US"/>
        </a:p>
      </dgm:t>
    </dgm:pt>
    <dgm:pt modelId="{391AAEE8-CF97-4874-92E4-EABEEA26CF31}" type="sibTrans" cxnId="{BC536B47-1188-43FE-9637-FFE4479081B4}">
      <dgm:prSet/>
      <dgm:spPr/>
      <dgm:t>
        <a:bodyPr/>
        <a:lstStyle/>
        <a:p>
          <a:endParaRPr lang="en-US"/>
        </a:p>
      </dgm:t>
    </dgm:pt>
    <dgm:pt modelId="{FBF2C79C-0EB1-41A9-9004-AC9D9C17253B}">
      <dgm:prSet/>
      <dgm:spPr/>
      <dgm:t>
        <a:bodyPr/>
        <a:lstStyle/>
        <a:p>
          <a:r>
            <a:rPr lang="en-US" b="0" i="0"/>
            <a:t>Memory Game</a:t>
          </a:r>
          <a:endParaRPr lang="en-US"/>
        </a:p>
      </dgm:t>
    </dgm:pt>
    <dgm:pt modelId="{859E32A1-6D48-42D2-98BF-4DC1A32E4FB3}" type="parTrans" cxnId="{84C5E8F4-772E-4B0C-BAAA-C060DBB32FAC}">
      <dgm:prSet/>
      <dgm:spPr/>
      <dgm:t>
        <a:bodyPr/>
        <a:lstStyle/>
        <a:p>
          <a:endParaRPr lang="en-US"/>
        </a:p>
      </dgm:t>
    </dgm:pt>
    <dgm:pt modelId="{9D1F29F4-520C-40FD-9022-8FC2DE45494A}" type="sibTrans" cxnId="{84C5E8F4-772E-4B0C-BAAA-C060DBB32FAC}">
      <dgm:prSet/>
      <dgm:spPr/>
      <dgm:t>
        <a:bodyPr/>
        <a:lstStyle/>
        <a:p>
          <a:endParaRPr lang="en-US"/>
        </a:p>
      </dgm:t>
    </dgm:pt>
    <dgm:pt modelId="{CABED7E3-7279-46C6-AEDA-0ECE173D7F2A}">
      <dgm:prSet/>
      <dgm:spPr/>
      <dgm:t>
        <a:bodyPr/>
        <a:lstStyle/>
        <a:p>
          <a:r>
            <a:rPr lang="en-US" b="0" i="0"/>
            <a:t>Mine Sweeper</a:t>
          </a:r>
          <a:endParaRPr lang="en-US"/>
        </a:p>
      </dgm:t>
    </dgm:pt>
    <dgm:pt modelId="{5A6E8B3D-EBBA-4733-BD01-18B41CA0F732}" type="parTrans" cxnId="{21FE65AC-7659-4302-BAD2-163576F6393F}">
      <dgm:prSet/>
      <dgm:spPr/>
      <dgm:t>
        <a:bodyPr/>
        <a:lstStyle/>
        <a:p>
          <a:endParaRPr lang="en-US"/>
        </a:p>
      </dgm:t>
    </dgm:pt>
    <dgm:pt modelId="{53BB2C4F-038B-42F2-B93A-1EB59238C494}" type="sibTrans" cxnId="{21FE65AC-7659-4302-BAD2-163576F6393F}">
      <dgm:prSet/>
      <dgm:spPr/>
      <dgm:t>
        <a:bodyPr/>
        <a:lstStyle/>
        <a:p>
          <a:endParaRPr lang="en-US"/>
        </a:p>
      </dgm:t>
    </dgm:pt>
    <dgm:pt modelId="{BBC3F15A-7B4F-407C-B0EC-FB2A9E78D92B}">
      <dgm:prSet/>
      <dgm:spPr/>
      <dgm:t>
        <a:bodyPr/>
        <a:lstStyle/>
        <a:p>
          <a:r>
            <a:rPr lang="en-US" b="0" i="0"/>
            <a:t>Rock Paper Scissors</a:t>
          </a:r>
          <a:endParaRPr lang="en-US"/>
        </a:p>
      </dgm:t>
    </dgm:pt>
    <dgm:pt modelId="{74F7D76A-A509-4306-9204-72050BBC8FA9}" type="parTrans" cxnId="{153F09AB-6626-41F2-96D8-C14ED75BFE9F}">
      <dgm:prSet/>
      <dgm:spPr/>
      <dgm:t>
        <a:bodyPr/>
        <a:lstStyle/>
        <a:p>
          <a:endParaRPr lang="en-US"/>
        </a:p>
      </dgm:t>
    </dgm:pt>
    <dgm:pt modelId="{9E50B053-75C3-43A2-B083-B04515FA01A4}" type="sibTrans" cxnId="{153F09AB-6626-41F2-96D8-C14ED75BFE9F}">
      <dgm:prSet/>
      <dgm:spPr/>
      <dgm:t>
        <a:bodyPr/>
        <a:lstStyle/>
        <a:p>
          <a:endParaRPr lang="en-US"/>
        </a:p>
      </dgm:t>
    </dgm:pt>
    <dgm:pt modelId="{9B3FE72F-6001-411A-8194-84CA8B18158F}">
      <dgm:prSet/>
      <dgm:spPr/>
      <dgm:t>
        <a:bodyPr/>
        <a:lstStyle/>
        <a:p>
          <a:r>
            <a:rPr lang="en-US" b="0" i="0"/>
            <a:t>Snake Game</a:t>
          </a:r>
          <a:endParaRPr lang="en-US"/>
        </a:p>
      </dgm:t>
    </dgm:pt>
    <dgm:pt modelId="{633F04E7-6D9A-41A5-A95D-45F5228511A1}" type="parTrans" cxnId="{61E03813-CF87-49FD-A50A-3DD0328E7774}">
      <dgm:prSet/>
      <dgm:spPr/>
      <dgm:t>
        <a:bodyPr/>
        <a:lstStyle/>
        <a:p>
          <a:endParaRPr lang="en-US"/>
        </a:p>
      </dgm:t>
    </dgm:pt>
    <dgm:pt modelId="{527F4029-AFBF-495A-A4D1-BD420A200C48}" type="sibTrans" cxnId="{61E03813-CF87-49FD-A50A-3DD0328E7774}">
      <dgm:prSet/>
      <dgm:spPr/>
      <dgm:t>
        <a:bodyPr/>
        <a:lstStyle/>
        <a:p>
          <a:endParaRPr lang="en-US"/>
        </a:p>
      </dgm:t>
    </dgm:pt>
    <dgm:pt modelId="{EA403312-7853-4E9C-A853-5FC581F1BAD6}">
      <dgm:prSet/>
      <dgm:spPr/>
      <dgm:t>
        <a:bodyPr/>
        <a:lstStyle/>
        <a:p>
          <a:r>
            <a:rPr lang="en-US" b="0" i="0"/>
            <a:t>Tic Tac Toe</a:t>
          </a:r>
          <a:endParaRPr lang="en-US"/>
        </a:p>
      </dgm:t>
    </dgm:pt>
    <dgm:pt modelId="{975E239E-EA08-4007-9F7A-F2C3B638C61B}" type="parTrans" cxnId="{AFE03EC3-73A8-4AB8-B6D8-86F775A3ED39}">
      <dgm:prSet/>
      <dgm:spPr/>
      <dgm:t>
        <a:bodyPr/>
        <a:lstStyle/>
        <a:p>
          <a:endParaRPr lang="en-US"/>
        </a:p>
      </dgm:t>
    </dgm:pt>
    <dgm:pt modelId="{92E862B9-04E0-4F87-B577-1199D97FC4EF}" type="sibTrans" cxnId="{AFE03EC3-73A8-4AB8-B6D8-86F775A3ED39}">
      <dgm:prSet/>
      <dgm:spPr/>
      <dgm:t>
        <a:bodyPr/>
        <a:lstStyle/>
        <a:p>
          <a:endParaRPr lang="en-US"/>
        </a:p>
      </dgm:t>
    </dgm:pt>
    <dgm:pt modelId="{75B506D5-653C-4F49-97D4-72CB52151722}">
      <dgm:prSet/>
      <dgm:spPr/>
      <dgm:t>
        <a:bodyPr/>
        <a:lstStyle/>
        <a:p>
          <a:r>
            <a:rPr lang="en-US" b="0" i="0"/>
            <a:t>Typing Speed</a:t>
          </a:r>
          <a:endParaRPr lang="en-US"/>
        </a:p>
      </dgm:t>
    </dgm:pt>
    <dgm:pt modelId="{B46D5F13-57B1-4C4F-8C13-AB9F4F470202}" type="parTrans" cxnId="{D2D6D861-BED5-4B89-B08A-9E856110CB78}">
      <dgm:prSet/>
      <dgm:spPr/>
      <dgm:t>
        <a:bodyPr/>
        <a:lstStyle/>
        <a:p>
          <a:endParaRPr lang="en-US"/>
        </a:p>
      </dgm:t>
    </dgm:pt>
    <dgm:pt modelId="{AE574C98-484D-460C-A396-7B9376A8B5B3}" type="sibTrans" cxnId="{D2D6D861-BED5-4B89-B08A-9E856110CB78}">
      <dgm:prSet/>
      <dgm:spPr/>
      <dgm:t>
        <a:bodyPr/>
        <a:lstStyle/>
        <a:p>
          <a:endParaRPr lang="en-US"/>
        </a:p>
      </dgm:t>
    </dgm:pt>
    <dgm:pt modelId="{36C53BCE-1A83-410E-B59F-2C8DD0D69E1E}" type="pres">
      <dgm:prSet presAssocID="{8C5BF07F-854E-4F88-A0D4-16A916A31560}" presName="diagram" presStyleCnt="0">
        <dgm:presLayoutVars>
          <dgm:dir/>
          <dgm:resizeHandles val="exact"/>
        </dgm:presLayoutVars>
      </dgm:prSet>
      <dgm:spPr/>
    </dgm:pt>
    <dgm:pt modelId="{E88B0A02-D3A6-486A-A155-A7F2045FB661}" type="pres">
      <dgm:prSet presAssocID="{83E0111D-9324-4AA8-BC8E-AB5209AF30C9}" presName="node" presStyleLbl="node1" presStyleIdx="0" presStyleCnt="11">
        <dgm:presLayoutVars>
          <dgm:bulletEnabled val="1"/>
        </dgm:presLayoutVars>
      </dgm:prSet>
      <dgm:spPr/>
    </dgm:pt>
    <dgm:pt modelId="{687582D6-916B-4C13-B790-CDC30A14F003}" type="pres">
      <dgm:prSet presAssocID="{0221F08D-B759-4AA6-B656-C2BB186AC41E}" presName="sibTrans" presStyleCnt="0"/>
      <dgm:spPr/>
    </dgm:pt>
    <dgm:pt modelId="{A2CED3FB-FB80-40BC-B213-F32495FAAA9E}" type="pres">
      <dgm:prSet presAssocID="{46FB4D24-3F53-4124-A3E4-B53077A6FDC1}" presName="node" presStyleLbl="node1" presStyleIdx="1" presStyleCnt="11">
        <dgm:presLayoutVars>
          <dgm:bulletEnabled val="1"/>
        </dgm:presLayoutVars>
      </dgm:prSet>
      <dgm:spPr/>
    </dgm:pt>
    <dgm:pt modelId="{78993AC1-D3C9-4456-953F-38A3C197F1F3}" type="pres">
      <dgm:prSet presAssocID="{106406CC-D51E-4358-9256-2BB0C6FCAC8C}" presName="sibTrans" presStyleCnt="0"/>
      <dgm:spPr/>
    </dgm:pt>
    <dgm:pt modelId="{F5B1430F-39CE-4DE1-BC27-524AFD023F3B}" type="pres">
      <dgm:prSet presAssocID="{C04E24C0-2A40-44A1-B8BE-5789D4351B8E}" presName="node" presStyleLbl="node1" presStyleIdx="2" presStyleCnt="11">
        <dgm:presLayoutVars>
          <dgm:bulletEnabled val="1"/>
        </dgm:presLayoutVars>
      </dgm:prSet>
      <dgm:spPr/>
    </dgm:pt>
    <dgm:pt modelId="{09FB788D-906E-446B-AA6B-099AC81217B6}" type="pres">
      <dgm:prSet presAssocID="{0218EE83-6104-4EC5-A83D-AE2C8656F9EE}" presName="sibTrans" presStyleCnt="0"/>
      <dgm:spPr/>
    </dgm:pt>
    <dgm:pt modelId="{718A6FFB-2946-466A-B9A9-D4DADC808532}" type="pres">
      <dgm:prSet presAssocID="{88BA2986-2451-4741-AB77-B57F18676D00}" presName="node" presStyleLbl="node1" presStyleIdx="3" presStyleCnt="11">
        <dgm:presLayoutVars>
          <dgm:bulletEnabled val="1"/>
        </dgm:presLayoutVars>
      </dgm:prSet>
      <dgm:spPr/>
    </dgm:pt>
    <dgm:pt modelId="{7F41E2D4-D229-400D-B71D-ACFF1F9BB5DC}" type="pres">
      <dgm:prSet presAssocID="{B960BE7B-18EA-4F4A-8C33-D05C54B4E575}" presName="sibTrans" presStyleCnt="0"/>
      <dgm:spPr/>
    </dgm:pt>
    <dgm:pt modelId="{CAB93FBD-C0CA-40D3-AD25-8CB9C3C48E23}" type="pres">
      <dgm:prSet presAssocID="{C8158065-693A-4C20-8A22-72A96BCD3706}" presName="node" presStyleLbl="node1" presStyleIdx="4" presStyleCnt="11">
        <dgm:presLayoutVars>
          <dgm:bulletEnabled val="1"/>
        </dgm:presLayoutVars>
      </dgm:prSet>
      <dgm:spPr/>
    </dgm:pt>
    <dgm:pt modelId="{2A769A91-A66D-403D-9248-198BE88CCBF7}" type="pres">
      <dgm:prSet presAssocID="{391AAEE8-CF97-4874-92E4-EABEEA26CF31}" presName="sibTrans" presStyleCnt="0"/>
      <dgm:spPr/>
    </dgm:pt>
    <dgm:pt modelId="{3E3E626E-6834-471A-9ECC-07AA66578A90}" type="pres">
      <dgm:prSet presAssocID="{FBF2C79C-0EB1-41A9-9004-AC9D9C17253B}" presName="node" presStyleLbl="node1" presStyleIdx="5" presStyleCnt="11">
        <dgm:presLayoutVars>
          <dgm:bulletEnabled val="1"/>
        </dgm:presLayoutVars>
      </dgm:prSet>
      <dgm:spPr/>
    </dgm:pt>
    <dgm:pt modelId="{ED48C5D2-7F5E-4527-8910-B738B291C262}" type="pres">
      <dgm:prSet presAssocID="{9D1F29F4-520C-40FD-9022-8FC2DE45494A}" presName="sibTrans" presStyleCnt="0"/>
      <dgm:spPr/>
    </dgm:pt>
    <dgm:pt modelId="{24D9A8C8-E228-4228-B3DB-19F17D13E980}" type="pres">
      <dgm:prSet presAssocID="{CABED7E3-7279-46C6-AEDA-0ECE173D7F2A}" presName="node" presStyleLbl="node1" presStyleIdx="6" presStyleCnt="11">
        <dgm:presLayoutVars>
          <dgm:bulletEnabled val="1"/>
        </dgm:presLayoutVars>
      </dgm:prSet>
      <dgm:spPr/>
    </dgm:pt>
    <dgm:pt modelId="{CD76B184-B7CA-417F-8A50-C160E93FC4EA}" type="pres">
      <dgm:prSet presAssocID="{53BB2C4F-038B-42F2-B93A-1EB59238C494}" presName="sibTrans" presStyleCnt="0"/>
      <dgm:spPr/>
    </dgm:pt>
    <dgm:pt modelId="{72ACC89C-8689-4277-BCD3-C95273600DF5}" type="pres">
      <dgm:prSet presAssocID="{BBC3F15A-7B4F-407C-B0EC-FB2A9E78D92B}" presName="node" presStyleLbl="node1" presStyleIdx="7" presStyleCnt="11">
        <dgm:presLayoutVars>
          <dgm:bulletEnabled val="1"/>
        </dgm:presLayoutVars>
      </dgm:prSet>
      <dgm:spPr/>
    </dgm:pt>
    <dgm:pt modelId="{5A39B4EC-D23A-4A8B-928D-FF42CD215A68}" type="pres">
      <dgm:prSet presAssocID="{9E50B053-75C3-43A2-B083-B04515FA01A4}" presName="sibTrans" presStyleCnt="0"/>
      <dgm:spPr/>
    </dgm:pt>
    <dgm:pt modelId="{4DDB7D64-BEDC-4B0B-985A-7A1F05B2C355}" type="pres">
      <dgm:prSet presAssocID="{9B3FE72F-6001-411A-8194-84CA8B18158F}" presName="node" presStyleLbl="node1" presStyleIdx="8" presStyleCnt="11">
        <dgm:presLayoutVars>
          <dgm:bulletEnabled val="1"/>
        </dgm:presLayoutVars>
      </dgm:prSet>
      <dgm:spPr/>
    </dgm:pt>
    <dgm:pt modelId="{F0C8F983-D6F6-432F-8162-5BDE7B1CE159}" type="pres">
      <dgm:prSet presAssocID="{527F4029-AFBF-495A-A4D1-BD420A200C48}" presName="sibTrans" presStyleCnt="0"/>
      <dgm:spPr/>
    </dgm:pt>
    <dgm:pt modelId="{6332469B-C190-420F-B72D-0DE19F7EA9B9}" type="pres">
      <dgm:prSet presAssocID="{EA403312-7853-4E9C-A853-5FC581F1BAD6}" presName="node" presStyleLbl="node1" presStyleIdx="9" presStyleCnt="11">
        <dgm:presLayoutVars>
          <dgm:bulletEnabled val="1"/>
        </dgm:presLayoutVars>
      </dgm:prSet>
      <dgm:spPr/>
    </dgm:pt>
    <dgm:pt modelId="{6E9ED53E-80EC-4D5A-82BA-9B244CB96631}" type="pres">
      <dgm:prSet presAssocID="{92E862B9-04E0-4F87-B577-1199D97FC4EF}" presName="sibTrans" presStyleCnt="0"/>
      <dgm:spPr/>
    </dgm:pt>
    <dgm:pt modelId="{298430C1-5280-4605-A2D5-0DCBAAC398E6}" type="pres">
      <dgm:prSet presAssocID="{75B506D5-653C-4F49-97D4-72CB5215172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4334A09-8643-41D7-9832-CABD5C4EB73F}" type="presOf" srcId="{FBF2C79C-0EB1-41A9-9004-AC9D9C17253B}" destId="{3E3E626E-6834-471A-9ECC-07AA66578A90}" srcOrd="0" destOrd="0" presId="urn:microsoft.com/office/officeart/2005/8/layout/default"/>
    <dgm:cxn modelId="{61E03813-CF87-49FD-A50A-3DD0328E7774}" srcId="{8C5BF07F-854E-4F88-A0D4-16A916A31560}" destId="{9B3FE72F-6001-411A-8194-84CA8B18158F}" srcOrd="8" destOrd="0" parTransId="{633F04E7-6D9A-41A5-A95D-45F5228511A1}" sibTransId="{527F4029-AFBF-495A-A4D1-BD420A200C48}"/>
    <dgm:cxn modelId="{83DC8B1D-2A6F-4DC8-ABB3-AFFFE532916A}" srcId="{8C5BF07F-854E-4F88-A0D4-16A916A31560}" destId="{83E0111D-9324-4AA8-BC8E-AB5209AF30C9}" srcOrd="0" destOrd="0" parTransId="{D4C5ECFA-F303-44DF-A516-D334DAED3129}" sibTransId="{0221F08D-B759-4AA6-B656-C2BB186AC41E}"/>
    <dgm:cxn modelId="{59F3C321-4F58-4A32-9094-AEB95DCE9895}" type="presOf" srcId="{C8158065-693A-4C20-8A22-72A96BCD3706}" destId="{CAB93FBD-C0CA-40D3-AD25-8CB9C3C48E23}" srcOrd="0" destOrd="0" presId="urn:microsoft.com/office/officeart/2005/8/layout/default"/>
    <dgm:cxn modelId="{40635533-55BD-4857-B126-0A53811B3D4F}" type="presOf" srcId="{8C5BF07F-854E-4F88-A0D4-16A916A31560}" destId="{36C53BCE-1A83-410E-B59F-2C8DD0D69E1E}" srcOrd="0" destOrd="0" presId="urn:microsoft.com/office/officeart/2005/8/layout/default"/>
    <dgm:cxn modelId="{A0EFC65B-FA48-4B6A-B8FE-450CC3927582}" srcId="{8C5BF07F-854E-4F88-A0D4-16A916A31560}" destId="{C04E24C0-2A40-44A1-B8BE-5789D4351B8E}" srcOrd="2" destOrd="0" parTransId="{688A796D-B1F8-4984-8379-B3554D91E190}" sibTransId="{0218EE83-6104-4EC5-A83D-AE2C8656F9EE}"/>
    <dgm:cxn modelId="{D2D6D861-BED5-4B89-B08A-9E856110CB78}" srcId="{8C5BF07F-854E-4F88-A0D4-16A916A31560}" destId="{75B506D5-653C-4F49-97D4-72CB52151722}" srcOrd="10" destOrd="0" parTransId="{B46D5F13-57B1-4C4F-8C13-AB9F4F470202}" sibTransId="{AE574C98-484D-460C-A396-7B9376A8B5B3}"/>
    <dgm:cxn modelId="{38510F43-3284-4342-9189-44A403B46F76}" type="presOf" srcId="{9B3FE72F-6001-411A-8194-84CA8B18158F}" destId="{4DDB7D64-BEDC-4B0B-985A-7A1F05B2C355}" srcOrd="0" destOrd="0" presId="urn:microsoft.com/office/officeart/2005/8/layout/default"/>
    <dgm:cxn modelId="{BC536B47-1188-43FE-9637-FFE4479081B4}" srcId="{8C5BF07F-854E-4F88-A0D4-16A916A31560}" destId="{C8158065-693A-4C20-8A22-72A96BCD3706}" srcOrd="4" destOrd="0" parTransId="{182B8948-0930-41DA-9945-76380810C4DB}" sibTransId="{391AAEE8-CF97-4874-92E4-EABEEA26CF31}"/>
    <dgm:cxn modelId="{E270A267-D867-4314-B3A8-5CCAF522817B}" type="presOf" srcId="{75B506D5-653C-4F49-97D4-72CB52151722}" destId="{298430C1-5280-4605-A2D5-0DCBAAC398E6}" srcOrd="0" destOrd="0" presId="urn:microsoft.com/office/officeart/2005/8/layout/default"/>
    <dgm:cxn modelId="{A224AF6F-7FB2-46BC-9821-DB81D9ABF04A}" type="presOf" srcId="{C04E24C0-2A40-44A1-B8BE-5789D4351B8E}" destId="{F5B1430F-39CE-4DE1-BC27-524AFD023F3B}" srcOrd="0" destOrd="0" presId="urn:microsoft.com/office/officeart/2005/8/layout/default"/>
    <dgm:cxn modelId="{4FE46156-4148-49BA-BE05-41C7527C17C9}" type="presOf" srcId="{83E0111D-9324-4AA8-BC8E-AB5209AF30C9}" destId="{E88B0A02-D3A6-486A-A155-A7F2045FB661}" srcOrd="0" destOrd="0" presId="urn:microsoft.com/office/officeart/2005/8/layout/default"/>
    <dgm:cxn modelId="{DD9B2889-B616-4D49-A7A5-B6203026E764}" type="presOf" srcId="{EA403312-7853-4E9C-A853-5FC581F1BAD6}" destId="{6332469B-C190-420F-B72D-0DE19F7EA9B9}" srcOrd="0" destOrd="0" presId="urn:microsoft.com/office/officeart/2005/8/layout/default"/>
    <dgm:cxn modelId="{153F09AB-6626-41F2-96D8-C14ED75BFE9F}" srcId="{8C5BF07F-854E-4F88-A0D4-16A916A31560}" destId="{BBC3F15A-7B4F-407C-B0EC-FB2A9E78D92B}" srcOrd="7" destOrd="0" parTransId="{74F7D76A-A509-4306-9204-72050BBC8FA9}" sibTransId="{9E50B053-75C3-43A2-B083-B04515FA01A4}"/>
    <dgm:cxn modelId="{21FE65AC-7659-4302-BAD2-163576F6393F}" srcId="{8C5BF07F-854E-4F88-A0D4-16A916A31560}" destId="{CABED7E3-7279-46C6-AEDA-0ECE173D7F2A}" srcOrd="6" destOrd="0" parTransId="{5A6E8B3D-EBBA-4733-BD01-18B41CA0F732}" sibTransId="{53BB2C4F-038B-42F2-B93A-1EB59238C494}"/>
    <dgm:cxn modelId="{748019BB-5B3F-4A0A-8302-B72825049060}" srcId="{8C5BF07F-854E-4F88-A0D4-16A916A31560}" destId="{88BA2986-2451-4741-AB77-B57F18676D00}" srcOrd="3" destOrd="0" parTransId="{F18FAB20-77B8-417F-BEA1-5A1C675658AE}" sibTransId="{B960BE7B-18EA-4F4A-8C33-D05C54B4E575}"/>
    <dgm:cxn modelId="{B04073BF-3F78-4BC5-ABE2-85DA40B63FE9}" type="presOf" srcId="{CABED7E3-7279-46C6-AEDA-0ECE173D7F2A}" destId="{24D9A8C8-E228-4228-B3DB-19F17D13E980}" srcOrd="0" destOrd="0" presId="urn:microsoft.com/office/officeart/2005/8/layout/default"/>
    <dgm:cxn modelId="{5AD23DC2-0B55-4CE6-8221-6380C443BE1D}" type="presOf" srcId="{88BA2986-2451-4741-AB77-B57F18676D00}" destId="{718A6FFB-2946-466A-B9A9-D4DADC808532}" srcOrd="0" destOrd="0" presId="urn:microsoft.com/office/officeart/2005/8/layout/default"/>
    <dgm:cxn modelId="{AFE03EC3-73A8-4AB8-B6D8-86F775A3ED39}" srcId="{8C5BF07F-854E-4F88-A0D4-16A916A31560}" destId="{EA403312-7853-4E9C-A853-5FC581F1BAD6}" srcOrd="9" destOrd="0" parTransId="{975E239E-EA08-4007-9F7A-F2C3B638C61B}" sibTransId="{92E862B9-04E0-4F87-B577-1199D97FC4EF}"/>
    <dgm:cxn modelId="{458122D8-85A3-4ACD-AAD3-5B375179323B}" type="presOf" srcId="{BBC3F15A-7B4F-407C-B0EC-FB2A9E78D92B}" destId="{72ACC89C-8689-4277-BCD3-C95273600DF5}" srcOrd="0" destOrd="0" presId="urn:microsoft.com/office/officeart/2005/8/layout/default"/>
    <dgm:cxn modelId="{197DE3D9-AA3F-42B6-A18B-6D09E7E96AF6}" type="presOf" srcId="{46FB4D24-3F53-4124-A3E4-B53077A6FDC1}" destId="{A2CED3FB-FB80-40BC-B213-F32495FAAA9E}" srcOrd="0" destOrd="0" presId="urn:microsoft.com/office/officeart/2005/8/layout/default"/>
    <dgm:cxn modelId="{144839EC-858B-4565-BF1E-D17085B9574B}" srcId="{8C5BF07F-854E-4F88-A0D4-16A916A31560}" destId="{46FB4D24-3F53-4124-A3E4-B53077A6FDC1}" srcOrd="1" destOrd="0" parTransId="{FA5790FA-657D-4373-8DBA-AAE944C2FB76}" sibTransId="{106406CC-D51E-4358-9256-2BB0C6FCAC8C}"/>
    <dgm:cxn modelId="{84C5E8F4-772E-4B0C-BAAA-C060DBB32FAC}" srcId="{8C5BF07F-854E-4F88-A0D4-16A916A31560}" destId="{FBF2C79C-0EB1-41A9-9004-AC9D9C17253B}" srcOrd="5" destOrd="0" parTransId="{859E32A1-6D48-42D2-98BF-4DC1A32E4FB3}" sibTransId="{9D1F29F4-520C-40FD-9022-8FC2DE45494A}"/>
    <dgm:cxn modelId="{CD0C6866-1C2B-4274-8FC7-5F99D843FE9E}" type="presParOf" srcId="{36C53BCE-1A83-410E-B59F-2C8DD0D69E1E}" destId="{E88B0A02-D3A6-486A-A155-A7F2045FB661}" srcOrd="0" destOrd="0" presId="urn:microsoft.com/office/officeart/2005/8/layout/default"/>
    <dgm:cxn modelId="{37D21ABC-D394-46C8-94A1-4183992EF34A}" type="presParOf" srcId="{36C53BCE-1A83-410E-B59F-2C8DD0D69E1E}" destId="{687582D6-916B-4C13-B790-CDC30A14F003}" srcOrd="1" destOrd="0" presId="urn:microsoft.com/office/officeart/2005/8/layout/default"/>
    <dgm:cxn modelId="{A03458DD-418C-4F1E-A41A-CBB211D22CF0}" type="presParOf" srcId="{36C53BCE-1A83-410E-B59F-2C8DD0D69E1E}" destId="{A2CED3FB-FB80-40BC-B213-F32495FAAA9E}" srcOrd="2" destOrd="0" presId="urn:microsoft.com/office/officeart/2005/8/layout/default"/>
    <dgm:cxn modelId="{514E6CCF-2F4B-48DC-B2B4-8473BB11DBC9}" type="presParOf" srcId="{36C53BCE-1A83-410E-B59F-2C8DD0D69E1E}" destId="{78993AC1-D3C9-4456-953F-38A3C197F1F3}" srcOrd="3" destOrd="0" presId="urn:microsoft.com/office/officeart/2005/8/layout/default"/>
    <dgm:cxn modelId="{C2249668-C2C2-4DFE-B9AA-062D54B3E6F0}" type="presParOf" srcId="{36C53BCE-1A83-410E-B59F-2C8DD0D69E1E}" destId="{F5B1430F-39CE-4DE1-BC27-524AFD023F3B}" srcOrd="4" destOrd="0" presId="urn:microsoft.com/office/officeart/2005/8/layout/default"/>
    <dgm:cxn modelId="{DADFBDC1-9F24-4397-B059-37A956A17565}" type="presParOf" srcId="{36C53BCE-1A83-410E-B59F-2C8DD0D69E1E}" destId="{09FB788D-906E-446B-AA6B-099AC81217B6}" srcOrd="5" destOrd="0" presId="urn:microsoft.com/office/officeart/2005/8/layout/default"/>
    <dgm:cxn modelId="{BEA9DD2B-C532-44B4-9ABD-83B5D5071342}" type="presParOf" srcId="{36C53BCE-1A83-410E-B59F-2C8DD0D69E1E}" destId="{718A6FFB-2946-466A-B9A9-D4DADC808532}" srcOrd="6" destOrd="0" presId="urn:microsoft.com/office/officeart/2005/8/layout/default"/>
    <dgm:cxn modelId="{0B5CB451-51CA-45F4-89DC-A56A76989E53}" type="presParOf" srcId="{36C53BCE-1A83-410E-B59F-2C8DD0D69E1E}" destId="{7F41E2D4-D229-400D-B71D-ACFF1F9BB5DC}" srcOrd="7" destOrd="0" presId="urn:microsoft.com/office/officeart/2005/8/layout/default"/>
    <dgm:cxn modelId="{2E0EBE0D-122F-4D59-8BD3-2C92C5B0537B}" type="presParOf" srcId="{36C53BCE-1A83-410E-B59F-2C8DD0D69E1E}" destId="{CAB93FBD-C0CA-40D3-AD25-8CB9C3C48E23}" srcOrd="8" destOrd="0" presId="urn:microsoft.com/office/officeart/2005/8/layout/default"/>
    <dgm:cxn modelId="{A1F86A9B-38EE-4934-8CC0-057FE99677F6}" type="presParOf" srcId="{36C53BCE-1A83-410E-B59F-2C8DD0D69E1E}" destId="{2A769A91-A66D-403D-9248-198BE88CCBF7}" srcOrd="9" destOrd="0" presId="urn:microsoft.com/office/officeart/2005/8/layout/default"/>
    <dgm:cxn modelId="{7F79158E-4F8C-4D52-82D8-A1B0A405B20D}" type="presParOf" srcId="{36C53BCE-1A83-410E-B59F-2C8DD0D69E1E}" destId="{3E3E626E-6834-471A-9ECC-07AA66578A90}" srcOrd="10" destOrd="0" presId="urn:microsoft.com/office/officeart/2005/8/layout/default"/>
    <dgm:cxn modelId="{CDC44FA8-A1A0-4456-9191-236D1E0D12B3}" type="presParOf" srcId="{36C53BCE-1A83-410E-B59F-2C8DD0D69E1E}" destId="{ED48C5D2-7F5E-4527-8910-B738B291C262}" srcOrd="11" destOrd="0" presId="urn:microsoft.com/office/officeart/2005/8/layout/default"/>
    <dgm:cxn modelId="{71ED3778-48E2-4FD3-A546-0BEA1E605453}" type="presParOf" srcId="{36C53BCE-1A83-410E-B59F-2C8DD0D69E1E}" destId="{24D9A8C8-E228-4228-B3DB-19F17D13E980}" srcOrd="12" destOrd="0" presId="urn:microsoft.com/office/officeart/2005/8/layout/default"/>
    <dgm:cxn modelId="{589F9C99-E5CA-4548-9D51-C8A438736EEF}" type="presParOf" srcId="{36C53BCE-1A83-410E-B59F-2C8DD0D69E1E}" destId="{CD76B184-B7CA-417F-8A50-C160E93FC4EA}" srcOrd="13" destOrd="0" presId="urn:microsoft.com/office/officeart/2005/8/layout/default"/>
    <dgm:cxn modelId="{1E6A117F-B567-4543-85B7-6A9271C866D8}" type="presParOf" srcId="{36C53BCE-1A83-410E-B59F-2C8DD0D69E1E}" destId="{72ACC89C-8689-4277-BCD3-C95273600DF5}" srcOrd="14" destOrd="0" presId="urn:microsoft.com/office/officeart/2005/8/layout/default"/>
    <dgm:cxn modelId="{64A7EE6C-CBE5-4E69-BE2A-C107A3005AB0}" type="presParOf" srcId="{36C53BCE-1A83-410E-B59F-2C8DD0D69E1E}" destId="{5A39B4EC-D23A-4A8B-928D-FF42CD215A68}" srcOrd="15" destOrd="0" presId="urn:microsoft.com/office/officeart/2005/8/layout/default"/>
    <dgm:cxn modelId="{92E754E4-F67B-4854-A2B9-0AE4FBB4E053}" type="presParOf" srcId="{36C53BCE-1A83-410E-B59F-2C8DD0D69E1E}" destId="{4DDB7D64-BEDC-4B0B-985A-7A1F05B2C355}" srcOrd="16" destOrd="0" presId="urn:microsoft.com/office/officeart/2005/8/layout/default"/>
    <dgm:cxn modelId="{24B85A8F-D2A1-47BE-946B-2CA6D3B45E55}" type="presParOf" srcId="{36C53BCE-1A83-410E-B59F-2C8DD0D69E1E}" destId="{F0C8F983-D6F6-432F-8162-5BDE7B1CE159}" srcOrd="17" destOrd="0" presId="urn:microsoft.com/office/officeart/2005/8/layout/default"/>
    <dgm:cxn modelId="{D3A0CE60-1961-4BA1-9262-A85A715CD1DB}" type="presParOf" srcId="{36C53BCE-1A83-410E-B59F-2C8DD0D69E1E}" destId="{6332469B-C190-420F-B72D-0DE19F7EA9B9}" srcOrd="18" destOrd="0" presId="urn:microsoft.com/office/officeart/2005/8/layout/default"/>
    <dgm:cxn modelId="{3BD95052-2927-40D0-BE57-531F304D0BC7}" type="presParOf" srcId="{36C53BCE-1A83-410E-B59F-2C8DD0D69E1E}" destId="{6E9ED53E-80EC-4D5A-82BA-9B244CB96631}" srcOrd="19" destOrd="0" presId="urn:microsoft.com/office/officeart/2005/8/layout/default"/>
    <dgm:cxn modelId="{5FFBD1E2-7A48-4781-911D-5D882AB06A9F}" type="presParOf" srcId="{36C53BCE-1A83-410E-B59F-2C8DD0D69E1E}" destId="{298430C1-5280-4605-A2D5-0DCBAAC398E6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0A02-D3A6-486A-A155-A7F2045FB661}">
      <dsp:nvSpPr>
        <dsp:cNvPr id="0" name=""/>
        <dsp:cNvSpPr/>
      </dsp:nvSpPr>
      <dsp:spPr>
        <a:xfrm>
          <a:off x="650537" y="1085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2048  </a:t>
          </a:r>
          <a:endParaRPr lang="en-US" sz="3000" kern="1200"/>
        </a:p>
      </dsp:txBody>
      <dsp:txXfrm>
        <a:off x="650537" y="1085"/>
        <a:ext cx="2258063" cy="1354838"/>
      </dsp:txXfrm>
    </dsp:sp>
    <dsp:sp modelId="{A2CED3FB-FB80-40BC-B213-F32495FAAA9E}">
      <dsp:nvSpPr>
        <dsp:cNvPr id="0" name=""/>
        <dsp:cNvSpPr/>
      </dsp:nvSpPr>
      <dsp:spPr>
        <a:xfrm>
          <a:off x="3134407" y="1085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Bet Card</a:t>
          </a:r>
          <a:endParaRPr lang="en-US" sz="3000" kern="1200"/>
        </a:p>
      </dsp:txBody>
      <dsp:txXfrm>
        <a:off x="3134407" y="1085"/>
        <a:ext cx="2258063" cy="1354838"/>
      </dsp:txXfrm>
    </dsp:sp>
    <dsp:sp modelId="{F5B1430F-39CE-4DE1-BC27-524AFD023F3B}">
      <dsp:nvSpPr>
        <dsp:cNvPr id="0" name=""/>
        <dsp:cNvSpPr/>
      </dsp:nvSpPr>
      <dsp:spPr>
        <a:xfrm>
          <a:off x="5618278" y="1085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Car Crash</a:t>
          </a:r>
          <a:endParaRPr lang="en-US" sz="3000" kern="1200"/>
        </a:p>
      </dsp:txBody>
      <dsp:txXfrm>
        <a:off x="5618278" y="1085"/>
        <a:ext cx="2258063" cy="1354838"/>
      </dsp:txXfrm>
    </dsp:sp>
    <dsp:sp modelId="{718A6FFB-2946-466A-B9A9-D4DADC808532}">
      <dsp:nvSpPr>
        <dsp:cNvPr id="0" name=""/>
        <dsp:cNvSpPr/>
      </dsp:nvSpPr>
      <dsp:spPr>
        <a:xfrm>
          <a:off x="8102148" y="1085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Connect4</a:t>
          </a:r>
          <a:endParaRPr lang="en-US" sz="3000" kern="1200"/>
        </a:p>
      </dsp:txBody>
      <dsp:txXfrm>
        <a:off x="8102148" y="1085"/>
        <a:ext cx="2258063" cy="1354838"/>
      </dsp:txXfrm>
    </dsp:sp>
    <dsp:sp modelId="{CAB93FBD-C0CA-40D3-AD25-8CB9C3C48E23}">
      <dsp:nvSpPr>
        <dsp:cNvPr id="0" name=""/>
        <dsp:cNvSpPr/>
      </dsp:nvSpPr>
      <dsp:spPr>
        <a:xfrm>
          <a:off x="650537" y="1581730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Hangman</a:t>
          </a:r>
          <a:endParaRPr lang="en-US" sz="3000" kern="1200"/>
        </a:p>
      </dsp:txBody>
      <dsp:txXfrm>
        <a:off x="650537" y="1581730"/>
        <a:ext cx="2258063" cy="1354838"/>
      </dsp:txXfrm>
    </dsp:sp>
    <dsp:sp modelId="{3E3E626E-6834-471A-9ECC-07AA66578A90}">
      <dsp:nvSpPr>
        <dsp:cNvPr id="0" name=""/>
        <dsp:cNvSpPr/>
      </dsp:nvSpPr>
      <dsp:spPr>
        <a:xfrm>
          <a:off x="3134407" y="1581730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Memory Game</a:t>
          </a:r>
          <a:endParaRPr lang="en-US" sz="3000" kern="1200"/>
        </a:p>
      </dsp:txBody>
      <dsp:txXfrm>
        <a:off x="3134407" y="1581730"/>
        <a:ext cx="2258063" cy="1354838"/>
      </dsp:txXfrm>
    </dsp:sp>
    <dsp:sp modelId="{24D9A8C8-E228-4228-B3DB-19F17D13E980}">
      <dsp:nvSpPr>
        <dsp:cNvPr id="0" name=""/>
        <dsp:cNvSpPr/>
      </dsp:nvSpPr>
      <dsp:spPr>
        <a:xfrm>
          <a:off x="5618278" y="1581730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Mine Sweeper</a:t>
          </a:r>
          <a:endParaRPr lang="en-US" sz="3000" kern="1200"/>
        </a:p>
      </dsp:txBody>
      <dsp:txXfrm>
        <a:off x="5618278" y="1581730"/>
        <a:ext cx="2258063" cy="1354838"/>
      </dsp:txXfrm>
    </dsp:sp>
    <dsp:sp modelId="{72ACC89C-8689-4277-BCD3-C95273600DF5}">
      <dsp:nvSpPr>
        <dsp:cNvPr id="0" name=""/>
        <dsp:cNvSpPr/>
      </dsp:nvSpPr>
      <dsp:spPr>
        <a:xfrm>
          <a:off x="8102148" y="1581730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Rock Paper Scissors</a:t>
          </a:r>
          <a:endParaRPr lang="en-US" sz="3000" kern="1200"/>
        </a:p>
      </dsp:txBody>
      <dsp:txXfrm>
        <a:off x="8102148" y="1581730"/>
        <a:ext cx="2258063" cy="1354838"/>
      </dsp:txXfrm>
    </dsp:sp>
    <dsp:sp modelId="{4DDB7D64-BEDC-4B0B-985A-7A1F05B2C355}">
      <dsp:nvSpPr>
        <dsp:cNvPr id="0" name=""/>
        <dsp:cNvSpPr/>
      </dsp:nvSpPr>
      <dsp:spPr>
        <a:xfrm>
          <a:off x="1892472" y="3162375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Snake Game</a:t>
          </a:r>
          <a:endParaRPr lang="en-US" sz="3000" kern="1200"/>
        </a:p>
      </dsp:txBody>
      <dsp:txXfrm>
        <a:off x="1892472" y="3162375"/>
        <a:ext cx="2258063" cy="1354838"/>
      </dsp:txXfrm>
    </dsp:sp>
    <dsp:sp modelId="{6332469B-C190-420F-B72D-0DE19F7EA9B9}">
      <dsp:nvSpPr>
        <dsp:cNvPr id="0" name=""/>
        <dsp:cNvSpPr/>
      </dsp:nvSpPr>
      <dsp:spPr>
        <a:xfrm>
          <a:off x="4376343" y="3162375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Tic Tac Toe</a:t>
          </a:r>
          <a:endParaRPr lang="en-US" sz="3000" kern="1200"/>
        </a:p>
      </dsp:txBody>
      <dsp:txXfrm>
        <a:off x="4376343" y="3162375"/>
        <a:ext cx="2258063" cy="1354838"/>
      </dsp:txXfrm>
    </dsp:sp>
    <dsp:sp modelId="{298430C1-5280-4605-A2D5-0DCBAAC398E6}">
      <dsp:nvSpPr>
        <dsp:cNvPr id="0" name=""/>
        <dsp:cNvSpPr/>
      </dsp:nvSpPr>
      <dsp:spPr>
        <a:xfrm>
          <a:off x="6860213" y="3162375"/>
          <a:ext cx="2258063" cy="1354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Typing Speed</a:t>
          </a:r>
          <a:endParaRPr lang="en-US" sz="3000" kern="1200"/>
        </a:p>
      </dsp:txBody>
      <dsp:txXfrm>
        <a:off x="6860213" y="3162375"/>
        <a:ext cx="2258063" cy="1354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073618e60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073618e60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ubTitle" idx="1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2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3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4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1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 descr="Power outline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7" name="Google Shape;367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71" name="Google Shape;371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72" name="Google Shape;372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grpSp>
        <p:nvGrpSpPr>
          <p:cNvPr id="373" name="Google Shape;373;p12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2"/>
          <p:cNvSpPr/>
          <p:nvPr/>
        </p:nvSpPr>
        <p:spPr>
          <a:xfrm>
            <a:off x="226106" y="152909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2" descr="Power outline"/>
          <p:cNvGrpSpPr/>
          <p:nvPr/>
        </p:nvGrpSpPr>
        <p:grpSpPr>
          <a:xfrm>
            <a:off x="320232" y="389891"/>
            <a:ext cx="773005" cy="858697"/>
            <a:chOff x="5753006" y="3038475"/>
            <a:chExt cx="685957" cy="761999"/>
          </a:xfrm>
        </p:grpSpPr>
        <p:sp>
          <p:nvSpPr>
            <p:cNvPr id="380" name="Google Shape;380;p1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1969018" y="307925"/>
            <a:ext cx="1098953" cy="258600"/>
            <a:chOff x="4317443" y="530413"/>
            <a:chExt cx="1098953" cy="258600"/>
          </a:xfrm>
        </p:grpSpPr>
        <p:sp>
          <p:nvSpPr>
            <p:cNvPr id="383" name="Google Shape;383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284794" y="244069"/>
            <a:ext cx="416899" cy="386303"/>
            <a:chOff x="7467602" y="5857077"/>
            <a:chExt cx="468900" cy="434488"/>
          </a:xfrm>
        </p:grpSpPr>
        <p:sp>
          <p:nvSpPr>
            <p:cNvPr id="388" name="Google Shape;388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11446169" y="5603094"/>
            <a:ext cx="416899" cy="386303"/>
            <a:chOff x="7467602" y="5857077"/>
            <a:chExt cx="468900" cy="434488"/>
          </a:xfrm>
        </p:grpSpPr>
        <p:sp>
          <p:nvSpPr>
            <p:cNvPr id="393" name="Google Shape;393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2" name="Google Shape;402;p14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4" name="Google Shape;404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5" name="Google Shape;405;p14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8" name="Google Shape;408;p14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4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411" name="Google Shape;411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4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414" name="Google Shape;414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4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419" name="Google Shape;419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4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424" name="Google Shape;42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429" name="Google Shape;429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434" name="Google Shape;43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4" descr="Power outline"/>
          <p:cNvGrpSpPr/>
          <p:nvPr/>
        </p:nvGrpSpPr>
        <p:grpSpPr>
          <a:xfrm flipH="1">
            <a:off x="128945" y="5376580"/>
            <a:ext cx="573391" cy="636955"/>
            <a:chOff x="5753006" y="3038475"/>
            <a:chExt cx="685957" cy="761999"/>
          </a:xfrm>
        </p:grpSpPr>
        <p:sp>
          <p:nvSpPr>
            <p:cNvPr id="439" name="Google Shape;439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3" name="Google Shape;443;p15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4" name="Google Shape;444;p15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5" name="Google Shape;445;p15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7" name="Google Shape;447;p15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5" name="Google Shape;455;p15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5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58" name="Google Shape;458;p1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5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61" name="Google Shape;461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466" name="Google Shape;466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471" name="Google Shape;47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5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476" name="Google Shape;476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5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481" name="Google Shape;48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15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486" name="Google Shape;486;p1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6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93" name="Google Shape;493;p1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96" name="Google Shape;496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01" name="Google Shape;501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6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06" name="Google Shape;50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11" name="Google Shape;511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6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16" name="Google Shape;51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6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21" name="Google Shape;521;p1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5" name="Google Shape;525;p17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6" name="Google Shape;526;p17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9" name="Google Shape;529;p17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1" name="Google Shape;531;p17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2" name="Google Shape;532;p17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3" name="Google Shape;533;p17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4" name="Google Shape;534;p17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17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538" name="Google Shape;538;p1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41" name="Google Shape;541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46" name="Google Shape;546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7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51" name="Google Shape;55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56" name="Google Shape;556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17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61" name="Google Shape;56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17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66" name="Google Shape;566;p1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0" name="Google Shape;570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71" name="Google Shape;571;p18"/>
          <p:cNvSpPr/>
          <p:nvPr/>
        </p:nvSpPr>
        <p:spPr>
          <a:xfrm flipH="1">
            <a:off x="922756" y="53745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8"/>
          <p:cNvGrpSpPr/>
          <p:nvPr/>
        </p:nvGrpSpPr>
        <p:grpSpPr>
          <a:xfrm flipH="1">
            <a:off x="234693" y="280399"/>
            <a:ext cx="416899" cy="386303"/>
            <a:chOff x="7467602" y="5857077"/>
            <a:chExt cx="468900" cy="434488"/>
          </a:xfrm>
        </p:grpSpPr>
        <p:sp>
          <p:nvSpPr>
            <p:cNvPr id="573" name="Google Shape;573;p1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8"/>
          <p:cNvGrpSpPr/>
          <p:nvPr/>
        </p:nvGrpSpPr>
        <p:grpSpPr>
          <a:xfrm flipH="1">
            <a:off x="427087" y="6243484"/>
            <a:ext cx="1098953" cy="258600"/>
            <a:chOff x="4317443" y="530413"/>
            <a:chExt cx="1098953" cy="258600"/>
          </a:xfrm>
        </p:grpSpPr>
        <p:sp>
          <p:nvSpPr>
            <p:cNvPr id="578" name="Google Shape;578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1526033" y="245575"/>
            <a:ext cx="1098953" cy="258600"/>
            <a:chOff x="4317443" y="530413"/>
            <a:chExt cx="1098953" cy="258600"/>
          </a:xfrm>
        </p:grpSpPr>
        <p:sp>
          <p:nvSpPr>
            <p:cNvPr id="583" name="Google Shape;583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18" descr="Power outline"/>
          <p:cNvGrpSpPr/>
          <p:nvPr/>
        </p:nvGrpSpPr>
        <p:grpSpPr>
          <a:xfrm flipH="1">
            <a:off x="229643" y="5349055"/>
            <a:ext cx="573391" cy="636955"/>
            <a:chOff x="5753006" y="3038475"/>
            <a:chExt cx="685957" cy="761999"/>
          </a:xfrm>
        </p:grpSpPr>
        <p:sp>
          <p:nvSpPr>
            <p:cNvPr id="588" name="Google Shape;588;p1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1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93" name="Google Shape;593;p1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9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98" name="Google Shape;598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1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603" name="Google Shape;603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19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608" name="Google Shape;608;p1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19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1" name="Google Shape;611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1" name="Google Shape;65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53" name="Google Shape;653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54" name="Google Shape;654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659" name="Google Shape;659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" descr="Power outline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subTitle" idx="1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2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8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9" descr="Power outline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0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99" name="Google Shape;299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302" name="Google Shape;302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07" name="Google Shape;307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312" name="Google Shape;31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17" name="Google Shape;317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0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322" name="Google Shape;32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0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327" name="Google Shape;327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ssportjs.org/docs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sass-lang.com/document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tips.dev/javascript-game-ideas" TargetMode="External"/><Relationship Id="rId5" Type="http://schemas.openxmlformats.org/officeDocument/2006/relationships/hyperlink" Target="https://chakra-ui.com/" TargetMode="External"/><Relationship Id="rId4" Type="http://schemas.openxmlformats.org/officeDocument/2006/relationships/hyperlink" Target="https://nextjs.org/docs/getting-started" TargetMode="External"/><Relationship Id="rId9" Type="http://schemas.openxmlformats.org/officeDocument/2006/relationships/hyperlink" Target="https://reactjs.org/doc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2251214" y="2940314"/>
            <a:ext cx="7683600" cy="21826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0"/>
              <a:t>ArcadeMania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B31B7-76C4-E49D-0281-E967B4C8BD98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23"/>
          <p:cNvPicPr preferRelativeResize="0"/>
          <p:nvPr/>
        </p:nvPicPr>
        <p:blipFill rotWithShape="1">
          <a:blip r:embed="rId3">
            <a:alphaModFix/>
          </a:blip>
          <a:srcRect l="-124" r="16296"/>
          <a:stretch/>
        </p:blipFill>
        <p:spPr>
          <a:xfrm flipH="1">
            <a:off x="-822" y="1100852"/>
            <a:ext cx="4797164" cy="5757150"/>
          </a:xfrm>
          <a:prstGeom prst="rect">
            <a:avLst/>
          </a:prstGeom>
          <a:noFill/>
          <a:ln>
            <a:noFill/>
          </a:ln>
          <a:effectLst>
            <a:outerShdw blurRad="471488" dist="19050" dir="5400000" algn="bl" rotWithShape="0">
              <a:schemeClr val="accent2"/>
            </a:outerShdw>
          </a:effectLst>
        </p:spPr>
      </p:pic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4933103" y="781039"/>
            <a:ext cx="640830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500"/>
              <a:t>References</a:t>
            </a:r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4933126" y="1609619"/>
            <a:ext cx="6902188" cy="4578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200">
              <a:lnSpc>
                <a:spcPct val="150000"/>
              </a:lnSpc>
              <a:buAutoNum type="arabicPeriod"/>
            </a:pPr>
            <a:endParaRPr lang="en"/>
          </a:p>
          <a:p>
            <a:pPr indent="-457200">
              <a:lnSpc>
                <a:spcPct val="150000"/>
              </a:lnSpc>
              <a:buAutoNum type="arabicPeriod"/>
            </a:pPr>
            <a:r>
              <a:rPr lang="en" err="1"/>
              <a:t>NextJS</a:t>
            </a:r>
            <a:r>
              <a:rPr lang="en"/>
              <a:t> (</a:t>
            </a:r>
            <a:r>
              <a:rPr lang="en" sz="1500">
                <a:hlinkClick r:id="rId4"/>
              </a:rPr>
              <a:t>https://nextjs.org/docs/getting-started</a:t>
            </a:r>
            <a:r>
              <a:rPr lang="en"/>
              <a:t>)</a:t>
            </a:r>
          </a:p>
          <a:p>
            <a:pPr indent="-457200">
              <a:lnSpc>
                <a:spcPct val="150000"/>
              </a:lnSpc>
              <a:buAutoNum type="arabicPeriod"/>
            </a:pPr>
            <a:r>
              <a:rPr lang="en"/>
              <a:t>Chakra UI </a:t>
            </a:r>
            <a:r>
              <a:rPr lang="en" sz="1500"/>
              <a:t>(</a:t>
            </a:r>
            <a:r>
              <a:rPr lang="en" sz="1500">
                <a:hlinkClick r:id="rId5"/>
              </a:rPr>
              <a:t>https://chakra-ui.com/</a:t>
            </a:r>
            <a:r>
              <a:rPr lang="en" sz="1500"/>
              <a:t>)</a:t>
            </a:r>
          </a:p>
          <a:p>
            <a:pPr indent="-457200">
              <a:lnSpc>
                <a:spcPct val="150000"/>
              </a:lnSpc>
              <a:buAutoNum type="arabicPeriod"/>
            </a:pPr>
            <a:r>
              <a:rPr lang="en" err="1"/>
              <a:t>Javascript</a:t>
            </a:r>
            <a:r>
              <a:rPr lang="en"/>
              <a:t> Game Ideas</a:t>
            </a:r>
            <a:r>
              <a:rPr lang="en" sz="1500"/>
              <a:t> (</a:t>
            </a:r>
            <a:r>
              <a:rPr lang="en" sz="1500" u="sng">
                <a:hlinkClick r:id="rId6"/>
              </a:rPr>
              <a:t>https://www.webtips.dev/javascript-game-ideas</a:t>
            </a:r>
            <a:r>
              <a:rPr lang="en" sz="1500" u="sng"/>
              <a:t>)</a:t>
            </a:r>
            <a:endParaRPr lang="en" sz="1500"/>
          </a:p>
          <a:p>
            <a:pPr indent="-457200">
              <a:lnSpc>
                <a:spcPct val="150000"/>
              </a:lnSpc>
              <a:buAutoNum type="arabicPeriod"/>
            </a:pPr>
            <a:r>
              <a:rPr lang="en"/>
              <a:t>Sass Docs </a:t>
            </a:r>
            <a:r>
              <a:rPr lang="en" sz="1500" u="sng"/>
              <a:t>(</a:t>
            </a:r>
            <a:r>
              <a:rPr lang="en" sz="1500">
                <a:hlinkClick r:id="rId7"/>
              </a:rPr>
              <a:t>https://sass-lang.com/documentation</a:t>
            </a:r>
            <a:r>
              <a:rPr lang="en" sz="1500"/>
              <a:t>)</a:t>
            </a:r>
            <a:endParaRPr lang="en" sz="1500" u="sng"/>
          </a:p>
          <a:p>
            <a:pPr indent="-457200">
              <a:lnSpc>
                <a:spcPct val="150000"/>
              </a:lnSpc>
              <a:buAutoNum type="arabicPeriod"/>
            </a:pPr>
            <a:r>
              <a:rPr lang="en" err="1"/>
              <a:t>PassportJS</a:t>
            </a:r>
            <a:r>
              <a:rPr lang="en"/>
              <a:t> Docs </a:t>
            </a:r>
            <a:r>
              <a:rPr lang="en" sz="1500" u="sng"/>
              <a:t>(</a:t>
            </a:r>
            <a:r>
              <a:rPr lang="en" sz="1500">
                <a:hlinkClick r:id="rId8"/>
              </a:rPr>
              <a:t>https://www.passportjs.org/docs</a:t>
            </a:r>
            <a:r>
              <a:rPr lang="en" sz="1500"/>
              <a:t>)</a:t>
            </a:r>
          </a:p>
          <a:p>
            <a:pPr indent="-457200">
              <a:lnSpc>
                <a:spcPct val="150000"/>
              </a:lnSpc>
              <a:buAutoNum type="arabicPeriod"/>
            </a:pPr>
            <a:r>
              <a:rPr lang="en"/>
              <a:t>React &amp; Redux</a:t>
            </a:r>
            <a:r>
              <a:rPr lang="en" sz="1500"/>
              <a:t> </a:t>
            </a:r>
            <a:r>
              <a:rPr lang="en" sz="1500" u="sng"/>
              <a:t>(</a:t>
            </a:r>
            <a:r>
              <a:rPr lang="en" sz="1500">
                <a:hlinkClick r:id="rId9"/>
              </a:rPr>
              <a:t>https://reactjs.org/docs</a:t>
            </a:r>
            <a:r>
              <a:rPr lang="en" sz="1500"/>
              <a:t>)</a:t>
            </a:r>
          </a:p>
          <a:p>
            <a:pPr indent="-457200">
              <a:lnSpc>
                <a:spcPct val="150000"/>
              </a:lnSpc>
              <a:buAutoNum type="arabicPeriod"/>
            </a:pPr>
            <a:endParaRPr lang="en" sz="1500"/>
          </a:p>
          <a:p>
            <a:pPr indent="-457200">
              <a:lnSpc>
                <a:spcPct val="150000"/>
              </a:lnSpc>
              <a:buAutoNum type="arabicPeriod"/>
            </a:pPr>
            <a:endParaRPr lang="en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47300" y="4113589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1142712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27753D3-FC23-8B8A-84F0-A216EEB8FF50}"/>
              </a:ext>
            </a:extLst>
          </p:cNvPr>
          <p:cNvSpPr/>
          <p:nvPr/>
        </p:nvSpPr>
        <p:spPr>
          <a:xfrm>
            <a:off x="14110" y="5707943"/>
            <a:ext cx="317499" cy="1128888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body" idx="1"/>
          </p:nvPr>
        </p:nvSpPr>
        <p:spPr>
          <a:xfrm>
            <a:off x="361048" y="3431639"/>
            <a:ext cx="11484018" cy="2129118"/>
          </a:xfrm>
          <a:prstGeom prst="rect">
            <a:avLst/>
          </a:prstGeom>
        </p:spPr>
        <p:txBody>
          <a:bodyPr spcFirstLastPara="1" wrap="square" lIns="121899" tIns="121899" rIns="121899" bIns="121899" anchor="t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en"/>
              <a:t>Arcade Mania, a website to play various games. </a:t>
            </a:r>
            <a:endParaRPr lang="en-US"/>
          </a:p>
          <a:p>
            <a:pPr algn="ctr">
              <a:lnSpc>
                <a:spcPct val="114999"/>
              </a:lnSpc>
              <a:buNone/>
            </a:pPr>
            <a:r>
              <a:rPr lang="en"/>
              <a:t>Player need or need not have to signup he can be a guest too, cool right?. </a:t>
            </a:r>
          </a:p>
          <a:p>
            <a:pPr algn="ctr">
              <a:lnSpc>
                <a:spcPct val="114999"/>
              </a:lnSpc>
              <a:buNone/>
            </a:pPr>
            <a:r>
              <a:rPr lang="en"/>
              <a:t>Player can mark his favorite games and re-playing gets easier.</a:t>
            </a:r>
          </a:p>
          <a:p>
            <a:pPr algn="ctr">
              <a:lnSpc>
                <a:spcPct val="114999"/>
              </a:lnSpc>
              <a:buNone/>
            </a:pPr>
            <a:r>
              <a:rPr lang="en"/>
              <a:t>You want to compete? well there's leaderboard too.</a:t>
            </a:r>
          </a:p>
          <a:p>
            <a:pPr marL="0" indent="0" algn="ctr">
              <a:lnSpc>
                <a:spcPct val="114999"/>
              </a:lnSpc>
              <a:spcAft>
                <a:spcPts val="2100"/>
              </a:spcAft>
              <a:buNone/>
            </a:pPr>
            <a:r>
              <a:rPr lang="en"/>
              <a:t> Enjoy gaming!!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948939" y="2041175"/>
            <a:ext cx="10305300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486F7-CC96-8465-F059-1826FCB660A9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TEAM.</a:t>
            </a:r>
            <a:endParaRPr/>
          </a:p>
        </p:txBody>
      </p:sp>
      <p:sp>
        <p:nvSpPr>
          <p:cNvPr id="805" name="Google Shape;805;p34"/>
          <p:cNvSpPr txBox="1">
            <a:spLocks noGrp="1"/>
          </p:cNvSpPr>
          <p:nvPr>
            <p:ph type="subTitle" idx="1"/>
          </p:nvPr>
        </p:nvSpPr>
        <p:spPr>
          <a:xfrm>
            <a:off x="38998" y="2921420"/>
            <a:ext cx="6080843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00"/>
              </a:spcAft>
            </a:pPr>
            <a:r>
              <a:rPr lang="en" sz="2800">
                <a:solidFill>
                  <a:schemeClr val="accent2"/>
                </a:solidFill>
              </a:rPr>
              <a:t>Harika Ramidi</a:t>
            </a: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806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6096192" y="2618031"/>
            <a:ext cx="603851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2100"/>
              </a:spcAft>
            </a:pPr>
            <a:r>
              <a:rPr lang="en" sz="2800">
                <a:solidFill>
                  <a:schemeClr val="accent1"/>
                </a:solidFill>
                <a:latin typeface="IBM Plex Mono"/>
                <a:sym typeface="IBM Plex Mono"/>
              </a:rPr>
              <a:t>Venkata Naga Sai Teja </a:t>
            </a:r>
            <a:r>
              <a:rPr lang="en" sz="2800" err="1">
                <a:solidFill>
                  <a:schemeClr val="accent1"/>
                </a:solidFill>
                <a:latin typeface="IBM Plex Mono"/>
                <a:sym typeface="IBM Plex Mono"/>
              </a:rPr>
              <a:t>Marlapati</a:t>
            </a:r>
            <a:endParaRPr lang="en-US" sz="2800">
              <a:solidFill>
                <a:schemeClr val="accent1"/>
              </a:solidFill>
              <a:latin typeface="IBM Plex Mono"/>
            </a:endParaRPr>
          </a:p>
        </p:txBody>
      </p:sp>
      <p:sp>
        <p:nvSpPr>
          <p:cNvPr id="807" name="Google Shape;807;p34"/>
          <p:cNvSpPr txBox="1">
            <a:spLocks noGrp="1"/>
          </p:cNvSpPr>
          <p:nvPr>
            <p:ph type="subTitle" idx="3"/>
          </p:nvPr>
        </p:nvSpPr>
        <p:spPr>
          <a:xfrm>
            <a:off x="6043276" y="4459531"/>
            <a:ext cx="6151098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2100"/>
              </a:spcAft>
            </a:pPr>
            <a:r>
              <a:rPr lang="en" sz="2800">
                <a:solidFill>
                  <a:schemeClr val="accent2"/>
                </a:solidFill>
              </a:rPr>
              <a:t>Divya</a:t>
            </a:r>
            <a:r>
              <a:rPr lang="en" sz="2500">
                <a:solidFill>
                  <a:schemeClr val="accent2"/>
                </a:solidFill>
              </a:rPr>
              <a:t> Dipak Kharche</a:t>
            </a:r>
            <a:endParaRPr lang="en-US" sz="250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D334B-C66E-F3AB-0186-F56841153827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806;p34">
            <a:extLst>
              <a:ext uri="{FF2B5EF4-FFF2-40B4-BE49-F238E27FC236}">
                <a16:creationId xmlns:a16="http://schemas.microsoft.com/office/drawing/2014/main" id="{FFD557D4-B9A5-D803-252F-8F49D1DBDFAA}"/>
              </a:ext>
            </a:extLst>
          </p:cNvPr>
          <p:cNvSpPr txBox="1">
            <a:spLocks/>
          </p:cNvSpPr>
          <p:nvPr/>
        </p:nvSpPr>
        <p:spPr>
          <a:xfrm>
            <a:off x="60869" y="4414375"/>
            <a:ext cx="603851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0" indent="0" algn="ctr">
              <a:lnSpc>
                <a:spcPct val="114999"/>
              </a:lnSpc>
              <a:spcAft>
                <a:spcPts val="2100"/>
              </a:spcAft>
            </a:pPr>
            <a:r>
              <a:rPr lang="en" sz="2800">
                <a:solidFill>
                  <a:schemeClr val="accent1"/>
                </a:solidFill>
              </a:rPr>
              <a:t>Mayur Prabhakar Sangale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887DBA8-A925-FB64-16B8-8A5F9F39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68" y="1439645"/>
            <a:ext cx="2743200" cy="70641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C4173CD-2F3F-B38B-14E8-47B16E55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57" y="976759"/>
            <a:ext cx="2743200" cy="1643777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2D42CDCA-7CA6-A573-41BD-6450E096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96" y="4892964"/>
            <a:ext cx="2743200" cy="1307188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50B6D916-36AA-AD70-849C-F0EAD6DB8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95" y="1131232"/>
            <a:ext cx="2743200" cy="1338989"/>
          </a:xfrm>
          <a:prstGeom prst="rect">
            <a:avLst/>
          </a:prstGeom>
        </p:spPr>
      </p:pic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7010255-866F-F390-2E88-14FE665E7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558" y="4030579"/>
            <a:ext cx="2743200" cy="2743200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771373D5-2242-2B05-8C2B-5BD014599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347" y="2622222"/>
            <a:ext cx="2743200" cy="1677725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1F88C32B-9FCE-065F-2358-A9DF4F770B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285" y="2689917"/>
            <a:ext cx="2165686" cy="1542335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004DDCAC-BD5C-BA42-D2D3-9418945FB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63" y="2514600"/>
            <a:ext cx="1828800" cy="1828800"/>
          </a:xfrm>
          <a:prstGeom prst="rect">
            <a:avLst/>
          </a:prstGeom>
        </p:spPr>
      </p:pic>
      <p:pic>
        <p:nvPicPr>
          <p:cNvPr id="14" name="Picture 14" descr="Logo&#10;&#10;Description automatically generated">
            <a:extLst>
              <a:ext uri="{FF2B5EF4-FFF2-40B4-BE49-F238E27FC236}">
                <a16:creationId xmlns:a16="http://schemas.microsoft.com/office/drawing/2014/main" id="{780B7740-0C9E-0054-A368-C0A49DF056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3663" y="4895919"/>
            <a:ext cx="2069432" cy="1541910"/>
          </a:xfrm>
          <a:prstGeom prst="rect">
            <a:avLst/>
          </a:prstGeom>
        </p:spPr>
      </p:pic>
      <p:sp>
        <p:nvSpPr>
          <p:cNvPr id="16" name="Google Shape;695;p25">
            <a:extLst>
              <a:ext uri="{FF2B5EF4-FFF2-40B4-BE49-F238E27FC236}">
                <a16:creationId xmlns:a16="http://schemas.microsoft.com/office/drawing/2014/main" id="{45C3B113-F0B0-3731-79B1-80DBD072F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819" y="204354"/>
            <a:ext cx="10305300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TECH STACK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95;p25">
            <a:extLst>
              <a:ext uri="{FF2B5EF4-FFF2-40B4-BE49-F238E27FC236}">
                <a16:creationId xmlns:a16="http://schemas.microsoft.com/office/drawing/2014/main" id="{45C3B113-F0B0-3731-79B1-80DBD072F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731" y="188562"/>
            <a:ext cx="11189343" cy="751594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Games</a:t>
            </a:r>
          </a:p>
        </p:txBody>
      </p:sp>
      <p:graphicFrame>
        <p:nvGraphicFramePr>
          <p:cNvPr id="22" name="Text Placeholder 1">
            <a:extLst>
              <a:ext uri="{FF2B5EF4-FFF2-40B4-BE49-F238E27FC236}">
                <a16:creationId xmlns:a16="http://schemas.microsoft.com/office/drawing/2014/main" id="{DF6101A6-E306-179A-1D11-1EF03EDB4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289298"/>
              </p:ext>
            </p:extLst>
          </p:nvPr>
        </p:nvGraphicFramePr>
        <p:xfrm>
          <a:off x="587606" y="1166368"/>
          <a:ext cx="11010750" cy="451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34511" y="429686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/>
              <a:t>Features &amp; Modules</a:t>
            </a: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681" name="Google Shape;681;p24"/>
          <p:cNvSpPr txBox="1">
            <a:spLocks noGrp="1"/>
          </p:cNvSpPr>
          <p:nvPr>
            <p:ph type="body" idx="4"/>
          </p:nvPr>
        </p:nvSpPr>
        <p:spPr>
          <a:xfrm>
            <a:off x="4507299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Customize User Profile</a:t>
            </a:r>
            <a:endParaRPr lang="en-US" sz="170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226127" y="1795870"/>
            <a:ext cx="403324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>
                <a:solidFill>
                  <a:schemeClr val="accent1"/>
                </a:solidFill>
              </a:rPr>
              <a:t>1 | Authentication</a:t>
            </a:r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6"/>
          </p:nvPr>
        </p:nvSpPr>
        <p:spPr>
          <a:xfrm>
            <a:off x="4408521" y="1795870"/>
            <a:ext cx="3715744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500">
                <a:solidFill>
                  <a:schemeClr val="accent2"/>
                </a:solidFill>
              </a:rPr>
              <a:t>2 | Leaderboard</a:t>
            </a:r>
            <a:endParaRPr lang="en-US" sz="2500">
              <a:solidFill>
                <a:schemeClr val="accent2"/>
              </a:solidFill>
            </a:endParaRPr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8"/>
          </p:nvPr>
        </p:nvSpPr>
        <p:spPr>
          <a:xfrm>
            <a:off x="4394411" y="3941037"/>
            <a:ext cx="3440577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>
                <a:solidFill>
                  <a:schemeClr val="accent2"/>
                </a:solidFill>
              </a:rPr>
              <a:t>5 | User Profile</a:t>
            </a:r>
            <a:endParaRPr lang="en-US" sz="2500">
              <a:solidFill>
                <a:schemeClr val="accent2"/>
              </a:solidFill>
            </a:endParaRPr>
          </a:p>
        </p:txBody>
      </p:sp>
      <p:sp>
        <p:nvSpPr>
          <p:cNvPr id="687" name="Google Shape;687;p24"/>
          <p:cNvSpPr txBox="1">
            <a:spLocks noGrp="1"/>
          </p:cNvSpPr>
          <p:nvPr>
            <p:ph type="body" idx="3"/>
          </p:nvPr>
        </p:nvSpPr>
        <p:spPr>
          <a:xfrm>
            <a:off x="8172518" y="4597896"/>
            <a:ext cx="4005022" cy="12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Interactive Game Dashboard</a:t>
            </a:r>
            <a:endParaRPr lang="en-US" sz="1700"/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User Favorites Dashboard</a:t>
            </a:r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endParaRPr lang="en" sz="1700"/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idx="5"/>
          </p:nvPr>
        </p:nvSpPr>
        <p:spPr>
          <a:xfrm>
            <a:off x="8144296" y="1654759"/>
            <a:ext cx="4061466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>
                <a:solidFill>
                  <a:schemeClr val="accent1"/>
                </a:solidFill>
              </a:rPr>
              <a:t>3 | Favorites &amp;</a:t>
            </a:r>
            <a:br>
              <a:rPr lang="en" sz="2500">
                <a:solidFill>
                  <a:schemeClr val="accent1"/>
                </a:solidFill>
              </a:rPr>
            </a:br>
            <a:r>
              <a:rPr lang="en" sz="2500">
                <a:solidFill>
                  <a:schemeClr val="accent1"/>
                </a:solidFill>
              </a:rPr>
              <a:t>   Recently Played</a:t>
            </a:r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7"/>
          </p:nvPr>
        </p:nvSpPr>
        <p:spPr>
          <a:xfrm>
            <a:off x="8123129" y="3926550"/>
            <a:ext cx="4061465" cy="67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>
                <a:solidFill>
                  <a:schemeClr val="accent1"/>
                </a:solidFill>
              </a:rPr>
              <a:t>6 | Dashboard</a:t>
            </a:r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195C11-339D-2302-8645-E1E3C2279A94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682;p24">
            <a:extLst>
              <a:ext uri="{FF2B5EF4-FFF2-40B4-BE49-F238E27FC236}">
                <a16:creationId xmlns:a16="http://schemas.microsoft.com/office/drawing/2014/main" id="{8D5661CE-10D1-FC90-B121-A43CBB6E3E1C}"/>
              </a:ext>
            </a:extLst>
          </p:cNvPr>
          <p:cNvSpPr txBox="1">
            <a:spLocks/>
          </p:cNvSpPr>
          <p:nvPr/>
        </p:nvSpPr>
        <p:spPr>
          <a:xfrm>
            <a:off x="223306" y="3937936"/>
            <a:ext cx="4505964" cy="6639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en" sz="2500">
                <a:solidFill>
                  <a:schemeClr val="accent1"/>
                </a:solidFill>
              </a:rPr>
              <a:t>4 | User Preferences</a:t>
            </a:r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5" name="Google Shape;687;p24">
            <a:extLst>
              <a:ext uri="{FF2B5EF4-FFF2-40B4-BE49-F238E27FC236}">
                <a16:creationId xmlns:a16="http://schemas.microsoft.com/office/drawing/2014/main" id="{006A9706-4E7E-000F-5A8B-BABB67C524D0}"/>
              </a:ext>
            </a:extLst>
          </p:cNvPr>
          <p:cNvSpPr txBox="1">
            <a:spLocks/>
          </p:cNvSpPr>
          <p:nvPr/>
        </p:nvSpPr>
        <p:spPr>
          <a:xfrm>
            <a:off x="387418" y="4595074"/>
            <a:ext cx="4005022" cy="12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342900" indent="-342900">
              <a:spcAft>
                <a:spcPts val="2100"/>
              </a:spcAft>
              <a:buFont typeface="Wingdings"/>
              <a:buChar char="ü"/>
            </a:pPr>
            <a:r>
              <a:rPr lang="en" sz="1700"/>
              <a:t>Support Theme Personalization</a:t>
            </a:r>
            <a:endParaRPr lang="en-US" sz="1700"/>
          </a:p>
        </p:txBody>
      </p:sp>
      <p:sp>
        <p:nvSpPr>
          <p:cNvPr id="17" name="Google Shape;687;p24">
            <a:extLst>
              <a:ext uri="{FF2B5EF4-FFF2-40B4-BE49-F238E27FC236}">
                <a16:creationId xmlns:a16="http://schemas.microsoft.com/office/drawing/2014/main" id="{AD2100E6-3A76-2FA7-C913-04410DAEB341}"/>
              </a:ext>
            </a:extLst>
          </p:cNvPr>
          <p:cNvSpPr txBox="1">
            <a:spLocks/>
          </p:cNvSpPr>
          <p:nvPr/>
        </p:nvSpPr>
        <p:spPr>
          <a:xfrm>
            <a:off x="8169696" y="2541907"/>
            <a:ext cx="4005022" cy="12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Set/Unset Game Favorite</a:t>
            </a:r>
            <a:endParaRPr lang="en-US" sz="1700"/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Last Played Game by user</a:t>
            </a:r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endParaRPr lang="en" sz="1700"/>
          </a:p>
        </p:txBody>
      </p:sp>
      <p:sp>
        <p:nvSpPr>
          <p:cNvPr id="18" name="Google Shape;687;p24">
            <a:extLst>
              <a:ext uri="{FF2B5EF4-FFF2-40B4-BE49-F238E27FC236}">
                <a16:creationId xmlns:a16="http://schemas.microsoft.com/office/drawing/2014/main" id="{C0462AC0-441E-7C80-F7D6-E43BA40F10D8}"/>
              </a:ext>
            </a:extLst>
          </p:cNvPr>
          <p:cNvSpPr txBox="1">
            <a:spLocks/>
          </p:cNvSpPr>
          <p:nvPr/>
        </p:nvSpPr>
        <p:spPr>
          <a:xfrm>
            <a:off x="387418" y="2541907"/>
            <a:ext cx="4005022" cy="12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Sign Up &amp; Sign In</a:t>
            </a:r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Google Sign in</a:t>
            </a:r>
          </a:p>
        </p:txBody>
      </p:sp>
      <p:sp>
        <p:nvSpPr>
          <p:cNvPr id="20" name="Google Shape;681;p24">
            <a:extLst>
              <a:ext uri="{FF2B5EF4-FFF2-40B4-BE49-F238E27FC236}">
                <a16:creationId xmlns:a16="http://schemas.microsoft.com/office/drawing/2014/main" id="{20EF2FFD-EC65-EDD6-4749-07353A50616C}"/>
              </a:ext>
            </a:extLst>
          </p:cNvPr>
          <p:cNvSpPr txBox="1">
            <a:spLocks/>
          </p:cNvSpPr>
          <p:nvPr/>
        </p:nvSpPr>
        <p:spPr>
          <a:xfrm>
            <a:off x="4504477" y="2541908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/>
              <a:t>Top Scores for each game</a:t>
            </a:r>
            <a:endParaRPr lang="en-US" sz="17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680EB-88C6-64C0-5BC0-26B0B8993666}"/>
              </a:ext>
            </a:extLst>
          </p:cNvPr>
          <p:cNvCxnSpPr/>
          <p:nvPr/>
        </p:nvCxnSpPr>
        <p:spPr>
          <a:xfrm>
            <a:off x="523522" y="3712631"/>
            <a:ext cx="11144954" cy="536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1570-21E3-190E-F192-A3A4C17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0714-C147-6D9F-E1A6-A3648C2A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3011" y="2270095"/>
            <a:ext cx="4811544" cy="1322700"/>
          </a:xfrm>
        </p:spPr>
        <p:txBody>
          <a:bodyPr/>
          <a:lstStyle/>
          <a:p>
            <a:r>
              <a:rPr lang="en-US" sz="1600"/>
              <a:t>Authentication</a:t>
            </a:r>
          </a:p>
          <a:p>
            <a:pPr>
              <a:lnSpc>
                <a:spcPct val="114999"/>
              </a:lnSpc>
            </a:pPr>
            <a:r>
              <a:rPr lang="en-US" sz="1600"/>
              <a:t>My Profile</a:t>
            </a:r>
          </a:p>
          <a:p>
            <a:pPr>
              <a:lnSpc>
                <a:spcPct val="114999"/>
              </a:lnSpc>
            </a:pPr>
            <a:r>
              <a:rPr lang="en-US" sz="1600"/>
              <a:t>Games: Car Crash, Snake Game, Connect4, Rock-Paper-Scissors</a:t>
            </a:r>
          </a:p>
          <a:p>
            <a:pPr>
              <a:lnSpc>
                <a:spcPct val="114999"/>
              </a:lnSpc>
            </a:pPr>
            <a:endParaRPr lang="en-US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5CDB5-13C3-41CC-4AE5-DD846429BB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4659" y="2270095"/>
            <a:ext cx="4508155" cy="1322700"/>
          </a:xfrm>
        </p:spPr>
        <p:txBody>
          <a:bodyPr/>
          <a:lstStyle/>
          <a:p>
            <a:r>
              <a:rPr lang="en-US" sz="1600"/>
              <a:t>Game Dashboard</a:t>
            </a:r>
          </a:p>
          <a:p>
            <a:pPr>
              <a:lnSpc>
                <a:spcPct val="114999"/>
              </a:lnSpc>
            </a:pPr>
            <a:r>
              <a:rPr lang="en-US" sz="1600"/>
              <a:t>Favorites Dashboard &amp; Sidebar</a:t>
            </a:r>
          </a:p>
          <a:p>
            <a:pPr>
              <a:lnSpc>
                <a:spcPct val="114999"/>
              </a:lnSpc>
            </a:pPr>
            <a:r>
              <a:rPr lang="en-US" sz="1600"/>
              <a:t>Recently Played</a:t>
            </a:r>
          </a:p>
          <a:p>
            <a:pPr>
              <a:lnSpc>
                <a:spcPct val="114999"/>
              </a:lnSpc>
            </a:pPr>
            <a:r>
              <a:rPr lang="en-US" sz="1600"/>
              <a:t>Games: 2048, Minesweeper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CE41-810F-0CB6-D3E7-A292E616EC5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40067" y="4854432"/>
            <a:ext cx="4804488" cy="1322700"/>
          </a:xfrm>
        </p:spPr>
        <p:txBody>
          <a:bodyPr/>
          <a:lstStyle/>
          <a:p>
            <a:r>
              <a:rPr lang="en-US" sz="1600"/>
              <a:t>Leaderboard</a:t>
            </a:r>
          </a:p>
          <a:p>
            <a:pPr>
              <a:lnSpc>
                <a:spcPct val="114999"/>
              </a:lnSpc>
            </a:pPr>
            <a:r>
              <a:rPr lang="en-US" sz="1600"/>
              <a:t>Games: </a:t>
            </a:r>
            <a:r>
              <a:rPr lang="en-US" sz="1600" err="1"/>
              <a:t>TicTacToe</a:t>
            </a:r>
            <a:r>
              <a:rPr lang="en-US" sz="1600"/>
              <a:t>, Hangman, </a:t>
            </a:r>
            <a:r>
              <a:rPr lang="en-US" sz="1600" err="1"/>
              <a:t>TypingSpeed</a:t>
            </a:r>
            <a:endParaRPr lang="en-US" sz="16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C67AA8-6385-2218-6D71-EE2C809C5C7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258770" y="4854432"/>
            <a:ext cx="4494044" cy="1322700"/>
          </a:xfrm>
        </p:spPr>
        <p:txBody>
          <a:bodyPr/>
          <a:lstStyle/>
          <a:p>
            <a:r>
              <a:rPr lang="en-US" sz="1600"/>
              <a:t>Leaderboard</a:t>
            </a:r>
          </a:p>
          <a:p>
            <a:pPr>
              <a:lnSpc>
                <a:spcPct val="114999"/>
              </a:lnSpc>
            </a:pPr>
            <a:r>
              <a:rPr lang="en-US" sz="1600"/>
              <a:t>Games: Bet Card, Memory Game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C0A8FD-1CFA-3FA1-41BF-B9865D23D2D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440067" y="1574325"/>
            <a:ext cx="4811544" cy="695700"/>
          </a:xfrm>
        </p:spPr>
        <p:txBody>
          <a:bodyPr/>
          <a:lstStyle/>
          <a:p>
            <a:r>
              <a:rPr lang="en">
                <a:solidFill>
                  <a:schemeClr val="accent2"/>
                </a:solidFill>
              </a:rPr>
              <a:t>Harika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1984E8-EC2C-DC8C-49A2-DEE7B56951E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44659" y="1574325"/>
            <a:ext cx="4508155" cy="695700"/>
          </a:xfrm>
        </p:spPr>
        <p:txBody>
          <a:bodyPr/>
          <a:lstStyle/>
          <a:p>
            <a:r>
              <a:rPr lang="en">
                <a:solidFill>
                  <a:schemeClr val="accent1"/>
                </a:solidFill>
              </a:rPr>
              <a:t>Teja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0A6DC6-C9C3-AAFF-7867-6E3B6EAD14BB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440067" y="4158662"/>
            <a:ext cx="4804488" cy="695700"/>
          </a:xfrm>
        </p:spPr>
        <p:txBody>
          <a:bodyPr/>
          <a:lstStyle/>
          <a:p>
            <a:r>
              <a:rPr lang="en">
                <a:solidFill>
                  <a:schemeClr val="accent1"/>
                </a:solidFill>
              </a:rPr>
              <a:t>Mayur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71347BB-98B3-B30E-3086-E15AC9E672D4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258770" y="4158662"/>
            <a:ext cx="4494044" cy="695700"/>
          </a:xfrm>
        </p:spPr>
        <p:txBody>
          <a:bodyPr/>
          <a:lstStyle/>
          <a:p>
            <a:r>
              <a:rPr lang="en">
                <a:solidFill>
                  <a:schemeClr val="accent2"/>
                </a:solidFill>
              </a:rPr>
              <a:t>Divya</a:t>
            </a:r>
          </a:p>
        </p:txBody>
      </p:sp>
    </p:spTree>
    <p:extLst>
      <p:ext uri="{BB962C8B-B14F-4D97-AF65-F5344CB8AC3E}">
        <p14:creationId xmlns:p14="http://schemas.microsoft.com/office/powerpoint/2010/main" val="428022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7"/>
          <p:cNvSpPr txBox="1">
            <a:spLocks noGrp="1"/>
          </p:cNvSpPr>
          <p:nvPr>
            <p:ph type="title"/>
          </p:nvPr>
        </p:nvSpPr>
        <p:spPr>
          <a:xfrm>
            <a:off x="229414" y="2661661"/>
            <a:ext cx="5909100" cy="176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>
                <a:solidFill>
                  <a:schemeClr val="accent2"/>
                </a:solidFill>
              </a:rPr>
              <a:t>Desktop View</a:t>
            </a:r>
            <a:endParaRPr lang="en-US" dirty="0"/>
          </a:p>
        </p:txBody>
      </p:sp>
      <p:grpSp>
        <p:nvGrpSpPr>
          <p:cNvPr id="907" name="Google Shape;907;p37"/>
          <p:cNvGrpSpPr/>
          <p:nvPr/>
        </p:nvGrpSpPr>
        <p:grpSpPr>
          <a:xfrm>
            <a:off x="6530498" y="1399440"/>
            <a:ext cx="5172723" cy="4287356"/>
            <a:chOff x="2776099" y="-1223883"/>
            <a:chExt cx="7171389" cy="5943930"/>
          </a:xfrm>
        </p:grpSpPr>
        <p:sp>
          <p:nvSpPr>
            <p:cNvPr id="908" name="Google Shape;908;p37"/>
            <p:cNvSpPr/>
            <p:nvPr/>
          </p:nvSpPr>
          <p:spPr>
            <a:xfrm>
              <a:off x="5388564" y="3781390"/>
              <a:ext cx="1934225" cy="771934"/>
            </a:xfrm>
            <a:prstGeom prst="trapezoid">
              <a:avLst>
                <a:gd name="adj" fmla="val 15083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42938" dist="1905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169755" y="4551388"/>
              <a:ext cx="2396438" cy="168658"/>
            </a:xfrm>
            <a:prstGeom prst="trapezoid">
              <a:avLst>
                <a:gd name="adj" fmla="val 142327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42938" dist="1905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0" name="Google Shape;910;p37"/>
            <p:cNvGrpSpPr/>
            <p:nvPr/>
          </p:nvGrpSpPr>
          <p:grpSpPr>
            <a:xfrm>
              <a:off x="2776099" y="-1223883"/>
              <a:ext cx="7171389" cy="5005294"/>
              <a:chOff x="5742750" y="2283128"/>
              <a:chExt cx="3956410" cy="2777787"/>
            </a:xfrm>
          </p:grpSpPr>
          <p:sp>
            <p:nvSpPr>
              <p:cNvPr id="911" name="Google Shape;911;p37"/>
              <p:cNvSpPr/>
              <p:nvPr/>
            </p:nvSpPr>
            <p:spPr>
              <a:xfrm>
                <a:off x="5742760" y="2283128"/>
                <a:ext cx="3956400" cy="2777700"/>
              </a:xfrm>
              <a:prstGeom prst="roundRect">
                <a:avLst>
                  <a:gd name="adj" fmla="val 3377"/>
                </a:avLst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42938" dist="190500" algn="ctr" rotWithShape="0">
                  <a:schemeClr val="accent2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 rot="10800000">
                <a:off x="5742750" y="4752515"/>
                <a:ext cx="3956400" cy="308400"/>
              </a:xfrm>
              <a:prstGeom prst="round2SameRect">
                <a:avLst>
                  <a:gd name="adj1" fmla="val 19571"/>
                  <a:gd name="adj2" fmla="val 0"/>
                </a:avLst>
              </a:prstGeom>
              <a:noFill/>
              <a:ln w="381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42938" dist="190500" algn="ctr" rotWithShape="0">
                  <a:schemeClr val="accent2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8386E5B-9BFF-8B99-8B44-B975DEF2C0CA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34E293A-1993-0C73-1890-726576B4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15" y="1428751"/>
            <a:ext cx="5083628" cy="3162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 txBox="1">
            <a:spLocks noGrp="1"/>
          </p:cNvSpPr>
          <p:nvPr>
            <p:ph type="title"/>
          </p:nvPr>
        </p:nvSpPr>
        <p:spPr>
          <a:xfrm>
            <a:off x="5760486" y="2694318"/>
            <a:ext cx="5939700" cy="13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Tab View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19" name="Google Shape;919;p38"/>
          <p:cNvGrpSpPr/>
          <p:nvPr/>
        </p:nvGrpSpPr>
        <p:grpSpPr>
          <a:xfrm>
            <a:off x="1110053" y="461203"/>
            <a:ext cx="4064100" cy="5815200"/>
            <a:chOff x="1110053" y="461203"/>
            <a:chExt cx="4064100" cy="5815200"/>
          </a:xfrm>
        </p:grpSpPr>
        <p:sp>
          <p:nvSpPr>
            <p:cNvPr id="920" name="Google Shape;920;p38"/>
            <p:cNvSpPr/>
            <p:nvPr/>
          </p:nvSpPr>
          <p:spPr>
            <a:xfrm>
              <a:off x="1110053" y="461203"/>
              <a:ext cx="4064100" cy="5815200"/>
            </a:xfrm>
            <a:prstGeom prst="roundRect">
              <a:avLst>
                <a:gd name="adj" fmla="val 4487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42938" dist="1905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986058" y="5868854"/>
              <a:ext cx="275400" cy="2754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42938" dist="1905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4682036" y="623172"/>
              <a:ext cx="137700" cy="1377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42938" dist="1905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287208E-73DE-4585-1C4F-6D62EDCF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72" y="829812"/>
            <a:ext cx="3886199" cy="49262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SlidesMania</vt:lpstr>
      <vt:lpstr>ArcadeMania</vt:lpstr>
      <vt:lpstr>PURPOSE</vt:lpstr>
      <vt:lpstr>THIS IS OUR TEAM.</vt:lpstr>
      <vt:lpstr>TECH STACK</vt:lpstr>
      <vt:lpstr>Games</vt:lpstr>
      <vt:lpstr>Features &amp; Modules </vt:lpstr>
      <vt:lpstr>Contributions</vt:lpstr>
      <vt:lpstr>Desktop View</vt:lpstr>
      <vt:lpstr>Tab View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cp:revision>5</cp:revision>
  <dcterms:modified xsi:type="dcterms:W3CDTF">2022-12-08T06:26:05Z</dcterms:modified>
</cp:coreProperties>
</file>