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PkoT1N0cqwlqfTfFdiJzIynE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customschemas.google.com/relationships/presentationmetadata" Target="meta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464" name="Google Shape;464;p4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563" name="Google Shape;563;p4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1" name="Google Shape;571;p1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572" name="Google Shape;572;p1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0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608" name="Google Shape;608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4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475" name="Google Shape;475;p4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3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487" name="Google Shape;487;p4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44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497" name="Google Shape;497;p44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4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514" name="Google Shape;514;p4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46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530" name="Google Shape;530;p4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4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2/20/23</a:t>
            </a:r>
            <a:endParaRPr/>
          </a:p>
        </p:txBody>
      </p:sp>
      <p:sp>
        <p:nvSpPr>
          <p:cNvPr id="555" name="Google Shape;555;p4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3"/>
          <p:cNvSpPr/>
          <p:nvPr/>
        </p:nvSpPr>
        <p:spPr>
          <a:xfrm>
            <a:off x="0" y="-1"/>
            <a:ext cx="12192000" cy="62687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3"/>
          <p:cNvSpPr txBox="1"/>
          <p:nvPr>
            <p:ph type="ctrTitle"/>
          </p:nvPr>
        </p:nvSpPr>
        <p:spPr>
          <a:xfrm>
            <a:off x="658368" y="2133705"/>
            <a:ext cx="6402832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subTitle"/>
          </p:nvPr>
        </p:nvSpPr>
        <p:spPr>
          <a:xfrm>
            <a:off x="658370" y="3745147"/>
            <a:ext cx="6402831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pic>
        <p:nvPicPr>
          <p:cNvPr id="18" name="Google Shape;1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2136" y="6406259"/>
            <a:ext cx="1502664" cy="242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3"/>
          <p:cNvGrpSpPr/>
          <p:nvPr/>
        </p:nvGrpSpPr>
        <p:grpSpPr>
          <a:xfrm>
            <a:off x="652878" y="704555"/>
            <a:ext cx="501366" cy="664359"/>
            <a:chOff x="10094760" y="621204"/>
            <a:chExt cx="1354470" cy="1794807"/>
          </a:xfrm>
        </p:grpSpPr>
        <p:sp>
          <p:nvSpPr>
            <p:cNvPr id="20" name="Google Shape;20;p53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3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53"/>
          <p:cNvGrpSpPr/>
          <p:nvPr/>
        </p:nvGrpSpPr>
        <p:grpSpPr>
          <a:xfrm>
            <a:off x="7534080" y="-1"/>
            <a:ext cx="4657920" cy="6172199"/>
            <a:chOff x="10094760" y="621204"/>
            <a:chExt cx="1354470" cy="1794807"/>
          </a:xfrm>
        </p:grpSpPr>
        <p:sp>
          <p:nvSpPr>
            <p:cNvPr id="24" name="Google Shape;24;p53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5762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5762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5762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2"/>
          <p:cNvSpPr/>
          <p:nvPr/>
        </p:nvSpPr>
        <p:spPr>
          <a:xfrm>
            <a:off x="0" y="5787"/>
            <a:ext cx="12192000" cy="61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2"/>
          <p:cNvSpPr txBox="1"/>
          <p:nvPr>
            <p:ph type="ctrTitle"/>
          </p:nvPr>
        </p:nvSpPr>
        <p:spPr>
          <a:xfrm>
            <a:off x="658368" y="2133705"/>
            <a:ext cx="6392672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2"/>
          <p:cNvSpPr txBox="1"/>
          <p:nvPr>
            <p:ph idx="1" type="subTitle"/>
          </p:nvPr>
        </p:nvSpPr>
        <p:spPr>
          <a:xfrm>
            <a:off x="658370" y="3745147"/>
            <a:ext cx="6392671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pic>
        <p:nvPicPr>
          <p:cNvPr id="121" name="Google Shape;12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2136" y="6406259"/>
            <a:ext cx="1502664" cy="242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62"/>
          <p:cNvGrpSpPr/>
          <p:nvPr/>
        </p:nvGrpSpPr>
        <p:grpSpPr>
          <a:xfrm>
            <a:off x="652878" y="704555"/>
            <a:ext cx="501366" cy="664359"/>
            <a:chOff x="10094760" y="621204"/>
            <a:chExt cx="1354470" cy="1794807"/>
          </a:xfrm>
        </p:grpSpPr>
        <p:sp>
          <p:nvSpPr>
            <p:cNvPr id="123" name="Google Shape;123;p62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2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2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62"/>
          <p:cNvGrpSpPr/>
          <p:nvPr/>
        </p:nvGrpSpPr>
        <p:grpSpPr>
          <a:xfrm>
            <a:off x="7534080" y="-1"/>
            <a:ext cx="4657920" cy="6172199"/>
            <a:chOff x="10094760" y="621204"/>
            <a:chExt cx="1354470" cy="1794807"/>
          </a:xfrm>
        </p:grpSpPr>
        <p:sp>
          <p:nvSpPr>
            <p:cNvPr id="127" name="Google Shape;127;p62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F687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2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F687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2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F687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8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/>
          <p:nvPr/>
        </p:nvSpPr>
        <p:spPr>
          <a:xfrm>
            <a:off x="0" y="210"/>
            <a:ext cx="121920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3"/>
          <p:cNvSpPr txBox="1"/>
          <p:nvPr>
            <p:ph type="ctrTitle"/>
          </p:nvPr>
        </p:nvSpPr>
        <p:spPr>
          <a:xfrm>
            <a:off x="658368" y="2133705"/>
            <a:ext cx="6402832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3"/>
          <p:cNvSpPr txBox="1"/>
          <p:nvPr>
            <p:ph idx="1" type="subTitle"/>
          </p:nvPr>
        </p:nvSpPr>
        <p:spPr>
          <a:xfrm>
            <a:off x="658370" y="3745147"/>
            <a:ext cx="6402831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pic>
        <p:nvPicPr>
          <p:cNvPr id="134" name="Google Shape;13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32136" y="6406259"/>
            <a:ext cx="1502664" cy="2422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63"/>
          <p:cNvGrpSpPr/>
          <p:nvPr/>
        </p:nvGrpSpPr>
        <p:grpSpPr>
          <a:xfrm>
            <a:off x="652878" y="704555"/>
            <a:ext cx="501366" cy="664359"/>
            <a:chOff x="10094760" y="621204"/>
            <a:chExt cx="1354470" cy="1794807"/>
          </a:xfrm>
        </p:grpSpPr>
        <p:sp>
          <p:nvSpPr>
            <p:cNvPr id="136" name="Google Shape;136;p63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3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3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63"/>
          <p:cNvGrpSpPr/>
          <p:nvPr/>
        </p:nvGrpSpPr>
        <p:grpSpPr>
          <a:xfrm>
            <a:off x="7534080" y="-1"/>
            <a:ext cx="4657920" cy="6172199"/>
            <a:chOff x="10094760" y="621204"/>
            <a:chExt cx="1354470" cy="1794807"/>
          </a:xfrm>
        </p:grpSpPr>
        <p:sp>
          <p:nvSpPr>
            <p:cNvPr id="140" name="Google Shape;140;p63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64AE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3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64AE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3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64AE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8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62408"/>
            <a:ext cx="12192000" cy="10955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4"/>
          <p:cNvSpPr txBox="1"/>
          <p:nvPr>
            <p:ph type="ctrTitle"/>
          </p:nvPr>
        </p:nvSpPr>
        <p:spPr>
          <a:xfrm>
            <a:off x="658368" y="1980600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4"/>
          <p:cNvSpPr txBox="1"/>
          <p:nvPr>
            <p:ph idx="1" type="subTitle"/>
          </p:nvPr>
        </p:nvSpPr>
        <p:spPr>
          <a:xfrm>
            <a:off x="658370" y="3592042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pic>
        <p:nvPicPr>
          <p:cNvPr id="147" name="Google Shape;14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64" y="714406"/>
            <a:ext cx="2912409" cy="469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5743451"/>
            <a:ext cx="12192000" cy="111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5"/>
          <p:cNvSpPr txBox="1"/>
          <p:nvPr>
            <p:ph type="ctrTitle"/>
          </p:nvPr>
        </p:nvSpPr>
        <p:spPr>
          <a:xfrm>
            <a:off x="658368" y="1980600"/>
            <a:ext cx="5793581" cy="1141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5"/>
          <p:cNvSpPr txBox="1"/>
          <p:nvPr>
            <p:ph idx="1" type="subTitle"/>
          </p:nvPr>
        </p:nvSpPr>
        <p:spPr>
          <a:xfrm>
            <a:off x="658370" y="3592042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grpSp>
        <p:nvGrpSpPr>
          <p:cNvPr id="152" name="Google Shape;152;p65"/>
          <p:cNvGrpSpPr/>
          <p:nvPr/>
        </p:nvGrpSpPr>
        <p:grpSpPr>
          <a:xfrm>
            <a:off x="740664" y="714406"/>
            <a:ext cx="2911050" cy="470143"/>
            <a:chOff x="740664" y="714406"/>
            <a:chExt cx="2911050" cy="470143"/>
          </a:xfrm>
        </p:grpSpPr>
        <p:sp>
          <p:nvSpPr>
            <p:cNvPr id="153" name="Google Shape;153;p65"/>
            <p:cNvSpPr/>
            <p:nvPr/>
          </p:nvSpPr>
          <p:spPr>
            <a:xfrm>
              <a:off x="1216324" y="825037"/>
              <a:ext cx="270945" cy="358281"/>
            </a:xfrm>
            <a:custGeom>
              <a:rect b="b" l="l" r="r" t="t"/>
              <a:pathLst>
                <a:path extrusionOk="0" h="358281" w="270945">
                  <a:moveTo>
                    <a:pt x="193900" y="358282"/>
                  </a:moveTo>
                  <a:lnTo>
                    <a:pt x="193900" y="240398"/>
                  </a:lnTo>
                  <a:cubicBezTo>
                    <a:pt x="182563" y="256263"/>
                    <a:pt x="158847" y="266526"/>
                    <a:pt x="126856" y="266526"/>
                  </a:cubicBezTo>
                  <a:cubicBezTo>
                    <a:pt x="53622" y="266526"/>
                    <a:pt x="0" y="210644"/>
                    <a:pt x="0" y="132745"/>
                  </a:cubicBezTo>
                  <a:cubicBezTo>
                    <a:pt x="0" y="56886"/>
                    <a:pt x="50527" y="0"/>
                    <a:pt x="123794" y="0"/>
                  </a:cubicBezTo>
                  <a:cubicBezTo>
                    <a:pt x="169174" y="0"/>
                    <a:pt x="190316" y="20495"/>
                    <a:pt x="196018" y="31276"/>
                  </a:cubicBezTo>
                  <a:lnTo>
                    <a:pt x="196018" y="6152"/>
                  </a:lnTo>
                  <a:lnTo>
                    <a:pt x="270945" y="6152"/>
                  </a:lnTo>
                  <a:lnTo>
                    <a:pt x="270945" y="358282"/>
                  </a:lnTo>
                  <a:close/>
                  <a:moveTo>
                    <a:pt x="137183" y="196948"/>
                  </a:moveTo>
                  <a:cubicBezTo>
                    <a:pt x="167610" y="196948"/>
                    <a:pt x="194943" y="175936"/>
                    <a:pt x="194943" y="133393"/>
                  </a:cubicBezTo>
                  <a:cubicBezTo>
                    <a:pt x="194943" y="90849"/>
                    <a:pt x="167610" y="70355"/>
                    <a:pt x="137183" y="70355"/>
                  </a:cubicBezTo>
                  <a:cubicBezTo>
                    <a:pt x="106756" y="70355"/>
                    <a:pt x="79423" y="90849"/>
                    <a:pt x="79423" y="133393"/>
                  </a:cubicBezTo>
                  <a:cubicBezTo>
                    <a:pt x="79423" y="175288"/>
                    <a:pt x="106756" y="196948"/>
                    <a:pt x="137183" y="1969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5"/>
            <p:cNvSpPr/>
            <p:nvPr/>
          </p:nvSpPr>
          <p:spPr>
            <a:xfrm>
              <a:off x="1550013" y="831189"/>
              <a:ext cx="243417" cy="260374"/>
            </a:xfrm>
            <a:custGeom>
              <a:rect b="b" l="l" r="r" t="t"/>
              <a:pathLst>
                <a:path extrusionOk="0" h="260374" w="243417">
                  <a:moveTo>
                    <a:pt x="166046" y="229098"/>
                  </a:moveTo>
                  <a:cubicBezTo>
                    <a:pt x="152657" y="251147"/>
                    <a:pt x="123240" y="260374"/>
                    <a:pt x="97471" y="260374"/>
                  </a:cubicBezTo>
                  <a:cubicBezTo>
                    <a:pt x="35053" y="260374"/>
                    <a:pt x="0" y="215274"/>
                    <a:pt x="0" y="160945"/>
                  </a:cubicBezTo>
                  <a:lnTo>
                    <a:pt x="0" y="0"/>
                  </a:lnTo>
                  <a:lnTo>
                    <a:pt x="78381" y="0"/>
                  </a:lnTo>
                  <a:lnTo>
                    <a:pt x="78381" y="144530"/>
                  </a:lnTo>
                  <a:cubicBezTo>
                    <a:pt x="78381" y="169137"/>
                    <a:pt x="91803" y="188627"/>
                    <a:pt x="119656" y="188627"/>
                  </a:cubicBezTo>
                  <a:cubicBezTo>
                    <a:pt x="145946" y="188627"/>
                    <a:pt x="162463" y="170691"/>
                    <a:pt x="162463" y="145048"/>
                  </a:cubicBezTo>
                  <a:lnTo>
                    <a:pt x="162463" y="0"/>
                  </a:lnTo>
                  <a:lnTo>
                    <a:pt x="240844" y="0"/>
                  </a:lnTo>
                  <a:lnTo>
                    <a:pt x="240844" y="209122"/>
                  </a:lnTo>
                  <a:cubicBezTo>
                    <a:pt x="240824" y="224365"/>
                    <a:pt x="241684" y="239595"/>
                    <a:pt x="243417" y="254741"/>
                  </a:cubicBezTo>
                  <a:lnTo>
                    <a:pt x="168131" y="254741"/>
                  </a:lnTo>
                  <a:cubicBezTo>
                    <a:pt x="166835" y="246252"/>
                    <a:pt x="166138" y="237685"/>
                    <a:pt x="166046" y="229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5"/>
            <p:cNvSpPr/>
            <p:nvPr/>
          </p:nvSpPr>
          <p:spPr>
            <a:xfrm>
              <a:off x="1856892" y="831189"/>
              <a:ext cx="78380" cy="254740"/>
            </a:xfrm>
            <a:custGeom>
              <a:rect b="b" l="l" r="r" t="t"/>
              <a:pathLst>
                <a:path extrusionOk="0" h="254740" w="78380">
                  <a:moveTo>
                    <a:pt x="0" y="254741"/>
                  </a:moveTo>
                  <a:lnTo>
                    <a:pt x="0" y="0"/>
                  </a:lnTo>
                  <a:lnTo>
                    <a:pt x="78381" y="0"/>
                  </a:lnTo>
                  <a:lnTo>
                    <a:pt x="78381" y="2547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5"/>
            <p:cNvSpPr/>
            <p:nvPr/>
          </p:nvSpPr>
          <p:spPr>
            <a:xfrm>
              <a:off x="1982216" y="823613"/>
              <a:ext cx="259901" cy="270119"/>
            </a:xfrm>
            <a:custGeom>
              <a:rect b="b" l="l" r="r" t="t"/>
              <a:pathLst>
                <a:path extrusionOk="0" h="270119" w="259901">
                  <a:moveTo>
                    <a:pt x="77827" y="135206"/>
                  </a:moveTo>
                  <a:cubicBezTo>
                    <a:pt x="77827" y="175709"/>
                    <a:pt x="105192" y="198373"/>
                    <a:pt x="137704" y="198373"/>
                  </a:cubicBezTo>
                  <a:cubicBezTo>
                    <a:pt x="168131" y="198373"/>
                    <a:pt x="185137" y="179400"/>
                    <a:pt x="190805" y="160460"/>
                  </a:cubicBezTo>
                  <a:lnTo>
                    <a:pt x="259902" y="181472"/>
                  </a:lnTo>
                  <a:cubicBezTo>
                    <a:pt x="248565" y="226055"/>
                    <a:pt x="206279" y="270120"/>
                    <a:pt x="137704" y="270120"/>
                  </a:cubicBezTo>
                  <a:cubicBezTo>
                    <a:pt x="61376" y="270120"/>
                    <a:pt x="0" y="214270"/>
                    <a:pt x="0" y="135335"/>
                  </a:cubicBezTo>
                  <a:cubicBezTo>
                    <a:pt x="0" y="55882"/>
                    <a:pt x="59812" y="0"/>
                    <a:pt x="135098" y="0"/>
                  </a:cubicBezTo>
                  <a:cubicBezTo>
                    <a:pt x="205758" y="0"/>
                    <a:pt x="247034" y="43061"/>
                    <a:pt x="258371" y="88680"/>
                  </a:cubicBezTo>
                  <a:lnTo>
                    <a:pt x="188232" y="109693"/>
                  </a:lnTo>
                  <a:cubicBezTo>
                    <a:pt x="182563" y="90267"/>
                    <a:pt x="167089" y="71779"/>
                    <a:pt x="136662" y="71779"/>
                  </a:cubicBezTo>
                  <a:cubicBezTo>
                    <a:pt x="104182" y="71650"/>
                    <a:pt x="77827" y="94184"/>
                    <a:pt x="77827" y="135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5"/>
            <p:cNvSpPr/>
            <p:nvPr/>
          </p:nvSpPr>
          <p:spPr>
            <a:xfrm>
              <a:off x="2287009" y="714826"/>
              <a:ext cx="259934" cy="371103"/>
            </a:xfrm>
            <a:custGeom>
              <a:rect b="b" l="l" r="r" t="t"/>
              <a:pathLst>
                <a:path extrusionOk="0" h="371103" w="259934">
                  <a:moveTo>
                    <a:pt x="157804" y="223497"/>
                  </a:moveTo>
                  <a:lnTo>
                    <a:pt x="259934" y="371103"/>
                  </a:lnTo>
                  <a:lnTo>
                    <a:pt x="163961" y="371103"/>
                  </a:lnTo>
                  <a:lnTo>
                    <a:pt x="103628" y="281419"/>
                  </a:lnTo>
                  <a:lnTo>
                    <a:pt x="78348" y="308584"/>
                  </a:lnTo>
                  <a:lnTo>
                    <a:pt x="78348" y="371103"/>
                  </a:lnTo>
                  <a:lnTo>
                    <a:pt x="0" y="371103"/>
                  </a:lnTo>
                  <a:lnTo>
                    <a:pt x="0" y="0"/>
                  </a:lnTo>
                  <a:lnTo>
                    <a:pt x="78381" y="0"/>
                  </a:lnTo>
                  <a:lnTo>
                    <a:pt x="78381" y="201967"/>
                  </a:lnTo>
                  <a:lnTo>
                    <a:pt x="156273" y="116362"/>
                  </a:lnTo>
                  <a:lnTo>
                    <a:pt x="257882" y="116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5"/>
            <p:cNvSpPr/>
            <p:nvPr/>
          </p:nvSpPr>
          <p:spPr>
            <a:xfrm>
              <a:off x="2580987" y="714826"/>
              <a:ext cx="270261" cy="376736"/>
            </a:xfrm>
            <a:custGeom>
              <a:rect b="b" l="l" r="r" t="t"/>
              <a:pathLst>
                <a:path extrusionOk="0" h="376736" w="270261">
                  <a:moveTo>
                    <a:pt x="0" y="371103"/>
                  </a:moveTo>
                  <a:lnTo>
                    <a:pt x="0" y="0"/>
                  </a:lnTo>
                  <a:lnTo>
                    <a:pt x="76850" y="0"/>
                  </a:lnTo>
                  <a:lnTo>
                    <a:pt x="76850" y="140451"/>
                  </a:lnTo>
                  <a:cubicBezTo>
                    <a:pt x="87698" y="124554"/>
                    <a:pt x="115943" y="110211"/>
                    <a:pt x="151126" y="110211"/>
                  </a:cubicBezTo>
                  <a:cubicBezTo>
                    <a:pt x="225370" y="110211"/>
                    <a:pt x="270261" y="166579"/>
                    <a:pt x="270261" y="242956"/>
                  </a:cubicBezTo>
                  <a:cubicBezTo>
                    <a:pt x="270261" y="320854"/>
                    <a:pt x="219701" y="376737"/>
                    <a:pt x="148031" y="376737"/>
                  </a:cubicBezTo>
                  <a:cubicBezTo>
                    <a:pt x="113988" y="376737"/>
                    <a:pt x="87698" y="361876"/>
                    <a:pt x="75807" y="342385"/>
                  </a:cubicBezTo>
                  <a:lnTo>
                    <a:pt x="75807" y="371103"/>
                  </a:lnTo>
                  <a:close/>
                  <a:moveTo>
                    <a:pt x="134088" y="180436"/>
                  </a:moveTo>
                  <a:cubicBezTo>
                    <a:pt x="103661" y="180436"/>
                    <a:pt x="75807" y="200413"/>
                    <a:pt x="75807" y="243474"/>
                  </a:cubicBezTo>
                  <a:cubicBezTo>
                    <a:pt x="75807" y="285564"/>
                    <a:pt x="103661" y="307029"/>
                    <a:pt x="134088" y="307029"/>
                  </a:cubicBezTo>
                  <a:cubicBezTo>
                    <a:pt x="164515" y="307029"/>
                    <a:pt x="191848" y="286017"/>
                    <a:pt x="191848" y="243474"/>
                  </a:cubicBezTo>
                  <a:cubicBezTo>
                    <a:pt x="191848" y="200315"/>
                    <a:pt x="164515" y="180436"/>
                    <a:pt x="134088" y="180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5"/>
            <p:cNvSpPr/>
            <p:nvPr/>
          </p:nvSpPr>
          <p:spPr>
            <a:xfrm>
              <a:off x="2883239" y="823483"/>
              <a:ext cx="234263" cy="269731"/>
            </a:xfrm>
            <a:custGeom>
              <a:rect b="b" l="l" r="r" t="t"/>
              <a:pathLst>
                <a:path extrusionOk="0" h="269731" w="234263">
                  <a:moveTo>
                    <a:pt x="75938" y="115326"/>
                  </a:moveTo>
                  <a:lnTo>
                    <a:pt x="136271" y="106099"/>
                  </a:lnTo>
                  <a:cubicBezTo>
                    <a:pt x="150181" y="104059"/>
                    <a:pt x="154840" y="97390"/>
                    <a:pt x="154840" y="88680"/>
                  </a:cubicBezTo>
                  <a:cubicBezTo>
                    <a:pt x="154840" y="73819"/>
                    <a:pt x="141809" y="60998"/>
                    <a:pt x="117180" y="60998"/>
                  </a:cubicBezTo>
                  <a:cubicBezTo>
                    <a:pt x="89848" y="60998"/>
                    <a:pt x="74830" y="79453"/>
                    <a:pt x="73364" y="98426"/>
                  </a:cubicBezTo>
                  <a:lnTo>
                    <a:pt x="5278" y="84601"/>
                  </a:lnTo>
                  <a:cubicBezTo>
                    <a:pt x="8535" y="48209"/>
                    <a:pt x="42416" y="0"/>
                    <a:pt x="117702" y="0"/>
                  </a:cubicBezTo>
                  <a:cubicBezTo>
                    <a:pt x="200741" y="0"/>
                    <a:pt x="231168" y="46137"/>
                    <a:pt x="231168" y="98426"/>
                  </a:cubicBezTo>
                  <a:lnTo>
                    <a:pt x="231168" y="222979"/>
                  </a:lnTo>
                  <a:cubicBezTo>
                    <a:pt x="231149" y="236195"/>
                    <a:pt x="232182" y="249392"/>
                    <a:pt x="234263" y="262447"/>
                  </a:cubicBezTo>
                  <a:lnTo>
                    <a:pt x="163473" y="262447"/>
                  </a:lnTo>
                  <a:cubicBezTo>
                    <a:pt x="161495" y="253005"/>
                    <a:pt x="160632" y="243367"/>
                    <a:pt x="160899" y="233728"/>
                  </a:cubicBezTo>
                  <a:cubicBezTo>
                    <a:pt x="147608" y="255259"/>
                    <a:pt x="122719" y="269731"/>
                    <a:pt x="88675" y="269731"/>
                  </a:cubicBezTo>
                  <a:cubicBezTo>
                    <a:pt x="32479" y="269731"/>
                    <a:pt x="0" y="232822"/>
                    <a:pt x="0" y="192318"/>
                  </a:cubicBezTo>
                  <a:cubicBezTo>
                    <a:pt x="0" y="147120"/>
                    <a:pt x="33587" y="121478"/>
                    <a:pt x="75938" y="115326"/>
                  </a:cubicBezTo>
                  <a:close/>
                  <a:moveTo>
                    <a:pt x="154840" y="162499"/>
                  </a:moveTo>
                  <a:lnTo>
                    <a:pt x="154840" y="151232"/>
                  </a:lnTo>
                  <a:lnTo>
                    <a:pt x="106234" y="158905"/>
                  </a:lnTo>
                  <a:cubicBezTo>
                    <a:pt x="89718" y="161463"/>
                    <a:pt x="77338" y="169169"/>
                    <a:pt x="77338" y="187106"/>
                  </a:cubicBezTo>
                  <a:cubicBezTo>
                    <a:pt x="77338" y="200413"/>
                    <a:pt x="86102" y="213234"/>
                    <a:pt x="107766" y="213234"/>
                  </a:cubicBezTo>
                  <a:cubicBezTo>
                    <a:pt x="130993" y="213234"/>
                    <a:pt x="154709" y="201967"/>
                    <a:pt x="154709" y="162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5"/>
            <p:cNvSpPr/>
            <p:nvPr/>
          </p:nvSpPr>
          <p:spPr>
            <a:xfrm>
              <a:off x="3155943" y="823645"/>
              <a:ext cx="210449" cy="269957"/>
            </a:xfrm>
            <a:custGeom>
              <a:rect b="b" l="l" r="r" t="t"/>
              <a:pathLst>
                <a:path extrusionOk="0" h="269957" w="210449">
                  <a:moveTo>
                    <a:pt x="66653" y="178234"/>
                  </a:moveTo>
                  <a:cubicBezTo>
                    <a:pt x="67663" y="195653"/>
                    <a:pt x="80042" y="212554"/>
                    <a:pt x="106853" y="212554"/>
                  </a:cubicBezTo>
                  <a:cubicBezTo>
                    <a:pt x="126986" y="212554"/>
                    <a:pt x="136792" y="201805"/>
                    <a:pt x="136792" y="190538"/>
                  </a:cubicBezTo>
                  <a:cubicBezTo>
                    <a:pt x="136792" y="181310"/>
                    <a:pt x="130602" y="173605"/>
                    <a:pt x="111512" y="169493"/>
                  </a:cubicBezTo>
                  <a:lnTo>
                    <a:pt x="82192" y="163017"/>
                  </a:lnTo>
                  <a:cubicBezTo>
                    <a:pt x="27528" y="151232"/>
                    <a:pt x="5864" y="120474"/>
                    <a:pt x="5864" y="84601"/>
                  </a:cubicBezTo>
                  <a:cubicBezTo>
                    <a:pt x="5864" y="37946"/>
                    <a:pt x="47107" y="0"/>
                    <a:pt x="104345" y="0"/>
                  </a:cubicBezTo>
                  <a:cubicBezTo>
                    <a:pt x="178621" y="0"/>
                    <a:pt x="204422" y="46137"/>
                    <a:pt x="206996" y="75859"/>
                  </a:cubicBezTo>
                  <a:lnTo>
                    <a:pt x="142037" y="87482"/>
                  </a:lnTo>
                  <a:cubicBezTo>
                    <a:pt x="139984" y="70581"/>
                    <a:pt x="129006" y="56239"/>
                    <a:pt x="105420" y="56239"/>
                  </a:cubicBezTo>
                  <a:cubicBezTo>
                    <a:pt x="90467" y="56239"/>
                    <a:pt x="77567" y="64948"/>
                    <a:pt x="77567" y="78287"/>
                  </a:cubicBezTo>
                  <a:cubicBezTo>
                    <a:pt x="77567" y="89036"/>
                    <a:pt x="86330" y="95188"/>
                    <a:pt x="97699" y="97228"/>
                  </a:cubicBezTo>
                  <a:lnTo>
                    <a:pt x="131710" y="103897"/>
                  </a:lnTo>
                  <a:cubicBezTo>
                    <a:pt x="184746" y="114679"/>
                    <a:pt x="210449" y="146538"/>
                    <a:pt x="210449" y="183868"/>
                  </a:cubicBezTo>
                  <a:cubicBezTo>
                    <a:pt x="210449" y="227415"/>
                    <a:pt x="176895" y="269958"/>
                    <a:pt x="108319" y="269958"/>
                  </a:cubicBezTo>
                  <a:cubicBezTo>
                    <a:pt x="27854" y="269958"/>
                    <a:pt x="2085" y="218155"/>
                    <a:pt x="0" y="190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5"/>
            <p:cNvSpPr/>
            <p:nvPr/>
          </p:nvSpPr>
          <p:spPr>
            <a:xfrm>
              <a:off x="3395386" y="823451"/>
              <a:ext cx="256328" cy="270119"/>
            </a:xfrm>
            <a:custGeom>
              <a:rect b="b" l="l" r="r" t="t"/>
              <a:pathLst>
                <a:path extrusionOk="0" h="270119" w="256328">
                  <a:moveTo>
                    <a:pt x="251660" y="189178"/>
                  </a:moveTo>
                  <a:cubicBezTo>
                    <a:pt x="239280" y="233243"/>
                    <a:pt x="198526" y="270120"/>
                    <a:pt x="133567" y="270120"/>
                  </a:cubicBezTo>
                  <a:cubicBezTo>
                    <a:pt x="62907" y="270120"/>
                    <a:pt x="0" y="219903"/>
                    <a:pt x="0" y="134299"/>
                  </a:cubicBezTo>
                  <a:cubicBezTo>
                    <a:pt x="0" y="52289"/>
                    <a:pt x="61375" y="0"/>
                    <a:pt x="127931" y="0"/>
                  </a:cubicBezTo>
                  <a:cubicBezTo>
                    <a:pt x="207322" y="0"/>
                    <a:pt x="256318" y="48565"/>
                    <a:pt x="256318" y="130705"/>
                  </a:cubicBezTo>
                  <a:cubicBezTo>
                    <a:pt x="256409" y="138761"/>
                    <a:pt x="255898" y="146813"/>
                    <a:pt x="254787" y="154794"/>
                  </a:cubicBezTo>
                  <a:lnTo>
                    <a:pt x="76296" y="154794"/>
                  </a:lnTo>
                  <a:cubicBezTo>
                    <a:pt x="77860" y="183512"/>
                    <a:pt x="104149" y="204006"/>
                    <a:pt x="134577" y="204006"/>
                  </a:cubicBezTo>
                  <a:cubicBezTo>
                    <a:pt x="162951" y="204006"/>
                    <a:pt x="178947" y="190700"/>
                    <a:pt x="186146" y="170691"/>
                  </a:cubicBezTo>
                  <a:close/>
                  <a:moveTo>
                    <a:pt x="180478" y="104642"/>
                  </a:moveTo>
                  <a:cubicBezTo>
                    <a:pt x="179468" y="85216"/>
                    <a:pt x="166046" y="61581"/>
                    <a:pt x="128908" y="61581"/>
                  </a:cubicBezTo>
                  <a:cubicBezTo>
                    <a:pt x="95908" y="61581"/>
                    <a:pt x="79391" y="85669"/>
                    <a:pt x="77860" y="104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5"/>
            <p:cNvSpPr/>
            <p:nvPr/>
          </p:nvSpPr>
          <p:spPr>
            <a:xfrm>
              <a:off x="1857152" y="714826"/>
              <a:ext cx="78055" cy="77574"/>
            </a:xfrm>
            <a:custGeom>
              <a:rect b="b" l="l" r="r" t="t"/>
              <a:pathLst>
                <a:path extrusionOk="0" h="77574" w="78055">
                  <a:moveTo>
                    <a:pt x="0" y="0"/>
                  </a:moveTo>
                  <a:lnTo>
                    <a:pt x="78055" y="0"/>
                  </a:lnTo>
                  <a:lnTo>
                    <a:pt x="78055" y="77575"/>
                  </a:lnTo>
                  <a:lnTo>
                    <a:pt x="0" y="77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5"/>
            <p:cNvSpPr/>
            <p:nvPr/>
          </p:nvSpPr>
          <p:spPr>
            <a:xfrm>
              <a:off x="858952" y="714406"/>
              <a:ext cx="236478" cy="235088"/>
            </a:xfrm>
            <a:custGeom>
              <a:rect b="b" l="l" r="r" t="t"/>
              <a:pathLst>
                <a:path extrusionOk="0" h="235088" w="236478">
                  <a:moveTo>
                    <a:pt x="236478" y="0"/>
                  </a:moveTo>
                  <a:lnTo>
                    <a:pt x="236478" y="235088"/>
                  </a:lnTo>
                  <a:lnTo>
                    <a:pt x="118223" y="235088"/>
                  </a:lnTo>
                  <a:lnTo>
                    <a:pt x="118223" y="117528"/>
                  </a:lnTo>
                  <a:lnTo>
                    <a:pt x="0" y="117528"/>
                  </a:lnTo>
                  <a:lnTo>
                    <a:pt x="0" y="0"/>
                  </a:lnTo>
                  <a:lnTo>
                    <a:pt x="236478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5"/>
            <p:cNvSpPr/>
            <p:nvPr/>
          </p:nvSpPr>
          <p:spPr>
            <a:xfrm>
              <a:off x="740664" y="831933"/>
              <a:ext cx="236511" cy="235055"/>
            </a:xfrm>
            <a:custGeom>
              <a:rect b="b" l="l" r="r" t="t"/>
              <a:pathLst>
                <a:path extrusionOk="0" h="235055" w="236511">
                  <a:moveTo>
                    <a:pt x="236511" y="117560"/>
                  </a:moveTo>
                  <a:lnTo>
                    <a:pt x="236511" y="235056"/>
                  </a:lnTo>
                  <a:lnTo>
                    <a:pt x="0" y="235056"/>
                  </a:lnTo>
                  <a:lnTo>
                    <a:pt x="0" y="0"/>
                  </a:lnTo>
                  <a:lnTo>
                    <a:pt x="118288" y="0"/>
                  </a:lnTo>
                  <a:lnTo>
                    <a:pt x="118288" y="117560"/>
                  </a:lnTo>
                  <a:lnTo>
                    <a:pt x="236511" y="1175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5"/>
            <p:cNvSpPr/>
            <p:nvPr/>
          </p:nvSpPr>
          <p:spPr>
            <a:xfrm>
              <a:off x="977175" y="1066989"/>
              <a:ext cx="118288" cy="117560"/>
            </a:xfrm>
            <a:custGeom>
              <a:rect b="b" l="l" r="r" t="t"/>
              <a:pathLst>
                <a:path extrusionOk="0" h="117560" w="118288">
                  <a:moveTo>
                    <a:pt x="0" y="0"/>
                  </a:moveTo>
                  <a:lnTo>
                    <a:pt x="118288" y="0"/>
                  </a:lnTo>
                  <a:lnTo>
                    <a:pt x="118288" y="117560"/>
                  </a:lnTo>
                  <a:lnTo>
                    <a:pt x="0" y="117560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6"/>
          <p:cNvSpPr txBox="1"/>
          <p:nvPr>
            <p:ph type="ctrTitle"/>
          </p:nvPr>
        </p:nvSpPr>
        <p:spPr>
          <a:xfrm>
            <a:off x="658368" y="2146592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6"/>
          <p:cNvSpPr txBox="1"/>
          <p:nvPr>
            <p:ph idx="1" type="subTitle"/>
          </p:nvPr>
        </p:nvSpPr>
        <p:spPr>
          <a:xfrm>
            <a:off x="658370" y="3758034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grpSp>
        <p:nvGrpSpPr>
          <p:cNvPr id="169" name="Google Shape;169;p66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170" name="Google Shape;170;p66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66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6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6"/>
          <p:cNvSpPr/>
          <p:nvPr/>
        </p:nvSpPr>
        <p:spPr>
          <a:xfrm>
            <a:off x="0" y="6208036"/>
            <a:ext cx="1463040" cy="658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6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4_Title Slide"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7"/>
          <p:cNvSpPr txBox="1"/>
          <p:nvPr>
            <p:ph type="ctrTitle"/>
          </p:nvPr>
        </p:nvSpPr>
        <p:spPr>
          <a:xfrm>
            <a:off x="658368" y="2767137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eorgia"/>
              <a:buNone/>
              <a:defRPr sz="5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8" name="Google Shape;178;p67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179" name="Google Shape;179;p67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7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67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7"/>
          <p:cNvSpPr/>
          <p:nvPr/>
        </p:nvSpPr>
        <p:spPr>
          <a:xfrm>
            <a:off x="0" y="6208036"/>
            <a:ext cx="1463040" cy="658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7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7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 2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8"/>
          <p:cNvSpPr txBox="1"/>
          <p:nvPr>
            <p:ph type="ctrTitle"/>
          </p:nvPr>
        </p:nvSpPr>
        <p:spPr>
          <a:xfrm>
            <a:off x="658368" y="2146592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8"/>
          <p:cNvSpPr txBox="1"/>
          <p:nvPr>
            <p:ph idx="1" type="subTitle"/>
          </p:nvPr>
        </p:nvSpPr>
        <p:spPr>
          <a:xfrm>
            <a:off x="658370" y="3758034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sp>
        <p:nvSpPr>
          <p:cNvPr id="188" name="Google Shape;188;p68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68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190" name="Google Shape;190;p68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68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8"/>
          <p:cNvSpPr/>
          <p:nvPr/>
        </p:nvSpPr>
        <p:spPr>
          <a:xfrm>
            <a:off x="325120" y="5814649"/>
            <a:ext cx="1463040" cy="658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8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8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8_Title Slide"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9"/>
          <p:cNvSpPr txBox="1"/>
          <p:nvPr>
            <p:ph type="ctrTitle"/>
          </p:nvPr>
        </p:nvSpPr>
        <p:spPr>
          <a:xfrm>
            <a:off x="658368" y="2767137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9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69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200" name="Google Shape;200;p69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9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69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9"/>
          <p:cNvSpPr/>
          <p:nvPr/>
        </p:nvSpPr>
        <p:spPr>
          <a:xfrm>
            <a:off x="325120" y="5814649"/>
            <a:ext cx="1463040" cy="658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9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9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Chart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70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0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1" name="Google Shape;211;p70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12" name="Google Shape;212;p70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70"/>
          <p:cNvSpPr/>
          <p:nvPr>
            <p:ph idx="2" type="chart"/>
          </p:nvPr>
        </p:nvSpPr>
        <p:spPr>
          <a:xfrm>
            <a:off x="461963" y="1147763"/>
            <a:ext cx="11268075" cy="47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 2"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1"/>
          <p:cNvSpPr txBox="1"/>
          <p:nvPr>
            <p:ph idx="1" type="body"/>
          </p:nvPr>
        </p:nvSpPr>
        <p:spPr>
          <a:xfrm>
            <a:off x="461179" y="1038604"/>
            <a:ext cx="5952148" cy="5138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sz="20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302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71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1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71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1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71"/>
          <p:cNvSpPr txBox="1"/>
          <p:nvPr>
            <p:ph idx="2" type="body"/>
          </p:nvPr>
        </p:nvSpPr>
        <p:spPr>
          <a:xfrm>
            <a:off x="6507163" y="1038320"/>
            <a:ext cx="5437187" cy="5143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" name="Google Shape;223;p71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24" name="Google Shape;224;p71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1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1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4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4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" name="Google Shape;33;p54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4" name="Google Shape;34;p54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4"/>
          <p:cNvSpPr txBox="1"/>
          <p:nvPr>
            <p:ph idx="2" type="body"/>
          </p:nvPr>
        </p:nvSpPr>
        <p:spPr>
          <a:xfrm>
            <a:off x="461178" y="1517141"/>
            <a:ext cx="11273622" cy="46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Screenshot"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2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72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72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2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72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2"/>
          <p:cNvSpPr/>
          <p:nvPr>
            <p:ph idx="2" type="pic"/>
          </p:nvPr>
        </p:nvSpPr>
        <p:spPr>
          <a:xfrm>
            <a:off x="2414059" y="1857376"/>
            <a:ext cx="7363883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234" name="Google Shape;234;p72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35" name="Google Shape;235;p72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2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2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 3"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3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73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73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3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73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3"/>
          <p:cNvSpPr/>
          <p:nvPr>
            <p:ph idx="2" type="pic"/>
          </p:nvPr>
        </p:nvSpPr>
        <p:spPr>
          <a:xfrm>
            <a:off x="2414059" y="1857376"/>
            <a:ext cx="7363883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245" name="Google Shape;245;p73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46" name="Google Shape;246;p73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3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3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4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74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74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4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74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74"/>
          <p:cNvSpPr/>
          <p:nvPr>
            <p:ph idx="2" type="pic"/>
          </p:nvPr>
        </p:nvSpPr>
        <p:spPr>
          <a:xfrm>
            <a:off x="1138153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256" name="Google Shape;256;p74"/>
          <p:cNvSpPr/>
          <p:nvPr>
            <p:ph idx="3" type="pic"/>
          </p:nvPr>
        </p:nvSpPr>
        <p:spPr>
          <a:xfrm>
            <a:off x="4632721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257" name="Google Shape;257;p74"/>
          <p:cNvSpPr/>
          <p:nvPr>
            <p:ph idx="4" type="pic"/>
          </p:nvPr>
        </p:nvSpPr>
        <p:spPr>
          <a:xfrm>
            <a:off x="8127289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258" name="Google Shape;258;p74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59" name="Google Shape;259;p74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4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4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 4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5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75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75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5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75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75"/>
          <p:cNvSpPr/>
          <p:nvPr>
            <p:ph idx="2" type="pic"/>
          </p:nvPr>
        </p:nvSpPr>
        <p:spPr>
          <a:xfrm>
            <a:off x="1138153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269" name="Google Shape;269;p75"/>
          <p:cNvSpPr/>
          <p:nvPr>
            <p:ph idx="3" type="pic"/>
          </p:nvPr>
        </p:nvSpPr>
        <p:spPr>
          <a:xfrm>
            <a:off x="4632721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270" name="Google Shape;270;p75"/>
          <p:cNvSpPr/>
          <p:nvPr>
            <p:ph idx="4" type="pic"/>
          </p:nvPr>
        </p:nvSpPr>
        <p:spPr>
          <a:xfrm>
            <a:off x="8127289" y="1857376"/>
            <a:ext cx="2987281" cy="4210050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271" name="Google Shape;271;p75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72" name="Google Shape;272;p75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5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5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 2"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6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76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76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6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76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76"/>
          <p:cNvSpPr/>
          <p:nvPr>
            <p:ph idx="2" type="pic"/>
          </p:nvPr>
        </p:nvSpPr>
        <p:spPr>
          <a:xfrm>
            <a:off x="1138152" y="2029283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282" name="Google Shape;282;p76"/>
          <p:cNvSpPr/>
          <p:nvPr>
            <p:ph idx="3" type="pic"/>
          </p:nvPr>
        </p:nvSpPr>
        <p:spPr>
          <a:xfrm>
            <a:off x="5429693" y="2755520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flat" cmpd="sng" w="12700">
            <a:solidFill>
              <a:srgbClr val="EDEBD7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283" name="Google Shape;283;p76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84" name="Google Shape;284;p76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6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6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 3"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7"/>
          <p:cNvSpPr txBox="1"/>
          <p:nvPr>
            <p:ph idx="1" type="body"/>
          </p:nvPr>
        </p:nvSpPr>
        <p:spPr>
          <a:xfrm>
            <a:off x="461178" y="3013237"/>
            <a:ext cx="11269647" cy="316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/>
            </a:lvl4pPr>
            <a:lvl5pPr indent="-3302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77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7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77"/>
          <p:cNvSpPr txBox="1"/>
          <p:nvPr>
            <p:ph idx="2" type="body"/>
          </p:nvPr>
        </p:nvSpPr>
        <p:spPr>
          <a:xfrm>
            <a:off x="461964" y="2446037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77"/>
          <p:cNvSpPr txBox="1"/>
          <p:nvPr>
            <p:ph type="title"/>
          </p:nvPr>
        </p:nvSpPr>
        <p:spPr>
          <a:xfrm>
            <a:off x="461178" y="457200"/>
            <a:ext cx="4518871" cy="1394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77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77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295" name="Google Shape;295;p77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7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7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77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299" name="Google Shape;299;p77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7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77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7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7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8"/>
          <p:cNvSpPr txBox="1"/>
          <p:nvPr>
            <p:ph idx="1" type="body"/>
          </p:nvPr>
        </p:nvSpPr>
        <p:spPr>
          <a:xfrm>
            <a:off x="457200" y="1682496"/>
            <a:ext cx="5540375" cy="4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16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62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44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44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9pPr>
          </a:lstStyle>
          <a:p/>
        </p:txBody>
      </p:sp>
      <p:sp>
        <p:nvSpPr>
          <p:cNvPr id="306" name="Google Shape;306;p78"/>
          <p:cNvSpPr txBox="1"/>
          <p:nvPr>
            <p:ph idx="2" type="body"/>
          </p:nvPr>
        </p:nvSpPr>
        <p:spPr>
          <a:xfrm>
            <a:off x="457200" y="2129051"/>
            <a:ext cx="5540375" cy="406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78"/>
          <p:cNvSpPr txBox="1"/>
          <p:nvPr>
            <p:ph idx="3" type="body"/>
          </p:nvPr>
        </p:nvSpPr>
        <p:spPr>
          <a:xfrm>
            <a:off x="6172200" y="1681164"/>
            <a:ext cx="5562600" cy="4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sz="216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62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44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44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440"/>
            </a:lvl9pPr>
          </a:lstStyle>
          <a:p/>
        </p:txBody>
      </p:sp>
      <p:sp>
        <p:nvSpPr>
          <p:cNvPr id="308" name="Google Shape;308;p78"/>
          <p:cNvSpPr txBox="1"/>
          <p:nvPr>
            <p:ph idx="4" type="body"/>
          </p:nvPr>
        </p:nvSpPr>
        <p:spPr>
          <a:xfrm>
            <a:off x="6172200" y="2129051"/>
            <a:ext cx="5562600" cy="406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78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8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78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78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3" name="Google Shape;313;p78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14" name="Google Shape;314;p78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8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8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1_Two Content"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9"/>
          <p:cNvSpPr txBox="1"/>
          <p:nvPr>
            <p:ph idx="11" type="ftr"/>
          </p:nvPr>
        </p:nvSpPr>
        <p:spPr>
          <a:xfrm>
            <a:off x="575920" y="63206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9"/>
          <p:cNvSpPr txBox="1"/>
          <p:nvPr>
            <p:ph idx="12" type="sldNum"/>
          </p:nvPr>
        </p:nvSpPr>
        <p:spPr>
          <a:xfrm>
            <a:off x="9246517" y="63206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79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7000" lIns="74050" spcFirstLastPara="1" rIns="74050" wrap="square" tIns="37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8"/>
              <a:buFont typeface="Arial"/>
              <a:buNone/>
            </a:pPr>
            <a:r>
              <a:t/>
            </a:r>
            <a:endParaRPr b="0" i="0" sz="1458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9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9"/>
          <p:cNvSpPr txBox="1"/>
          <p:nvPr>
            <p:ph idx="1" type="body"/>
          </p:nvPr>
        </p:nvSpPr>
        <p:spPr>
          <a:xfrm>
            <a:off x="461434" y="1516380"/>
            <a:ext cx="3596217" cy="46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9"/>
          <p:cNvSpPr txBox="1"/>
          <p:nvPr>
            <p:ph idx="2" type="body"/>
          </p:nvPr>
        </p:nvSpPr>
        <p:spPr>
          <a:xfrm>
            <a:off x="4292600" y="1516379"/>
            <a:ext cx="3606800" cy="464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9"/>
          <p:cNvSpPr txBox="1"/>
          <p:nvPr>
            <p:ph idx="3" type="body"/>
          </p:nvPr>
        </p:nvSpPr>
        <p:spPr>
          <a:xfrm>
            <a:off x="8125884" y="1516380"/>
            <a:ext cx="3604683" cy="46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79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26" name="Google Shape;326;p79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9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9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8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80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80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34" name="Google Shape;334;p80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0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0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1"/>
          <p:cNvSpPr/>
          <p:nvPr>
            <p:ph idx="2" type="pic"/>
          </p:nvPr>
        </p:nvSpPr>
        <p:spPr>
          <a:xfrm>
            <a:off x="6728885" y="0"/>
            <a:ext cx="5463116" cy="6807994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81"/>
          <p:cNvSpPr txBox="1"/>
          <p:nvPr>
            <p:ph idx="1" type="body"/>
          </p:nvPr>
        </p:nvSpPr>
        <p:spPr>
          <a:xfrm>
            <a:off x="461176" y="1502718"/>
            <a:ext cx="5634823" cy="36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9pPr>
          </a:lstStyle>
          <a:p/>
        </p:txBody>
      </p:sp>
      <p:sp>
        <p:nvSpPr>
          <p:cNvPr id="340" name="Google Shape;340;p81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81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1"/>
          <p:cNvSpPr txBox="1"/>
          <p:nvPr/>
        </p:nvSpPr>
        <p:spPr>
          <a:xfrm>
            <a:off x="9225405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25" lIns="109700" spcFirstLastPara="1" rIns="109700" wrap="square" tIns="548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fld id="{00000000-1234-1234-1234-123412341234}" type="slidenum">
              <a:rPr b="1" i="0" lang="en-US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108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81"/>
          <p:cNvSpPr/>
          <p:nvPr>
            <p:ph idx="3" type="pic"/>
          </p:nvPr>
        </p:nvSpPr>
        <p:spPr>
          <a:xfrm>
            <a:off x="490670" y="3128375"/>
            <a:ext cx="822960" cy="822960"/>
          </a:xfrm>
          <a:prstGeom prst="ellipse">
            <a:avLst/>
          </a:prstGeom>
          <a:solidFill>
            <a:srgbClr val="EDEBD7"/>
          </a:solidFill>
          <a:ln>
            <a:noFill/>
          </a:ln>
        </p:spPr>
      </p:sp>
      <p:sp>
        <p:nvSpPr>
          <p:cNvPr id="344" name="Google Shape;344;p81"/>
          <p:cNvSpPr/>
          <p:nvPr>
            <p:ph idx="4" type="pic"/>
          </p:nvPr>
        </p:nvSpPr>
        <p:spPr>
          <a:xfrm>
            <a:off x="490670" y="4085306"/>
            <a:ext cx="822960" cy="822960"/>
          </a:xfrm>
          <a:prstGeom prst="ellipse">
            <a:avLst/>
          </a:prstGeom>
          <a:solidFill>
            <a:srgbClr val="EDEBD7"/>
          </a:solidFill>
          <a:ln>
            <a:noFill/>
          </a:ln>
        </p:spPr>
      </p:sp>
      <p:sp>
        <p:nvSpPr>
          <p:cNvPr id="345" name="Google Shape;345;p81"/>
          <p:cNvSpPr/>
          <p:nvPr>
            <p:ph idx="5" type="pic"/>
          </p:nvPr>
        </p:nvSpPr>
        <p:spPr>
          <a:xfrm>
            <a:off x="490670" y="5003958"/>
            <a:ext cx="822960" cy="822960"/>
          </a:xfrm>
          <a:prstGeom prst="ellipse">
            <a:avLst/>
          </a:prstGeom>
          <a:solidFill>
            <a:srgbClr val="EDEBD7"/>
          </a:solidFill>
          <a:ln>
            <a:noFill/>
          </a:ln>
        </p:spPr>
      </p:sp>
      <p:sp>
        <p:nvSpPr>
          <p:cNvPr id="346" name="Google Shape;346;p81"/>
          <p:cNvSpPr txBox="1"/>
          <p:nvPr>
            <p:ph idx="6" type="body"/>
          </p:nvPr>
        </p:nvSpPr>
        <p:spPr>
          <a:xfrm>
            <a:off x="1644504" y="2085383"/>
            <a:ext cx="4451496" cy="376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SzPts val="1800"/>
              <a:buNone/>
              <a:defRPr b="1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chemeClr val="dk2"/>
                </a:solidFill>
              </a:defRPr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81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81"/>
          <p:cNvSpPr txBox="1"/>
          <p:nvPr>
            <p:ph type="title"/>
          </p:nvPr>
        </p:nvSpPr>
        <p:spPr>
          <a:xfrm>
            <a:off x="461178" y="457200"/>
            <a:ext cx="5634821" cy="920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9" name="Google Shape;349;p81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50" name="Google Shape;350;p81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1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1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81"/>
          <p:cNvSpPr/>
          <p:nvPr>
            <p:ph idx="7" type="pic"/>
          </p:nvPr>
        </p:nvSpPr>
        <p:spPr>
          <a:xfrm>
            <a:off x="490670" y="2123703"/>
            <a:ext cx="822960" cy="822960"/>
          </a:xfrm>
          <a:prstGeom prst="ellipse">
            <a:avLst/>
          </a:prstGeom>
          <a:solidFill>
            <a:srgbClr val="EDEBD7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grpSp>
        <p:nvGrpSpPr>
          <p:cNvPr id="41" name="Google Shape;41;p55"/>
          <p:cNvGrpSpPr/>
          <p:nvPr/>
        </p:nvGrpSpPr>
        <p:grpSpPr>
          <a:xfrm>
            <a:off x="7016532" y="-2"/>
            <a:ext cx="5175468" cy="6858002"/>
            <a:chOff x="10094760" y="621204"/>
            <a:chExt cx="1354470" cy="1794807"/>
          </a:xfrm>
        </p:grpSpPr>
        <p:sp>
          <p:nvSpPr>
            <p:cNvPr id="42" name="Google Shape;42;p55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C9E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5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C9E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5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C9E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1_Picture with Caption"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2"/>
          <p:cNvSpPr/>
          <p:nvPr>
            <p:ph idx="2" type="pic"/>
          </p:nvPr>
        </p:nvSpPr>
        <p:spPr>
          <a:xfrm>
            <a:off x="6728885" y="0"/>
            <a:ext cx="5463116" cy="6807994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82"/>
          <p:cNvSpPr txBox="1"/>
          <p:nvPr>
            <p:ph idx="1" type="body"/>
          </p:nvPr>
        </p:nvSpPr>
        <p:spPr>
          <a:xfrm>
            <a:off x="461176" y="1499617"/>
            <a:ext cx="5634823" cy="35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9pPr>
          </a:lstStyle>
          <a:p/>
        </p:txBody>
      </p:sp>
      <p:sp>
        <p:nvSpPr>
          <p:cNvPr id="357" name="Google Shape;357;p82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82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2"/>
          <p:cNvSpPr txBox="1"/>
          <p:nvPr/>
        </p:nvSpPr>
        <p:spPr>
          <a:xfrm>
            <a:off x="9225405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25" lIns="109700" spcFirstLastPara="1" rIns="109700" wrap="square" tIns="548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</a:pPr>
            <a:fld id="{00000000-1234-1234-1234-123412341234}" type="slidenum">
              <a:rPr b="1" i="0" lang="en-US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108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0" name="Google Shape;360;p82"/>
          <p:cNvSpPr txBox="1"/>
          <p:nvPr>
            <p:ph idx="3" type="body"/>
          </p:nvPr>
        </p:nvSpPr>
        <p:spPr>
          <a:xfrm>
            <a:off x="461176" y="1977735"/>
            <a:ext cx="5634824" cy="4169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SzPts val="1800"/>
              <a:buNone/>
              <a:defRPr b="1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Font typeface="Noto Sans Symbols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2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2"/>
          <p:cNvSpPr txBox="1"/>
          <p:nvPr>
            <p:ph type="title"/>
          </p:nvPr>
        </p:nvSpPr>
        <p:spPr>
          <a:xfrm>
            <a:off x="461178" y="457199"/>
            <a:ext cx="5634821" cy="92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3" name="Google Shape;363;p82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64" name="Google Shape;364;p82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82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82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1_Picture with Caption 2">
    <p:bg>
      <p:bgPr>
        <a:solidFill>
          <a:srgbClr val="FFFFFF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3"/>
          <p:cNvSpPr/>
          <p:nvPr>
            <p:ph idx="2" type="pic"/>
          </p:nvPr>
        </p:nvSpPr>
        <p:spPr>
          <a:xfrm>
            <a:off x="461176" y="1917663"/>
            <a:ext cx="5634823" cy="3899271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83"/>
          <p:cNvSpPr txBox="1"/>
          <p:nvPr>
            <p:ph idx="1" type="body"/>
          </p:nvPr>
        </p:nvSpPr>
        <p:spPr>
          <a:xfrm>
            <a:off x="461176" y="1499616"/>
            <a:ext cx="5634823" cy="2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00"/>
            </a:lvl9pPr>
          </a:lstStyle>
          <a:p/>
        </p:txBody>
      </p:sp>
      <p:sp>
        <p:nvSpPr>
          <p:cNvPr id="370" name="Google Shape;370;p83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83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83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3"/>
          <p:cNvSpPr txBox="1"/>
          <p:nvPr>
            <p:ph idx="3" type="body"/>
          </p:nvPr>
        </p:nvSpPr>
        <p:spPr>
          <a:xfrm>
            <a:off x="6489291" y="457201"/>
            <a:ext cx="5402143" cy="5359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  <a:defRPr b="1" i="0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Char char="▪"/>
              <a:defRPr sz="1560">
                <a:solidFill>
                  <a:schemeClr val="dk2"/>
                </a:solidFill>
              </a:defRPr>
            </a:lvl2pPr>
            <a:lvl3pPr indent="-30289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Char char="▪"/>
              <a:defRPr sz="1560"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3"/>
          <p:cNvSpPr txBox="1"/>
          <p:nvPr>
            <p:ph type="title"/>
          </p:nvPr>
        </p:nvSpPr>
        <p:spPr>
          <a:xfrm>
            <a:off x="461178" y="457199"/>
            <a:ext cx="5634821" cy="92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5" name="Google Shape;375;p83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76" name="Google Shape;376;p83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3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3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 2"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4"/>
          <p:cNvSpPr txBox="1"/>
          <p:nvPr>
            <p:ph type="ctrTitle"/>
          </p:nvPr>
        </p:nvSpPr>
        <p:spPr>
          <a:xfrm>
            <a:off x="658368" y="2133705"/>
            <a:ext cx="5793581" cy="1076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4"/>
          <p:cNvSpPr txBox="1"/>
          <p:nvPr>
            <p:ph idx="1" type="subTitle"/>
          </p:nvPr>
        </p:nvSpPr>
        <p:spPr>
          <a:xfrm>
            <a:off x="658370" y="3251226"/>
            <a:ext cx="5793580" cy="39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12_Title Slide"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85"/>
          <p:cNvSpPr txBox="1"/>
          <p:nvPr>
            <p:ph type="ctrTitle"/>
          </p:nvPr>
        </p:nvSpPr>
        <p:spPr>
          <a:xfrm>
            <a:off x="658368" y="213370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5" name="Google Shape;385;p85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86" name="Google Shape;386;p85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5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5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8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FFFF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6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6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86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6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4" name="Google Shape;394;p86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395" name="Google Shape;395;p86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6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6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12_Title Slide 2">
    <p:bg>
      <p:bgPr>
        <a:solidFill>
          <a:schemeClr val="dk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7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87"/>
          <p:cNvSpPr txBox="1"/>
          <p:nvPr>
            <p:ph type="title"/>
          </p:nvPr>
        </p:nvSpPr>
        <p:spPr>
          <a:xfrm>
            <a:off x="461179" y="457200"/>
            <a:ext cx="4467814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1" name="Google Shape;401;p87"/>
          <p:cNvGrpSpPr/>
          <p:nvPr/>
        </p:nvGrpSpPr>
        <p:grpSpPr>
          <a:xfrm>
            <a:off x="4980048" y="0"/>
            <a:ext cx="1463040" cy="1463040"/>
            <a:chOff x="3735036" y="0"/>
            <a:chExt cx="1097280" cy="1219200"/>
          </a:xfrm>
        </p:grpSpPr>
        <p:sp>
          <p:nvSpPr>
            <p:cNvPr id="402" name="Google Shape;402;p87"/>
            <p:cNvSpPr/>
            <p:nvPr/>
          </p:nvSpPr>
          <p:spPr>
            <a:xfrm>
              <a:off x="4283676" y="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7"/>
            <p:cNvSpPr/>
            <p:nvPr/>
          </p:nvSpPr>
          <p:spPr>
            <a:xfrm>
              <a:off x="3735036" y="609600"/>
              <a:ext cx="548640" cy="609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87"/>
          <p:cNvSpPr/>
          <p:nvPr/>
        </p:nvSpPr>
        <p:spPr>
          <a:xfrm>
            <a:off x="11480800" y="2423160"/>
            <a:ext cx="731520" cy="219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7"/>
          <p:cNvSpPr/>
          <p:nvPr/>
        </p:nvSpPr>
        <p:spPr>
          <a:xfrm>
            <a:off x="325120" y="5814649"/>
            <a:ext cx="1463040" cy="6583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7"/>
          <p:cNvSpPr/>
          <p:nvPr/>
        </p:nvSpPr>
        <p:spPr>
          <a:xfrm>
            <a:off x="8390340" y="1417320"/>
            <a:ext cx="73152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7"/>
          <p:cNvSpPr/>
          <p:nvPr/>
        </p:nvSpPr>
        <p:spPr>
          <a:xfrm rot="5400000">
            <a:off x="9367520" y="4709161"/>
            <a:ext cx="1498875" cy="1498875"/>
          </a:xfrm>
          <a:custGeom>
            <a:rect b="b" l="l" r="r" t="t"/>
            <a:pathLst>
              <a:path extrusionOk="0" h="1498875" w="1498875">
                <a:moveTo>
                  <a:pt x="0" y="1498875"/>
                </a:moveTo>
                <a:lnTo>
                  <a:pt x="0" y="754596"/>
                </a:lnTo>
                <a:lnTo>
                  <a:pt x="754596" y="754596"/>
                </a:lnTo>
                <a:lnTo>
                  <a:pt x="754596" y="0"/>
                </a:lnTo>
                <a:lnTo>
                  <a:pt x="1498875" y="0"/>
                </a:lnTo>
                <a:lnTo>
                  <a:pt x="1498875" y="754596"/>
                </a:lnTo>
                <a:lnTo>
                  <a:pt x="1498875" y="1498875"/>
                </a:lnTo>
                <a:lnTo>
                  <a:pt x="754596" y="149887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5_Title and Content"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8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8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88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88"/>
          <p:cNvSpPr txBox="1"/>
          <p:nvPr>
            <p:ph idx="1" type="body"/>
          </p:nvPr>
        </p:nvSpPr>
        <p:spPr>
          <a:xfrm>
            <a:off x="461963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88"/>
          <p:cNvSpPr txBox="1"/>
          <p:nvPr>
            <p:ph idx="2" type="body"/>
          </p:nvPr>
        </p:nvSpPr>
        <p:spPr>
          <a:xfrm>
            <a:off x="1291070" y="1917803"/>
            <a:ext cx="2574349" cy="690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88"/>
          <p:cNvSpPr txBox="1"/>
          <p:nvPr>
            <p:ph idx="3" type="body"/>
          </p:nvPr>
        </p:nvSpPr>
        <p:spPr>
          <a:xfrm>
            <a:off x="4757520" y="1917803"/>
            <a:ext cx="2574349" cy="690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88"/>
          <p:cNvSpPr txBox="1"/>
          <p:nvPr>
            <p:ph idx="4" type="body"/>
          </p:nvPr>
        </p:nvSpPr>
        <p:spPr>
          <a:xfrm>
            <a:off x="8223972" y="1917803"/>
            <a:ext cx="2574349" cy="690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2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88"/>
          <p:cNvSpPr txBox="1"/>
          <p:nvPr>
            <p:ph idx="5" type="body"/>
          </p:nvPr>
        </p:nvSpPr>
        <p:spPr>
          <a:xfrm>
            <a:off x="1291070" y="2677747"/>
            <a:ext cx="2574349" cy="352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88"/>
          <p:cNvSpPr txBox="1"/>
          <p:nvPr>
            <p:ph idx="6" type="body"/>
          </p:nvPr>
        </p:nvSpPr>
        <p:spPr>
          <a:xfrm>
            <a:off x="4761632" y="2677747"/>
            <a:ext cx="2574349" cy="352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88"/>
          <p:cNvSpPr txBox="1"/>
          <p:nvPr>
            <p:ph idx="7" type="body"/>
          </p:nvPr>
        </p:nvSpPr>
        <p:spPr>
          <a:xfrm>
            <a:off x="8228081" y="2677747"/>
            <a:ext cx="2570239" cy="3520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88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0" name="Google Shape;420;p88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421" name="Google Shape;421;p88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8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8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 4"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9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89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89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89"/>
          <p:cNvSpPr txBox="1"/>
          <p:nvPr>
            <p:ph idx="1" type="body"/>
          </p:nvPr>
        </p:nvSpPr>
        <p:spPr>
          <a:xfrm>
            <a:off x="461178" y="1774209"/>
            <a:ext cx="11269647" cy="440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>
                <a:solidFill>
                  <a:srgbClr val="FFFFFF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sz="1800">
                <a:solidFill>
                  <a:srgbClr val="FFFFF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TR"/>
              <a:buChar char="-"/>
              <a:defRPr sz="1800"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89"/>
          <p:cNvSpPr txBox="1"/>
          <p:nvPr>
            <p:ph idx="2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89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1" name="Google Shape;431;p89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432" name="Google Shape;432;p89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9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9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1_Title Only">
    <p:bg>
      <p:bgPr>
        <a:solidFill>
          <a:srgbClr val="FFFF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0"/>
          <p:cNvSpPr txBox="1"/>
          <p:nvPr>
            <p:ph type="title"/>
          </p:nvPr>
        </p:nvSpPr>
        <p:spPr>
          <a:xfrm>
            <a:off x="461178" y="681038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9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9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9" name="Google Shape;439;p90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90"/>
          <p:cNvSpPr/>
          <p:nvPr/>
        </p:nvSpPr>
        <p:spPr>
          <a:xfrm>
            <a:off x="1898756" y="1937492"/>
            <a:ext cx="1728865" cy="15559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90"/>
          <p:cNvSpPr/>
          <p:nvPr/>
        </p:nvSpPr>
        <p:spPr>
          <a:xfrm>
            <a:off x="3625124" y="1937492"/>
            <a:ext cx="1728865" cy="1555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90"/>
          <p:cNvSpPr/>
          <p:nvPr/>
        </p:nvSpPr>
        <p:spPr>
          <a:xfrm>
            <a:off x="5351492" y="1937492"/>
            <a:ext cx="1728865" cy="15559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0"/>
          <p:cNvSpPr/>
          <p:nvPr/>
        </p:nvSpPr>
        <p:spPr>
          <a:xfrm>
            <a:off x="7077860" y="1937492"/>
            <a:ext cx="1728865" cy="15559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90"/>
          <p:cNvSpPr/>
          <p:nvPr/>
        </p:nvSpPr>
        <p:spPr>
          <a:xfrm>
            <a:off x="1898756" y="3475483"/>
            <a:ext cx="1728865" cy="435354"/>
          </a:xfrm>
          <a:prstGeom prst="rect">
            <a:avLst/>
          </a:prstGeom>
          <a:solidFill>
            <a:srgbClr val="769A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90"/>
          <p:cNvSpPr/>
          <p:nvPr/>
        </p:nvSpPr>
        <p:spPr>
          <a:xfrm>
            <a:off x="3625124" y="3475483"/>
            <a:ext cx="1728865" cy="435354"/>
          </a:xfrm>
          <a:prstGeom prst="rect">
            <a:avLst/>
          </a:prstGeom>
          <a:solidFill>
            <a:srgbClr val="56A9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0"/>
          <p:cNvSpPr/>
          <p:nvPr/>
        </p:nvSpPr>
        <p:spPr>
          <a:xfrm>
            <a:off x="5351492" y="3475483"/>
            <a:ext cx="1728865" cy="435354"/>
          </a:xfrm>
          <a:prstGeom prst="rect">
            <a:avLst/>
          </a:prstGeom>
          <a:solidFill>
            <a:srgbClr val="F89B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90"/>
          <p:cNvSpPr/>
          <p:nvPr/>
        </p:nvSpPr>
        <p:spPr>
          <a:xfrm>
            <a:off x="7077860" y="3475483"/>
            <a:ext cx="1728865" cy="435354"/>
          </a:xfrm>
          <a:prstGeom prst="rect">
            <a:avLst/>
          </a:prstGeom>
          <a:solidFill>
            <a:srgbClr val="E6C2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90"/>
          <p:cNvSpPr/>
          <p:nvPr/>
        </p:nvSpPr>
        <p:spPr>
          <a:xfrm>
            <a:off x="1898756" y="3909977"/>
            <a:ext cx="1728865" cy="435354"/>
          </a:xfrm>
          <a:prstGeom prst="rect">
            <a:avLst/>
          </a:prstGeom>
          <a:solidFill>
            <a:srgbClr val="A3BCB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90"/>
          <p:cNvSpPr/>
          <p:nvPr/>
        </p:nvSpPr>
        <p:spPr>
          <a:xfrm>
            <a:off x="3625124" y="3909977"/>
            <a:ext cx="1728865" cy="435354"/>
          </a:xfrm>
          <a:prstGeom prst="rect">
            <a:avLst/>
          </a:prstGeom>
          <a:solidFill>
            <a:srgbClr val="ABD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0"/>
          <p:cNvSpPr/>
          <p:nvPr/>
        </p:nvSpPr>
        <p:spPr>
          <a:xfrm>
            <a:off x="5351492" y="3909977"/>
            <a:ext cx="1728865" cy="435354"/>
          </a:xfrm>
          <a:prstGeom prst="rect">
            <a:avLst/>
          </a:prstGeom>
          <a:solidFill>
            <a:srgbClr val="FCD7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90"/>
          <p:cNvSpPr/>
          <p:nvPr/>
        </p:nvSpPr>
        <p:spPr>
          <a:xfrm>
            <a:off x="7077860" y="3909977"/>
            <a:ext cx="1728865" cy="435354"/>
          </a:xfrm>
          <a:prstGeom prst="rect">
            <a:avLst/>
          </a:prstGeom>
          <a:solidFill>
            <a:srgbClr val="EFD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0"/>
          <p:cNvSpPr/>
          <p:nvPr/>
        </p:nvSpPr>
        <p:spPr>
          <a:xfrm>
            <a:off x="1898756" y="4344471"/>
            <a:ext cx="1728865" cy="435354"/>
          </a:xfrm>
          <a:prstGeom prst="rect">
            <a:avLst/>
          </a:prstGeom>
          <a:solidFill>
            <a:srgbClr val="D1DD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0"/>
          <p:cNvSpPr/>
          <p:nvPr/>
        </p:nvSpPr>
        <p:spPr>
          <a:xfrm>
            <a:off x="3625124" y="4344471"/>
            <a:ext cx="1728865" cy="435354"/>
          </a:xfrm>
          <a:prstGeom prst="rect">
            <a:avLst/>
          </a:prstGeom>
          <a:solidFill>
            <a:srgbClr val="D5EA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0"/>
          <p:cNvSpPr/>
          <p:nvPr/>
        </p:nvSpPr>
        <p:spPr>
          <a:xfrm>
            <a:off x="5351492" y="4344471"/>
            <a:ext cx="1728865" cy="435354"/>
          </a:xfrm>
          <a:prstGeom prst="rect">
            <a:avLst/>
          </a:prstGeom>
          <a:solidFill>
            <a:srgbClr val="F9EF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0"/>
          <p:cNvSpPr/>
          <p:nvPr/>
        </p:nvSpPr>
        <p:spPr>
          <a:xfrm>
            <a:off x="7077860" y="4344471"/>
            <a:ext cx="1728865" cy="435354"/>
          </a:xfrm>
          <a:prstGeom prst="rect">
            <a:avLst/>
          </a:prstGeom>
          <a:solidFill>
            <a:srgbClr val="F7E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90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457" name="Google Shape;457;p90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0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0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grpSp>
        <p:nvGrpSpPr>
          <p:cNvPr id="48" name="Google Shape;48;p56"/>
          <p:cNvGrpSpPr/>
          <p:nvPr/>
        </p:nvGrpSpPr>
        <p:grpSpPr>
          <a:xfrm>
            <a:off x="7016532" y="-2"/>
            <a:ext cx="5175468" cy="6858002"/>
            <a:chOff x="10094760" y="621204"/>
            <a:chExt cx="1354470" cy="1794807"/>
          </a:xfrm>
        </p:grpSpPr>
        <p:sp>
          <p:nvSpPr>
            <p:cNvPr id="49" name="Google Shape;49;p56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FCD3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FCD3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FCD3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idx="1" type="body"/>
          </p:nvPr>
        </p:nvSpPr>
        <p:spPr>
          <a:xfrm>
            <a:off x="461176" y="1517141"/>
            <a:ext cx="5558624" cy="46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2" type="body"/>
          </p:nvPr>
        </p:nvSpPr>
        <p:spPr>
          <a:xfrm>
            <a:off x="6172200" y="1517141"/>
            <a:ext cx="5562600" cy="46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sz="2400"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7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7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" name="Google Shape;59;p57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60" name="Google Shape;60;p57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7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7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44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40"/>
            </a:lvl9pPr>
          </a:lstStyle>
          <a:p/>
        </p:txBody>
      </p:sp>
      <p:grpSp>
        <p:nvGrpSpPr>
          <p:cNvPr id="66" name="Google Shape;66;p58"/>
          <p:cNvGrpSpPr/>
          <p:nvPr/>
        </p:nvGrpSpPr>
        <p:grpSpPr>
          <a:xfrm>
            <a:off x="7016532" y="-2"/>
            <a:ext cx="5175468" cy="6858002"/>
            <a:chOff x="10094760" y="621204"/>
            <a:chExt cx="1354470" cy="1794807"/>
          </a:xfrm>
        </p:grpSpPr>
        <p:sp>
          <p:nvSpPr>
            <p:cNvPr id="67" name="Google Shape;67;p58"/>
            <p:cNvSpPr/>
            <p:nvPr/>
          </p:nvSpPr>
          <p:spPr>
            <a:xfrm>
              <a:off x="10546333" y="621204"/>
              <a:ext cx="902773" cy="897465"/>
            </a:xfrm>
            <a:custGeom>
              <a:rect b="b" l="l" r="r" t="t"/>
              <a:pathLst>
                <a:path extrusionOk="0" h="897465" w="902773">
                  <a:moveTo>
                    <a:pt x="902773" y="0"/>
                  </a:moveTo>
                  <a:lnTo>
                    <a:pt x="902773" y="897466"/>
                  </a:lnTo>
                  <a:lnTo>
                    <a:pt x="451325" y="897466"/>
                  </a:lnTo>
                  <a:lnTo>
                    <a:pt x="451325" y="448671"/>
                  </a:lnTo>
                  <a:lnTo>
                    <a:pt x="0" y="448671"/>
                  </a:lnTo>
                  <a:lnTo>
                    <a:pt x="0" y="0"/>
                  </a:lnTo>
                  <a:lnTo>
                    <a:pt x="902773" y="0"/>
                  </a:lnTo>
                  <a:close/>
                </a:path>
              </a:pathLst>
            </a:custGeom>
            <a:solidFill>
              <a:srgbClr val="C4C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>
              <a:off x="10094760" y="1069874"/>
              <a:ext cx="902897" cy="897342"/>
            </a:xfrm>
            <a:custGeom>
              <a:rect b="b" l="l" r="r" t="t"/>
              <a:pathLst>
                <a:path extrusionOk="0" h="897342" w="902897">
                  <a:moveTo>
                    <a:pt x="902898" y="448795"/>
                  </a:moveTo>
                  <a:lnTo>
                    <a:pt x="902898" y="897342"/>
                  </a:lnTo>
                  <a:lnTo>
                    <a:pt x="0" y="897342"/>
                  </a:lnTo>
                  <a:lnTo>
                    <a:pt x="0" y="0"/>
                  </a:lnTo>
                  <a:lnTo>
                    <a:pt x="451573" y="0"/>
                  </a:lnTo>
                  <a:lnTo>
                    <a:pt x="451573" y="448795"/>
                  </a:lnTo>
                  <a:lnTo>
                    <a:pt x="902898" y="448795"/>
                  </a:lnTo>
                  <a:close/>
                </a:path>
              </a:pathLst>
            </a:custGeom>
            <a:solidFill>
              <a:srgbClr val="C4C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>
              <a:off x="10997657" y="1967217"/>
              <a:ext cx="451573" cy="448794"/>
            </a:xfrm>
            <a:custGeom>
              <a:rect b="b" l="l" r="r" t="t"/>
              <a:pathLst>
                <a:path extrusionOk="0" h="448794" w="451573">
                  <a:moveTo>
                    <a:pt x="0" y="0"/>
                  </a:moveTo>
                  <a:lnTo>
                    <a:pt x="451573" y="0"/>
                  </a:lnTo>
                  <a:lnTo>
                    <a:pt x="451573" y="448795"/>
                  </a:lnTo>
                  <a:lnTo>
                    <a:pt x="0" y="448795"/>
                  </a:lnTo>
                  <a:close/>
                </a:path>
              </a:pathLst>
            </a:custGeom>
            <a:solidFill>
              <a:srgbClr val="C4C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/>
          <p:nvPr>
            <p:ph idx="1" type="body"/>
          </p:nvPr>
        </p:nvSpPr>
        <p:spPr>
          <a:xfrm>
            <a:off x="461963" y="5421664"/>
            <a:ext cx="11268075" cy="46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  <a:defRPr b="0" sz="1050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2" name="Google Shape;72;p59"/>
          <p:cNvGrpSpPr/>
          <p:nvPr/>
        </p:nvGrpSpPr>
        <p:grpSpPr>
          <a:xfrm>
            <a:off x="4226603" y="2998910"/>
            <a:ext cx="3738794" cy="603826"/>
            <a:chOff x="740664" y="714406"/>
            <a:chExt cx="2911050" cy="470143"/>
          </a:xfrm>
        </p:grpSpPr>
        <p:sp>
          <p:nvSpPr>
            <p:cNvPr id="73" name="Google Shape;73;p59"/>
            <p:cNvSpPr/>
            <p:nvPr/>
          </p:nvSpPr>
          <p:spPr>
            <a:xfrm>
              <a:off x="1216324" y="825037"/>
              <a:ext cx="270945" cy="358281"/>
            </a:xfrm>
            <a:custGeom>
              <a:rect b="b" l="l" r="r" t="t"/>
              <a:pathLst>
                <a:path extrusionOk="0" h="358281" w="270945">
                  <a:moveTo>
                    <a:pt x="193900" y="358282"/>
                  </a:moveTo>
                  <a:lnTo>
                    <a:pt x="193900" y="240398"/>
                  </a:lnTo>
                  <a:cubicBezTo>
                    <a:pt x="182563" y="256263"/>
                    <a:pt x="158847" y="266526"/>
                    <a:pt x="126856" y="266526"/>
                  </a:cubicBezTo>
                  <a:cubicBezTo>
                    <a:pt x="53622" y="266526"/>
                    <a:pt x="0" y="210644"/>
                    <a:pt x="0" y="132745"/>
                  </a:cubicBezTo>
                  <a:cubicBezTo>
                    <a:pt x="0" y="56886"/>
                    <a:pt x="50527" y="0"/>
                    <a:pt x="123794" y="0"/>
                  </a:cubicBezTo>
                  <a:cubicBezTo>
                    <a:pt x="169174" y="0"/>
                    <a:pt x="190316" y="20495"/>
                    <a:pt x="196018" y="31276"/>
                  </a:cubicBezTo>
                  <a:lnTo>
                    <a:pt x="196018" y="6152"/>
                  </a:lnTo>
                  <a:lnTo>
                    <a:pt x="270945" y="6152"/>
                  </a:lnTo>
                  <a:lnTo>
                    <a:pt x="270945" y="358282"/>
                  </a:lnTo>
                  <a:close/>
                  <a:moveTo>
                    <a:pt x="137183" y="196948"/>
                  </a:moveTo>
                  <a:cubicBezTo>
                    <a:pt x="167610" y="196948"/>
                    <a:pt x="194943" y="175936"/>
                    <a:pt x="194943" y="133393"/>
                  </a:cubicBezTo>
                  <a:cubicBezTo>
                    <a:pt x="194943" y="90849"/>
                    <a:pt x="167610" y="70355"/>
                    <a:pt x="137183" y="70355"/>
                  </a:cubicBezTo>
                  <a:cubicBezTo>
                    <a:pt x="106756" y="70355"/>
                    <a:pt x="79423" y="90849"/>
                    <a:pt x="79423" y="133393"/>
                  </a:cubicBezTo>
                  <a:cubicBezTo>
                    <a:pt x="79423" y="175288"/>
                    <a:pt x="106756" y="196948"/>
                    <a:pt x="137183" y="1969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9"/>
            <p:cNvSpPr/>
            <p:nvPr/>
          </p:nvSpPr>
          <p:spPr>
            <a:xfrm>
              <a:off x="1550013" y="831189"/>
              <a:ext cx="243417" cy="260374"/>
            </a:xfrm>
            <a:custGeom>
              <a:rect b="b" l="l" r="r" t="t"/>
              <a:pathLst>
                <a:path extrusionOk="0" h="260374" w="243417">
                  <a:moveTo>
                    <a:pt x="166046" y="229098"/>
                  </a:moveTo>
                  <a:cubicBezTo>
                    <a:pt x="152657" y="251147"/>
                    <a:pt x="123240" y="260374"/>
                    <a:pt x="97471" y="260374"/>
                  </a:cubicBezTo>
                  <a:cubicBezTo>
                    <a:pt x="35053" y="260374"/>
                    <a:pt x="0" y="215274"/>
                    <a:pt x="0" y="160945"/>
                  </a:cubicBezTo>
                  <a:lnTo>
                    <a:pt x="0" y="0"/>
                  </a:lnTo>
                  <a:lnTo>
                    <a:pt x="78381" y="0"/>
                  </a:lnTo>
                  <a:lnTo>
                    <a:pt x="78381" y="144530"/>
                  </a:lnTo>
                  <a:cubicBezTo>
                    <a:pt x="78381" y="169137"/>
                    <a:pt x="91803" y="188627"/>
                    <a:pt x="119656" y="188627"/>
                  </a:cubicBezTo>
                  <a:cubicBezTo>
                    <a:pt x="145946" y="188627"/>
                    <a:pt x="162463" y="170691"/>
                    <a:pt x="162463" y="145048"/>
                  </a:cubicBezTo>
                  <a:lnTo>
                    <a:pt x="162463" y="0"/>
                  </a:lnTo>
                  <a:lnTo>
                    <a:pt x="240844" y="0"/>
                  </a:lnTo>
                  <a:lnTo>
                    <a:pt x="240844" y="209122"/>
                  </a:lnTo>
                  <a:cubicBezTo>
                    <a:pt x="240824" y="224365"/>
                    <a:pt x="241684" y="239595"/>
                    <a:pt x="243417" y="254741"/>
                  </a:cubicBezTo>
                  <a:lnTo>
                    <a:pt x="168131" y="254741"/>
                  </a:lnTo>
                  <a:cubicBezTo>
                    <a:pt x="166835" y="246252"/>
                    <a:pt x="166138" y="237685"/>
                    <a:pt x="166046" y="2290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9"/>
            <p:cNvSpPr/>
            <p:nvPr/>
          </p:nvSpPr>
          <p:spPr>
            <a:xfrm>
              <a:off x="1856892" y="831189"/>
              <a:ext cx="78380" cy="254740"/>
            </a:xfrm>
            <a:custGeom>
              <a:rect b="b" l="l" r="r" t="t"/>
              <a:pathLst>
                <a:path extrusionOk="0" h="254740" w="78380">
                  <a:moveTo>
                    <a:pt x="0" y="254741"/>
                  </a:moveTo>
                  <a:lnTo>
                    <a:pt x="0" y="0"/>
                  </a:lnTo>
                  <a:lnTo>
                    <a:pt x="78381" y="0"/>
                  </a:lnTo>
                  <a:lnTo>
                    <a:pt x="78381" y="2547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9"/>
            <p:cNvSpPr/>
            <p:nvPr/>
          </p:nvSpPr>
          <p:spPr>
            <a:xfrm>
              <a:off x="1982216" y="823613"/>
              <a:ext cx="259901" cy="270119"/>
            </a:xfrm>
            <a:custGeom>
              <a:rect b="b" l="l" r="r" t="t"/>
              <a:pathLst>
                <a:path extrusionOk="0" h="270119" w="259901">
                  <a:moveTo>
                    <a:pt x="77827" y="135206"/>
                  </a:moveTo>
                  <a:cubicBezTo>
                    <a:pt x="77827" y="175709"/>
                    <a:pt x="105192" y="198373"/>
                    <a:pt x="137704" y="198373"/>
                  </a:cubicBezTo>
                  <a:cubicBezTo>
                    <a:pt x="168131" y="198373"/>
                    <a:pt x="185137" y="179400"/>
                    <a:pt x="190805" y="160460"/>
                  </a:cubicBezTo>
                  <a:lnTo>
                    <a:pt x="259902" y="181472"/>
                  </a:lnTo>
                  <a:cubicBezTo>
                    <a:pt x="248565" y="226055"/>
                    <a:pt x="206279" y="270120"/>
                    <a:pt x="137704" y="270120"/>
                  </a:cubicBezTo>
                  <a:cubicBezTo>
                    <a:pt x="61376" y="270120"/>
                    <a:pt x="0" y="214270"/>
                    <a:pt x="0" y="135335"/>
                  </a:cubicBezTo>
                  <a:cubicBezTo>
                    <a:pt x="0" y="55882"/>
                    <a:pt x="59812" y="0"/>
                    <a:pt x="135098" y="0"/>
                  </a:cubicBezTo>
                  <a:cubicBezTo>
                    <a:pt x="205758" y="0"/>
                    <a:pt x="247034" y="43061"/>
                    <a:pt x="258371" y="88680"/>
                  </a:cubicBezTo>
                  <a:lnTo>
                    <a:pt x="188232" y="109693"/>
                  </a:lnTo>
                  <a:cubicBezTo>
                    <a:pt x="182563" y="90267"/>
                    <a:pt x="167089" y="71779"/>
                    <a:pt x="136662" y="71779"/>
                  </a:cubicBezTo>
                  <a:cubicBezTo>
                    <a:pt x="104182" y="71650"/>
                    <a:pt x="77827" y="94184"/>
                    <a:pt x="77827" y="135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9"/>
            <p:cNvSpPr/>
            <p:nvPr/>
          </p:nvSpPr>
          <p:spPr>
            <a:xfrm>
              <a:off x="2287009" y="714826"/>
              <a:ext cx="259934" cy="371103"/>
            </a:xfrm>
            <a:custGeom>
              <a:rect b="b" l="l" r="r" t="t"/>
              <a:pathLst>
                <a:path extrusionOk="0" h="371103" w="259934">
                  <a:moveTo>
                    <a:pt x="157804" y="223497"/>
                  </a:moveTo>
                  <a:lnTo>
                    <a:pt x="259934" y="371103"/>
                  </a:lnTo>
                  <a:lnTo>
                    <a:pt x="163961" y="371103"/>
                  </a:lnTo>
                  <a:lnTo>
                    <a:pt x="103628" y="281419"/>
                  </a:lnTo>
                  <a:lnTo>
                    <a:pt x="78348" y="308584"/>
                  </a:lnTo>
                  <a:lnTo>
                    <a:pt x="78348" y="371103"/>
                  </a:lnTo>
                  <a:lnTo>
                    <a:pt x="0" y="371103"/>
                  </a:lnTo>
                  <a:lnTo>
                    <a:pt x="0" y="0"/>
                  </a:lnTo>
                  <a:lnTo>
                    <a:pt x="78381" y="0"/>
                  </a:lnTo>
                  <a:lnTo>
                    <a:pt x="78381" y="201967"/>
                  </a:lnTo>
                  <a:lnTo>
                    <a:pt x="156273" y="116362"/>
                  </a:lnTo>
                  <a:lnTo>
                    <a:pt x="257882" y="1163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9"/>
            <p:cNvSpPr/>
            <p:nvPr/>
          </p:nvSpPr>
          <p:spPr>
            <a:xfrm>
              <a:off x="2580987" y="714826"/>
              <a:ext cx="270261" cy="376736"/>
            </a:xfrm>
            <a:custGeom>
              <a:rect b="b" l="l" r="r" t="t"/>
              <a:pathLst>
                <a:path extrusionOk="0" h="376736" w="270261">
                  <a:moveTo>
                    <a:pt x="0" y="371103"/>
                  </a:moveTo>
                  <a:lnTo>
                    <a:pt x="0" y="0"/>
                  </a:lnTo>
                  <a:lnTo>
                    <a:pt x="76850" y="0"/>
                  </a:lnTo>
                  <a:lnTo>
                    <a:pt x="76850" y="140451"/>
                  </a:lnTo>
                  <a:cubicBezTo>
                    <a:pt x="87698" y="124554"/>
                    <a:pt x="115943" y="110211"/>
                    <a:pt x="151126" y="110211"/>
                  </a:cubicBezTo>
                  <a:cubicBezTo>
                    <a:pt x="225370" y="110211"/>
                    <a:pt x="270261" y="166579"/>
                    <a:pt x="270261" y="242956"/>
                  </a:cubicBezTo>
                  <a:cubicBezTo>
                    <a:pt x="270261" y="320854"/>
                    <a:pt x="219701" y="376737"/>
                    <a:pt x="148031" y="376737"/>
                  </a:cubicBezTo>
                  <a:cubicBezTo>
                    <a:pt x="113988" y="376737"/>
                    <a:pt x="87698" y="361876"/>
                    <a:pt x="75807" y="342385"/>
                  </a:cubicBezTo>
                  <a:lnTo>
                    <a:pt x="75807" y="371103"/>
                  </a:lnTo>
                  <a:close/>
                  <a:moveTo>
                    <a:pt x="134088" y="180436"/>
                  </a:moveTo>
                  <a:cubicBezTo>
                    <a:pt x="103661" y="180436"/>
                    <a:pt x="75807" y="200413"/>
                    <a:pt x="75807" y="243474"/>
                  </a:cubicBezTo>
                  <a:cubicBezTo>
                    <a:pt x="75807" y="285564"/>
                    <a:pt x="103661" y="307029"/>
                    <a:pt x="134088" y="307029"/>
                  </a:cubicBezTo>
                  <a:cubicBezTo>
                    <a:pt x="164515" y="307029"/>
                    <a:pt x="191848" y="286017"/>
                    <a:pt x="191848" y="243474"/>
                  </a:cubicBezTo>
                  <a:cubicBezTo>
                    <a:pt x="191848" y="200315"/>
                    <a:pt x="164515" y="180436"/>
                    <a:pt x="134088" y="1804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9"/>
            <p:cNvSpPr/>
            <p:nvPr/>
          </p:nvSpPr>
          <p:spPr>
            <a:xfrm>
              <a:off x="2883239" y="823483"/>
              <a:ext cx="234263" cy="269731"/>
            </a:xfrm>
            <a:custGeom>
              <a:rect b="b" l="l" r="r" t="t"/>
              <a:pathLst>
                <a:path extrusionOk="0" h="269731" w="234263">
                  <a:moveTo>
                    <a:pt x="75938" y="115326"/>
                  </a:moveTo>
                  <a:lnTo>
                    <a:pt x="136271" y="106099"/>
                  </a:lnTo>
                  <a:cubicBezTo>
                    <a:pt x="150181" y="104059"/>
                    <a:pt x="154840" y="97390"/>
                    <a:pt x="154840" y="88680"/>
                  </a:cubicBezTo>
                  <a:cubicBezTo>
                    <a:pt x="154840" y="73819"/>
                    <a:pt x="141809" y="60998"/>
                    <a:pt x="117180" y="60998"/>
                  </a:cubicBezTo>
                  <a:cubicBezTo>
                    <a:pt x="89848" y="60998"/>
                    <a:pt x="74830" y="79453"/>
                    <a:pt x="73364" y="98426"/>
                  </a:cubicBezTo>
                  <a:lnTo>
                    <a:pt x="5278" y="84601"/>
                  </a:lnTo>
                  <a:cubicBezTo>
                    <a:pt x="8535" y="48209"/>
                    <a:pt x="42416" y="0"/>
                    <a:pt x="117702" y="0"/>
                  </a:cubicBezTo>
                  <a:cubicBezTo>
                    <a:pt x="200741" y="0"/>
                    <a:pt x="231168" y="46137"/>
                    <a:pt x="231168" y="98426"/>
                  </a:cubicBezTo>
                  <a:lnTo>
                    <a:pt x="231168" y="222979"/>
                  </a:lnTo>
                  <a:cubicBezTo>
                    <a:pt x="231149" y="236195"/>
                    <a:pt x="232182" y="249392"/>
                    <a:pt x="234263" y="262447"/>
                  </a:cubicBezTo>
                  <a:lnTo>
                    <a:pt x="163473" y="262447"/>
                  </a:lnTo>
                  <a:cubicBezTo>
                    <a:pt x="161495" y="253005"/>
                    <a:pt x="160632" y="243367"/>
                    <a:pt x="160899" y="233728"/>
                  </a:cubicBezTo>
                  <a:cubicBezTo>
                    <a:pt x="147608" y="255259"/>
                    <a:pt x="122719" y="269731"/>
                    <a:pt x="88675" y="269731"/>
                  </a:cubicBezTo>
                  <a:cubicBezTo>
                    <a:pt x="32479" y="269731"/>
                    <a:pt x="0" y="232822"/>
                    <a:pt x="0" y="192318"/>
                  </a:cubicBezTo>
                  <a:cubicBezTo>
                    <a:pt x="0" y="147120"/>
                    <a:pt x="33587" y="121478"/>
                    <a:pt x="75938" y="115326"/>
                  </a:cubicBezTo>
                  <a:close/>
                  <a:moveTo>
                    <a:pt x="154840" y="162499"/>
                  </a:moveTo>
                  <a:lnTo>
                    <a:pt x="154840" y="151232"/>
                  </a:lnTo>
                  <a:lnTo>
                    <a:pt x="106234" y="158905"/>
                  </a:lnTo>
                  <a:cubicBezTo>
                    <a:pt x="89718" y="161463"/>
                    <a:pt x="77338" y="169169"/>
                    <a:pt x="77338" y="187106"/>
                  </a:cubicBezTo>
                  <a:cubicBezTo>
                    <a:pt x="77338" y="200413"/>
                    <a:pt x="86102" y="213234"/>
                    <a:pt x="107766" y="213234"/>
                  </a:cubicBezTo>
                  <a:cubicBezTo>
                    <a:pt x="130993" y="213234"/>
                    <a:pt x="154709" y="201967"/>
                    <a:pt x="154709" y="1624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9"/>
            <p:cNvSpPr/>
            <p:nvPr/>
          </p:nvSpPr>
          <p:spPr>
            <a:xfrm>
              <a:off x="3155943" y="823645"/>
              <a:ext cx="210449" cy="269957"/>
            </a:xfrm>
            <a:custGeom>
              <a:rect b="b" l="l" r="r" t="t"/>
              <a:pathLst>
                <a:path extrusionOk="0" h="269957" w="210449">
                  <a:moveTo>
                    <a:pt x="66653" y="178234"/>
                  </a:moveTo>
                  <a:cubicBezTo>
                    <a:pt x="67663" y="195653"/>
                    <a:pt x="80042" y="212554"/>
                    <a:pt x="106853" y="212554"/>
                  </a:cubicBezTo>
                  <a:cubicBezTo>
                    <a:pt x="126986" y="212554"/>
                    <a:pt x="136792" y="201805"/>
                    <a:pt x="136792" y="190538"/>
                  </a:cubicBezTo>
                  <a:cubicBezTo>
                    <a:pt x="136792" y="181310"/>
                    <a:pt x="130602" y="173605"/>
                    <a:pt x="111512" y="169493"/>
                  </a:cubicBezTo>
                  <a:lnTo>
                    <a:pt x="82192" y="163017"/>
                  </a:lnTo>
                  <a:cubicBezTo>
                    <a:pt x="27528" y="151232"/>
                    <a:pt x="5864" y="120474"/>
                    <a:pt x="5864" y="84601"/>
                  </a:cubicBezTo>
                  <a:cubicBezTo>
                    <a:pt x="5864" y="37946"/>
                    <a:pt x="47107" y="0"/>
                    <a:pt x="104345" y="0"/>
                  </a:cubicBezTo>
                  <a:cubicBezTo>
                    <a:pt x="178621" y="0"/>
                    <a:pt x="204422" y="46137"/>
                    <a:pt x="206996" y="75859"/>
                  </a:cubicBezTo>
                  <a:lnTo>
                    <a:pt x="142037" y="87482"/>
                  </a:lnTo>
                  <a:cubicBezTo>
                    <a:pt x="139984" y="70581"/>
                    <a:pt x="129006" y="56239"/>
                    <a:pt x="105420" y="56239"/>
                  </a:cubicBezTo>
                  <a:cubicBezTo>
                    <a:pt x="90467" y="56239"/>
                    <a:pt x="77567" y="64948"/>
                    <a:pt x="77567" y="78287"/>
                  </a:cubicBezTo>
                  <a:cubicBezTo>
                    <a:pt x="77567" y="89036"/>
                    <a:pt x="86330" y="95188"/>
                    <a:pt x="97699" y="97228"/>
                  </a:cubicBezTo>
                  <a:lnTo>
                    <a:pt x="131710" y="103897"/>
                  </a:lnTo>
                  <a:cubicBezTo>
                    <a:pt x="184746" y="114679"/>
                    <a:pt x="210449" y="146538"/>
                    <a:pt x="210449" y="183868"/>
                  </a:cubicBezTo>
                  <a:cubicBezTo>
                    <a:pt x="210449" y="227415"/>
                    <a:pt x="176895" y="269958"/>
                    <a:pt x="108319" y="269958"/>
                  </a:cubicBezTo>
                  <a:cubicBezTo>
                    <a:pt x="27854" y="269958"/>
                    <a:pt x="2085" y="218155"/>
                    <a:pt x="0" y="1900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9"/>
            <p:cNvSpPr/>
            <p:nvPr/>
          </p:nvSpPr>
          <p:spPr>
            <a:xfrm>
              <a:off x="3395386" y="823451"/>
              <a:ext cx="256328" cy="270119"/>
            </a:xfrm>
            <a:custGeom>
              <a:rect b="b" l="l" r="r" t="t"/>
              <a:pathLst>
                <a:path extrusionOk="0" h="270119" w="256328">
                  <a:moveTo>
                    <a:pt x="251660" y="189178"/>
                  </a:moveTo>
                  <a:cubicBezTo>
                    <a:pt x="239280" y="233243"/>
                    <a:pt x="198526" y="270120"/>
                    <a:pt x="133567" y="270120"/>
                  </a:cubicBezTo>
                  <a:cubicBezTo>
                    <a:pt x="62907" y="270120"/>
                    <a:pt x="0" y="219903"/>
                    <a:pt x="0" y="134299"/>
                  </a:cubicBezTo>
                  <a:cubicBezTo>
                    <a:pt x="0" y="52289"/>
                    <a:pt x="61375" y="0"/>
                    <a:pt x="127931" y="0"/>
                  </a:cubicBezTo>
                  <a:cubicBezTo>
                    <a:pt x="207322" y="0"/>
                    <a:pt x="256318" y="48565"/>
                    <a:pt x="256318" y="130705"/>
                  </a:cubicBezTo>
                  <a:cubicBezTo>
                    <a:pt x="256409" y="138761"/>
                    <a:pt x="255898" y="146813"/>
                    <a:pt x="254787" y="154794"/>
                  </a:cubicBezTo>
                  <a:lnTo>
                    <a:pt x="76296" y="154794"/>
                  </a:lnTo>
                  <a:cubicBezTo>
                    <a:pt x="77860" y="183512"/>
                    <a:pt x="104149" y="204006"/>
                    <a:pt x="134577" y="204006"/>
                  </a:cubicBezTo>
                  <a:cubicBezTo>
                    <a:pt x="162951" y="204006"/>
                    <a:pt x="178947" y="190700"/>
                    <a:pt x="186146" y="170691"/>
                  </a:cubicBezTo>
                  <a:close/>
                  <a:moveTo>
                    <a:pt x="180478" y="104642"/>
                  </a:moveTo>
                  <a:cubicBezTo>
                    <a:pt x="179468" y="85216"/>
                    <a:pt x="166046" y="61581"/>
                    <a:pt x="128908" y="61581"/>
                  </a:cubicBezTo>
                  <a:cubicBezTo>
                    <a:pt x="95908" y="61581"/>
                    <a:pt x="79391" y="85669"/>
                    <a:pt x="77860" y="1046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9"/>
            <p:cNvSpPr/>
            <p:nvPr/>
          </p:nvSpPr>
          <p:spPr>
            <a:xfrm>
              <a:off x="1857152" y="714826"/>
              <a:ext cx="78055" cy="77574"/>
            </a:xfrm>
            <a:custGeom>
              <a:rect b="b" l="l" r="r" t="t"/>
              <a:pathLst>
                <a:path extrusionOk="0" h="77574" w="78055">
                  <a:moveTo>
                    <a:pt x="0" y="0"/>
                  </a:moveTo>
                  <a:lnTo>
                    <a:pt x="78055" y="0"/>
                  </a:lnTo>
                  <a:lnTo>
                    <a:pt x="78055" y="77575"/>
                  </a:lnTo>
                  <a:lnTo>
                    <a:pt x="0" y="77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9"/>
            <p:cNvSpPr/>
            <p:nvPr/>
          </p:nvSpPr>
          <p:spPr>
            <a:xfrm>
              <a:off x="858952" y="714406"/>
              <a:ext cx="236478" cy="235088"/>
            </a:xfrm>
            <a:custGeom>
              <a:rect b="b" l="l" r="r" t="t"/>
              <a:pathLst>
                <a:path extrusionOk="0" h="235088" w="236478">
                  <a:moveTo>
                    <a:pt x="236478" y="0"/>
                  </a:moveTo>
                  <a:lnTo>
                    <a:pt x="236478" y="235088"/>
                  </a:lnTo>
                  <a:lnTo>
                    <a:pt x="118223" y="235088"/>
                  </a:lnTo>
                  <a:lnTo>
                    <a:pt x="118223" y="117528"/>
                  </a:lnTo>
                  <a:lnTo>
                    <a:pt x="0" y="117528"/>
                  </a:lnTo>
                  <a:lnTo>
                    <a:pt x="0" y="0"/>
                  </a:lnTo>
                  <a:lnTo>
                    <a:pt x="236478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9"/>
            <p:cNvSpPr/>
            <p:nvPr/>
          </p:nvSpPr>
          <p:spPr>
            <a:xfrm>
              <a:off x="740664" y="831933"/>
              <a:ext cx="236511" cy="235055"/>
            </a:xfrm>
            <a:custGeom>
              <a:rect b="b" l="l" r="r" t="t"/>
              <a:pathLst>
                <a:path extrusionOk="0" h="235055" w="236511">
                  <a:moveTo>
                    <a:pt x="236511" y="117560"/>
                  </a:moveTo>
                  <a:lnTo>
                    <a:pt x="236511" y="235056"/>
                  </a:lnTo>
                  <a:lnTo>
                    <a:pt x="0" y="235056"/>
                  </a:lnTo>
                  <a:lnTo>
                    <a:pt x="0" y="0"/>
                  </a:lnTo>
                  <a:lnTo>
                    <a:pt x="118288" y="0"/>
                  </a:lnTo>
                  <a:lnTo>
                    <a:pt x="118288" y="117560"/>
                  </a:lnTo>
                  <a:lnTo>
                    <a:pt x="236511" y="1175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9"/>
            <p:cNvSpPr/>
            <p:nvPr/>
          </p:nvSpPr>
          <p:spPr>
            <a:xfrm>
              <a:off x="977175" y="1066989"/>
              <a:ext cx="118288" cy="117560"/>
            </a:xfrm>
            <a:custGeom>
              <a:rect b="b" l="l" r="r" t="t"/>
              <a:pathLst>
                <a:path extrusionOk="0" h="117560" w="118288">
                  <a:moveTo>
                    <a:pt x="0" y="0"/>
                  </a:moveTo>
                  <a:lnTo>
                    <a:pt x="118288" y="0"/>
                  </a:lnTo>
                  <a:lnTo>
                    <a:pt x="118288" y="117560"/>
                  </a:lnTo>
                  <a:lnTo>
                    <a:pt x="0" y="117560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0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0"/>
          <p:cNvSpPr txBox="1"/>
          <p:nvPr>
            <p:ph idx="1" type="body"/>
          </p:nvPr>
        </p:nvSpPr>
        <p:spPr>
          <a:xfrm>
            <a:off x="461963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2" type="body"/>
          </p:nvPr>
        </p:nvSpPr>
        <p:spPr>
          <a:xfrm>
            <a:off x="1291070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3" type="body"/>
          </p:nvPr>
        </p:nvSpPr>
        <p:spPr>
          <a:xfrm>
            <a:off x="4759576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4" type="body"/>
          </p:nvPr>
        </p:nvSpPr>
        <p:spPr>
          <a:xfrm>
            <a:off x="8223971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b="1" i="0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5" type="body"/>
          </p:nvPr>
        </p:nvSpPr>
        <p:spPr>
          <a:xfrm>
            <a:off x="1291070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6" type="body"/>
          </p:nvPr>
        </p:nvSpPr>
        <p:spPr>
          <a:xfrm>
            <a:off x="4759576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7" type="body"/>
          </p:nvPr>
        </p:nvSpPr>
        <p:spPr>
          <a:xfrm>
            <a:off x="8223971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b="0" sz="18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0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0"/>
          <p:cNvSpPr/>
          <p:nvPr>
            <p:ph idx="8" type="pic"/>
          </p:nvPr>
        </p:nvSpPr>
        <p:spPr>
          <a:xfrm>
            <a:off x="5441913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60"/>
          <p:cNvSpPr/>
          <p:nvPr>
            <p:ph idx="9" type="pic"/>
          </p:nvPr>
        </p:nvSpPr>
        <p:spPr>
          <a:xfrm>
            <a:off x="1973407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60"/>
          <p:cNvSpPr/>
          <p:nvPr>
            <p:ph idx="13" type="pic"/>
          </p:nvPr>
        </p:nvSpPr>
        <p:spPr>
          <a:xfrm>
            <a:off x="8906308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1" name="Google Shape;101;p60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102" name="Google Shape;102;p60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0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0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2_Title and Content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1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1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61"/>
          <p:cNvSpPr/>
          <p:nvPr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1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b="1" sz="18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1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1"/>
          <p:cNvSpPr/>
          <p:nvPr>
            <p:ph idx="2" type="pic"/>
          </p:nvPr>
        </p:nvSpPr>
        <p:spPr>
          <a:xfrm>
            <a:off x="1138152" y="2029283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112" name="Google Shape;112;p61"/>
          <p:cNvSpPr/>
          <p:nvPr>
            <p:ph idx="3" type="pic"/>
          </p:nvPr>
        </p:nvSpPr>
        <p:spPr>
          <a:xfrm>
            <a:off x="5429693" y="2755520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grpSp>
        <p:nvGrpSpPr>
          <p:cNvPr id="113" name="Google Shape;113;p61"/>
          <p:cNvGrpSpPr/>
          <p:nvPr/>
        </p:nvGrpSpPr>
        <p:grpSpPr>
          <a:xfrm>
            <a:off x="210281" y="6406259"/>
            <a:ext cx="183059" cy="242571"/>
            <a:chOff x="5097417" y="6406259"/>
            <a:chExt cx="183059" cy="242571"/>
          </a:xfrm>
        </p:grpSpPr>
        <p:sp>
          <p:nvSpPr>
            <p:cNvPr id="114" name="Google Shape;114;p61"/>
            <p:cNvSpPr/>
            <p:nvPr/>
          </p:nvSpPr>
          <p:spPr>
            <a:xfrm>
              <a:off x="5158448" y="6406259"/>
              <a:ext cx="122011" cy="121294"/>
            </a:xfrm>
            <a:custGeom>
              <a:rect b="b" l="l" r="r" t="t"/>
              <a:pathLst>
                <a:path extrusionOk="0" h="121294" w="122011">
                  <a:moveTo>
                    <a:pt x="122012" y="0"/>
                  </a:moveTo>
                  <a:lnTo>
                    <a:pt x="122012" y="121294"/>
                  </a:lnTo>
                  <a:lnTo>
                    <a:pt x="60997" y="121294"/>
                  </a:lnTo>
                  <a:lnTo>
                    <a:pt x="60997" y="60639"/>
                  </a:lnTo>
                  <a:lnTo>
                    <a:pt x="0" y="60639"/>
                  </a:lnTo>
                  <a:lnTo>
                    <a:pt x="0" y="0"/>
                  </a:lnTo>
                  <a:lnTo>
                    <a:pt x="122012" y="0"/>
                  </a:lnTo>
                  <a:close/>
                </a:path>
              </a:pathLst>
            </a:custGeom>
            <a:solidFill>
              <a:srgbClr val="2C93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5097417" y="6466897"/>
              <a:ext cx="122028" cy="121277"/>
            </a:xfrm>
            <a:custGeom>
              <a:rect b="b" l="l" r="r" t="t"/>
              <a:pathLst>
                <a:path extrusionOk="0" h="121277" w="122028">
                  <a:moveTo>
                    <a:pt x="122028" y="60655"/>
                  </a:moveTo>
                  <a:lnTo>
                    <a:pt x="122028" y="121278"/>
                  </a:lnTo>
                  <a:lnTo>
                    <a:pt x="0" y="121278"/>
                  </a:lnTo>
                  <a:lnTo>
                    <a:pt x="0" y="0"/>
                  </a:lnTo>
                  <a:lnTo>
                    <a:pt x="61031" y="0"/>
                  </a:lnTo>
                  <a:lnTo>
                    <a:pt x="61031" y="60655"/>
                  </a:lnTo>
                  <a:lnTo>
                    <a:pt x="122028" y="60655"/>
                  </a:lnTo>
                  <a:close/>
                </a:path>
              </a:pathLst>
            </a:custGeom>
            <a:solidFill>
              <a:srgbClr val="1C2C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5219445" y="6588175"/>
              <a:ext cx="61031" cy="60655"/>
            </a:xfrm>
            <a:custGeom>
              <a:rect b="b" l="l" r="r" t="t"/>
              <a:pathLst>
                <a:path extrusionOk="0" h="60655" w="61031">
                  <a:moveTo>
                    <a:pt x="0" y="0"/>
                  </a:moveTo>
                  <a:lnTo>
                    <a:pt x="61031" y="0"/>
                  </a:lnTo>
                  <a:lnTo>
                    <a:pt x="61031" y="60655"/>
                  </a:lnTo>
                  <a:lnTo>
                    <a:pt x="0" y="60655"/>
                  </a:lnTo>
                  <a:close/>
                </a:path>
              </a:pathLst>
            </a:custGeom>
            <a:solidFill>
              <a:srgbClr val="F25E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b="1" i="0" sz="3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2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None/>
              <a:defRPr b="1" i="0" sz="108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52"/>
          <p:cNvSpPr txBox="1"/>
          <p:nvPr>
            <p:ph idx="1" type="body"/>
          </p:nvPr>
        </p:nvSpPr>
        <p:spPr>
          <a:xfrm>
            <a:off x="461178" y="1290181"/>
            <a:ext cx="11269647" cy="488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ctrTitle"/>
          </p:nvPr>
        </p:nvSpPr>
        <p:spPr>
          <a:xfrm>
            <a:off x="658368" y="2133705"/>
            <a:ext cx="6402832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/>
              <a:t>Quickbase </a:t>
            </a:r>
            <a:br>
              <a:rPr lang="en-US" sz="4400"/>
            </a:br>
            <a:r>
              <a:rPr lang="en-US" sz="4400"/>
              <a:t>Candidate Exercise</a:t>
            </a:r>
            <a:endParaRPr/>
          </a:p>
        </p:txBody>
      </p:sp>
      <p:sp>
        <p:nvSpPr>
          <p:cNvPr id="467" name="Google Shape;467;p41"/>
          <p:cNvSpPr txBox="1"/>
          <p:nvPr>
            <p:ph idx="1" type="subTitle"/>
          </p:nvPr>
        </p:nvSpPr>
        <p:spPr>
          <a:xfrm>
            <a:off x="658370" y="3745147"/>
            <a:ext cx="6402831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[Software Engineering Coop]</a:t>
            </a:r>
            <a:endParaRPr/>
          </a:p>
        </p:txBody>
      </p:sp>
      <p:sp>
        <p:nvSpPr>
          <p:cNvPr id="468" name="Google Shape;468;p41"/>
          <p:cNvSpPr txBox="1"/>
          <p:nvPr>
            <p:ph idx="4294967295" type="body"/>
          </p:nvPr>
        </p:nvSpPr>
        <p:spPr>
          <a:xfrm>
            <a:off x="658369" y="5434188"/>
            <a:ext cx="1399032" cy="489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02 | 14 | 22</a:t>
            </a:r>
            <a:endParaRPr/>
          </a:p>
        </p:txBody>
      </p:sp>
      <p:sp>
        <p:nvSpPr>
          <p:cNvPr id="469" name="Google Shape;469;p41"/>
          <p:cNvSpPr txBox="1"/>
          <p:nvPr/>
        </p:nvSpPr>
        <p:spPr>
          <a:xfrm>
            <a:off x="658375" y="5606250"/>
            <a:ext cx="35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April 2023 By Harika Ramidi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/>
          <p:nvPr>
            <p:ph idx="1" type="body"/>
          </p:nvPr>
        </p:nvSpPr>
        <p:spPr>
          <a:xfrm>
            <a:off x="461963" y="5421664"/>
            <a:ext cx="11268075" cy="46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763" rtl="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050"/>
              <a:buNone/>
            </a:pPr>
            <a:r>
              <a:rPr lang="en-US"/>
              <a:t>Quickbase.com</a:t>
            </a:r>
            <a:endParaRPr/>
          </a:p>
        </p:txBody>
      </p:sp>
      <p:sp>
        <p:nvSpPr>
          <p:cNvPr id="566" name="Google Shape;566;p49"/>
          <p:cNvSpPr txBox="1"/>
          <p:nvPr>
            <p:ph idx="4294967295" type="body"/>
          </p:nvPr>
        </p:nvSpPr>
        <p:spPr>
          <a:xfrm>
            <a:off x="461963" y="5915278"/>
            <a:ext cx="11268075" cy="396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/>
              <a:t>Quickbase.com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1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1"/>
          <p:cNvSpPr txBox="1"/>
          <p:nvPr>
            <p:ph idx="1" type="body"/>
          </p:nvPr>
        </p:nvSpPr>
        <p:spPr>
          <a:xfrm>
            <a:off x="461963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Subhead Title Goes Here</a:t>
            </a:r>
            <a:endParaRPr/>
          </a:p>
        </p:txBody>
      </p:sp>
      <p:sp>
        <p:nvSpPr>
          <p:cNvPr id="576" name="Google Shape;576;p11"/>
          <p:cNvSpPr txBox="1"/>
          <p:nvPr>
            <p:ph idx="2" type="body"/>
          </p:nvPr>
        </p:nvSpPr>
        <p:spPr>
          <a:xfrm>
            <a:off x="1291070" y="3429000"/>
            <a:ext cx="2574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/>
              <a:t>Point 1</a:t>
            </a:r>
            <a:endParaRPr/>
          </a:p>
        </p:txBody>
      </p:sp>
      <p:sp>
        <p:nvSpPr>
          <p:cNvPr id="577" name="Google Shape;577;p11"/>
          <p:cNvSpPr txBox="1"/>
          <p:nvPr>
            <p:ph idx="3" type="body"/>
          </p:nvPr>
        </p:nvSpPr>
        <p:spPr>
          <a:xfrm>
            <a:off x="4759576" y="3429000"/>
            <a:ext cx="2574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/>
              <a:t>Point 2</a:t>
            </a:r>
            <a:endParaRPr/>
          </a:p>
        </p:txBody>
      </p:sp>
      <p:sp>
        <p:nvSpPr>
          <p:cNvPr id="578" name="Google Shape;578;p11"/>
          <p:cNvSpPr txBox="1"/>
          <p:nvPr>
            <p:ph idx="4" type="body"/>
          </p:nvPr>
        </p:nvSpPr>
        <p:spPr>
          <a:xfrm>
            <a:off x="8223971" y="3429000"/>
            <a:ext cx="257434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US"/>
              <a:t>Point 3</a:t>
            </a:r>
            <a:endParaRPr/>
          </a:p>
        </p:txBody>
      </p:sp>
      <p:sp>
        <p:nvSpPr>
          <p:cNvPr id="579" name="Google Shape;579;p11"/>
          <p:cNvSpPr txBox="1"/>
          <p:nvPr>
            <p:ph idx="5" type="body"/>
          </p:nvPr>
        </p:nvSpPr>
        <p:spPr>
          <a:xfrm>
            <a:off x="1291070" y="3791080"/>
            <a:ext cx="2574349" cy="126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/>
              <a:t>Lorem ipsum </a:t>
            </a:r>
            <a:br>
              <a:rPr lang="en-US"/>
            </a:br>
            <a:r>
              <a:rPr lang="en-US"/>
              <a:t>dolor sit amed</a:t>
            </a:r>
            <a:endParaRPr/>
          </a:p>
        </p:txBody>
      </p:sp>
      <p:sp>
        <p:nvSpPr>
          <p:cNvPr id="580" name="Google Shape;580;p11"/>
          <p:cNvSpPr txBox="1"/>
          <p:nvPr>
            <p:ph idx="6" type="body"/>
          </p:nvPr>
        </p:nvSpPr>
        <p:spPr>
          <a:xfrm>
            <a:off x="4759576" y="3791080"/>
            <a:ext cx="2574349" cy="126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/>
              <a:t>Lorem ipsum </a:t>
            </a:r>
            <a:br>
              <a:rPr lang="en-US"/>
            </a:br>
            <a:r>
              <a:rPr lang="en-US"/>
              <a:t>dolor sit amed</a:t>
            </a:r>
            <a:endParaRPr/>
          </a:p>
        </p:txBody>
      </p:sp>
      <p:sp>
        <p:nvSpPr>
          <p:cNvPr id="581" name="Google Shape;581;p11"/>
          <p:cNvSpPr txBox="1"/>
          <p:nvPr>
            <p:ph idx="7" type="body"/>
          </p:nvPr>
        </p:nvSpPr>
        <p:spPr>
          <a:xfrm>
            <a:off x="8223971" y="3791080"/>
            <a:ext cx="2574349" cy="126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US"/>
              <a:t>Lorem ipsum </a:t>
            </a:r>
            <a:br>
              <a:rPr lang="en-US"/>
            </a:br>
            <a:r>
              <a:rPr lang="en-US"/>
              <a:t>dolor sit amed</a:t>
            </a:r>
            <a:endParaRPr/>
          </a:p>
        </p:txBody>
      </p:sp>
      <p:sp>
        <p:nvSpPr>
          <p:cNvPr id="582" name="Google Shape;582;p11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Slide Title Goes Here</a:t>
            </a:r>
            <a:endParaRPr/>
          </a:p>
        </p:txBody>
      </p:sp>
      <p:sp>
        <p:nvSpPr>
          <p:cNvPr id="583" name="Google Shape;583;p11"/>
          <p:cNvSpPr/>
          <p:nvPr>
            <p:ph idx="8" type="pic"/>
          </p:nvPr>
        </p:nvSpPr>
        <p:spPr>
          <a:xfrm>
            <a:off x="5441913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11"/>
          <p:cNvSpPr/>
          <p:nvPr>
            <p:ph idx="9" type="pic"/>
          </p:nvPr>
        </p:nvSpPr>
        <p:spPr>
          <a:xfrm>
            <a:off x="1973407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11"/>
          <p:cNvSpPr/>
          <p:nvPr>
            <p:ph idx="13" type="pic"/>
          </p:nvPr>
        </p:nvSpPr>
        <p:spPr>
          <a:xfrm>
            <a:off x="8906308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11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50"/>
          <p:cNvSpPr txBox="1"/>
          <p:nvPr>
            <p:ph idx="1" type="body"/>
          </p:nvPr>
        </p:nvSpPr>
        <p:spPr>
          <a:xfrm>
            <a:off x="461963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3" name="Google Shape;593;p50"/>
          <p:cNvSpPr txBox="1"/>
          <p:nvPr>
            <p:ph idx="2" type="body"/>
          </p:nvPr>
        </p:nvSpPr>
        <p:spPr>
          <a:xfrm>
            <a:off x="1291070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4" name="Google Shape;594;p50"/>
          <p:cNvSpPr txBox="1"/>
          <p:nvPr>
            <p:ph idx="3" type="body"/>
          </p:nvPr>
        </p:nvSpPr>
        <p:spPr>
          <a:xfrm>
            <a:off x="4759576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 txBox="1"/>
          <p:nvPr>
            <p:ph idx="4" type="body"/>
          </p:nvPr>
        </p:nvSpPr>
        <p:spPr>
          <a:xfrm>
            <a:off x="8223971" y="3055975"/>
            <a:ext cx="2574349" cy="638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 txBox="1"/>
          <p:nvPr>
            <p:ph idx="5" type="body"/>
          </p:nvPr>
        </p:nvSpPr>
        <p:spPr>
          <a:xfrm>
            <a:off x="1291070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7" name="Google Shape;597;p50"/>
          <p:cNvSpPr txBox="1"/>
          <p:nvPr>
            <p:ph idx="6" type="body"/>
          </p:nvPr>
        </p:nvSpPr>
        <p:spPr>
          <a:xfrm>
            <a:off x="4759576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8" name="Google Shape;598;p50"/>
          <p:cNvSpPr txBox="1"/>
          <p:nvPr>
            <p:ph idx="7" type="body"/>
          </p:nvPr>
        </p:nvSpPr>
        <p:spPr>
          <a:xfrm>
            <a:off x="8223971" y="3690961"/>
            <a:ext cx="2574349" cy="25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9" name="Google Shape;599;p50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600" name="Google Shape;600;p50"/>
          <p:cNvSpPr/>
          <p:nvPr>
            <p:ph idx="8" type="pic"/>
          </p:nvPr>
        </p:nvSpPr>
        <p:spPr>
          <a:xfrm>
            <a:off x="5441913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601" name="Google Shape;601;p50"/>
          <p:cNvSpPr/>
          <p:nvPr>
            <p:ph idx="9" type="pic"/>
          </p:nvPr>
        </p:nvSpPr>
        <p:spPr>
          <a:xfrm>
            <a:off x="1973407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50"/>
          <p:cNvSpPr/>
          <p:nvPr>
            <p:ph idx="13" type="pic"/>
          </p:nvPr>
        </p:nvSpPr>
        <p:spPr>
          <a:xfrm>
            <a:off x="8906308" y="1711022"/>
            <a:ext cx="1209675" cy="1209675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5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"/>
          <p:cNvSpPr txBox="1"/>
          <p:nvPr>
            <p:ph idx="1" type="body"/>
          </p:nvPr>
        </p:nvSpPr>
        <p:spPr>
          <a:xfrm>
            <a:off x="461176" y="1517141"/>
            <a:ext cx="5558624" cy="46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2420" lvl="1" marL="3124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Lorem ipsum dolor sit amed</a:t>
            </a:r>
            <a:endParaRPr/>
          </a:p>
        </p:txBody>
      </p:sp>
      <p:sp>
        <p:nvSpPr>
          <p:cNvPr id="611" name="Google Shape;611;p10"/>
          <p:cNvSpPr txBox="1"/>
          <p:nvPr>
            <p:ph idx="2" type="body"/>
          </p:nvPr>
        </p:nvSpPr>
        <p:spPr>
          <a:xfrm>
            <a:off x="6172200" y="1517141"/>
            <a:ext cx="5562600" cy="465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2420" lvl="1" marL="3124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Lorem ipsum dolor sit amed</a:t>
            </a:r>
            <a:endParaRPr/>
          </a:p>
        </p:txBody>
      </p:sp>
      <p:sp>
        <p:nvSpPr>
          <p:cNvPr id="612" name="Google Shape;612;p10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10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Slide Title Goes Here</a:t>
            </a:r>
            <a:endParaRPr/>
          </a:p>
        </p:txBody>
      </p:sp>
      <p:sp>
        <p:nvSpPr>
          <p:cNvPr id="614" name="Google Shape;614;p10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51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21" name="Google Shape;621;p51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622" name="Google Shape;622;p51"/>
          <p:cNvSpPr/>
          <p:nvPr>
            <p:ph idx="2" type="pic"/>
          </p:nvPr>
        </p:nvSpPr>
        <p:spPr>
          <a:xfrm>
            <a:off x="1138152" y="2029283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623" name="Google Shape;623;p51"/>
          <p:cNvSpPr/>
          <p:nvPr>
            <p:ph idx="3" type="pic"/>
          </p:nvPr>
        </p:nvSpPr>
        <p:spPr>
          <a:xfrm>
            <a:off x="5429693" y="2755520"/>
            <a:ext cx="5624155" cy="3207976"/>
          </a:xfrm>
          <a:prstGeom prst="roundRect">
            <a:avLst>
              <a:gd fmla="val 908" name="adj"/>
            </a:avLst>
          </a:prstGeom>
          <a:solidFill>
            <a:srgbClr val="FFFFFF"/>
          </a:solidFill>
          <a:ln cap="sq" cmpd="sng" w="635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803"/>
              </a:srgbClr>
            </a:outerShdw>
          </a:effectLst>
        </p:spPr>
      </p:sp>
      <p:sp>
        <p:nvSpPr>
          <p:cNvPr id="624" name="Google Shape;624;p51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idx="4294967295" type="body"/>
          </p:nvPr>
        </p:nvSpPr>
        <p:spPr>
          <a:xfrm>
            <a:off x="461178" y="1786241"/>
            <a:ext cx="11269647" cy="440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About Me </a:t>
            </a:r>
            <a:br>
              <a:rPr lang="en-US" sz="2800"/>
            </a:br>
            <a:r>
              <a:rPr lang="en-US" sz="20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Roughly 5 minutes to tell us about yourself and set some context.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Portfolio Accomplishments </a:t>
            </a:r>
            <a:br>
              <a:rPr lang="en-US" sz="2800"/>
            </a:br>
            <a:r>
              <a:rPr lang="en-US" sz="20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Showcase one or two career highlights. We should spend about 5 minutes on each.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Craft Demo </a:t>
            </a:r>
            <a:br>
              <a:rPr lang="en-US" sz="2800"/>
            </a:br>
            <a:r>
              <a:rPr lang="en-US" sz="20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You should spend about 30 minutes walking through the demo. The remaining 30 minutes is for discussion.</a:t>
            </a:r>
            <a:endParaRPr sz="18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42"/>
          <p:cNvSpPr txBox="1"/>
          <p:nvPr>
            <p:ph idx="1" type="body"/>
          </p:nvPr>
        </p:nvSpPr>
        <p:spPr>
          <a:xfrm>
            <a:off x="461964" y="914400"/>
            <a:ext cx="11268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We have 90 minutes to get to know each other</a:t>
            </a:r>
            <a:endParaRPr/>
          </a:p>
        </p:txBody>
      </p:sp>
      <p:sp>
        <p:nvSpPr>
          <p:cNvPr id="480" name="Google Shape;480;p42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81" name="Google Shape;481;p42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575920" y="5495194"/>
            <a:ext cx="10651523" cy="825440"/>
          </a:xfrm>
          <a:prstGeom prst="rect">
            <a:avLst/>
          </a:prstGeom>
          <a:solidFill>
            <a:srgbClr val="C9E2D3"/>
          </a:solidFill>
          <a:ln cap="flat" cmpd="sng" w="25400">
            <a:solidFill>
              <a:srgbClr val="123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goal is to have a great conversation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/>
          <p:nvPr>
            <p:ph type="ctrTitle"/>
          </p:nvPr>
        </p:nvSpPr>
        <p:spPr>
          <a:xfrm>
            <a:off x="605106" y="601445"/>
            <a:ext cx="5793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Hello!</a:t>
            </a:r>
            <a:endParaRPr/>
          </a:p>
        </p:txBody>
      </p:sp>
      <p:sp>
        <p:nvSpPr>
          <p:cNvPr id="490" name="Google Shape;490;p43"/>
          <p:cNvSpPr txBox="1"/>
          <p:nvPr>
            <p:ph idx="1" type="subTitle"/>
          </p:nvPr>
        </p:nvSpPr>
        <p:spPr>
          <a:xfrm>
            <a:off x="605095" y="1544753"/>
            <a:ext cx="5793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Get to know me a little better</a:t>
            </a:r>
            <a:endParaRPr/>
          </a:p>
        </p:txBody>
      </p:sp>
      <p:sp>
        <p:nvSpPr>
          <p:cNvPr id="491" name="Google Shape;491;p43"/>
          <p:cNvSpPr txBox="1"/>
          <p:nvPr/>
        </p:nvSpPr>
        <p:spPr>
          <a:xfrm>
            <a:off x="605100" y="2583375"/>
            <a:ext cx="5793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Current Graduate Student at Northeastern University majoring Software Engineering Systems </a:t>
            </a:r>
            <a:r>
              <a:rPr lang="en-US" sz="1600"/>
              <a:t>with</a:t>
            </a:r>
            <a:r>
              <a:rPr lang="en-US" sz="1600"/>
              <a:t> 4.0 GPA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5+ years of work experience </a:t>
            </a:r>
            <a:r>
              <a:rPr lang="en-US" sz="1600"/>
              <a:t>with multiple product based companies.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Expertise in Java and Javascript languages.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Worked on Cloud based SASS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Received recognition and spot awards at Host Analytics and Insideview Technologies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Participated in all the hackathons which were hosted at Host Analytics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Led many features from the requirements gathering phase to the production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Personally, I do a lot of things in my free time like baking, crochet, macrame, sketching, dancing etc.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idx="4294967295" type="body"/>
          </p:nvPr>
        </p:nvSpPr>
        <p:spPr>
          <a:xfrm>
            <a:off x="461178" y="2773017"/>
            <a:ext cx="4508387" cy="23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Identified the technologies which I need some training and discussed it with my manager</a:t>
            </a:r>
            <a:endParaRPr/>
          </a:p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Worked on few small projects in my own time as part of </a:t>
            </a:r>
            <a:r>
              <a:rPr lang="en-US"/>
              <a:t>the training process</a:t>
            </a:r>
            <a:endParaRPr/>
          </a:p>
          <a:p>
            <a:pPr indent="-230187" lvl="1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Started fixing the trivial bugs to critical bugs in </a:t>
            </a:r>
            <a:r>
              <a:rPr lang="en-US"/>
              <a:t>the UI code base</a:t>
            </a:r>
            <a:endParaRPr/>
          </a:p>
          <a:p>
            <a:pPr indent="-230188" lvl="1" marL="2301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 Took ownership of the development of a whole new page with various features </a:t>
            </a:r>
            <a:endParaRPr/>
          </a:p>
        </p:txBody>
      </p:sp>
      <p:sp>
        <p:nvSpPr>
          <p:cNvPr id="500" name="Google Shape;500;p44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461178" y="1189465"/>
            <a:ext cx="3136001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502" name="Google Shape;502;p44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Harika Ramidi - Portfolio [Tester to developer]</a:t>
            </a:r>
            <a:endParaRPr/>
          </a:p>
        </p:txBody>
      </p:sp>
      <p:sp>
        <p:nvSpPr>
          <p:cNvPr id="503" name="Google Shape;503;p44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  <p:sp>
        <p:nvSpPr>
          <p:cNvPr id="504" name="Google Shape;504;p44"/>
          <p:cNvSpPr txBox="1"/>
          <p:nvPr/>
        </p:nvSpPr>
        <p:spPr>
          <a:xfrm>
            <a:off x="5722890" y="1189465"/>
            <a:ext cx="3136001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1800">
                <a:solidFill>
                  <a:schemeClr val="accent2"/>
                </a:solidFill>
              </a:rPr>
              <a:t>Results</a:t>
            </a:r>
            <a:endParaRPr/>
          </a:p>
        </p:txBody>
      </p:sp>
      <p:sp>
        <p:nvSpPr>
          <p:cNvPr id="505" name="Google Shape;505;p44"/>
          <p:cNvSpPr txBox="1"/>
          <p:nvPr/>
        </p:nvSpPr>
        <p:spPr>
          <a:xfrm>
            <a:off x="461178" y="1631042"/>
            <a:ext cx="45084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Transition from Test Engineer to Full Stack Developer. The process of transitioning from tester to dev has been smooth as I was closely working with my manager. </a:t>
            </a:r>
            <a:endParaRPr i="1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6" name="Google Shape;506;p44"/>
          <p:cNvSpPr txBox="1"/>
          <p:nvPr/>
        </p:nvSpPr>
        <p:spPr>
          <a:xfrm>
            <a:off x="5722890" y="1631042"/>
            <a:ext cx="5111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After putting in continuous efforts of developing and delivering the features along with full automation. I was moved to a role of Full Stack Developer</a:t>
            </a:r>
            <a:endParaRPr/>
          </a:p>
        </p:txBody>
      </p:sp>
      <p:sp>
        <p:nvSpPr>
          <p:cNvPr id="507" name="Google Shape;507;p44"/>
          <p:cNvSpPr txBox="1"/>
          <p:nvPr/>
        </p:nvSpPr>
        <p:spPr>
          <a:xfrm>
            <a:off x="5722890" y="2773017"/>
            <a:ext cx="4508387" cy="2362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0187" lvl="1" marL="230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</a:rPr>
              <a:t>I was recognized for my on time delivery with quality</a:t>
            </a:r>
            <a:endParaRPr sz="2400">
              <a:solidFill>
                <a:schemeClr val="dk2"/>
              </a:solidFill>
            </a:endParaRPr>
          </a:p>
          <a:p>
            <a:pPr indent="-230187" lvl="1" marL="230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</a:rPr>
              <a:t>Expanded my technical knowledge with the new role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575920" y="5226958"/>
            <a:ext cx="10651523" cy="825440"/>
          </a:xfrm>
          <a:prstGeom prst="rect">
            <a:avLst/>
          </a:prstGeom>
          <a:solidFill>
            <a:srgbClr val="C9E2D3"/>
          </a:solidFill>
          <a:ln cap="flat" cmpd="sng" w="25400">
            <a:solidFill>
              <a:srgbClr val="123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Continuous Learning and Putting in efforts in </a:t>
            </a:r>
            <a:r>
              <a:rPr lang="en-US" sz="2800">
                <a:solidFill>
                  <a:schemeClr val="dk1"/>
                </a:solidFill>
              </a:rPr>
              <a:t>the</a:t>
            </a:r>
            <a:r>
              <a:rPr lang="en-US" sz="2800">
                <a:solidFill>
                  <a:schemeClr val="dk1"/>
                </a:solidFill>
              </a:rPr>
              <a:t> key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>
            <p:ph idx="4294967295" type="body"/>
          </p:nvPr>
        </p:nvSpPr>
        <p:spPr>
          <a:xfrm>
            <a:off x="461175" y="3231850"/>
            <a:ext cx="45084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1615" lvl="1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Initial plan was to develop a internal mobile application and a website.</a:t>
            </a:r>
            <a:endParaRPr/>
          </a:p>
          <a:p>
            <a:pPr indent="-221615" lvl="1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We have planned the made a schedule on the tasks which needs to be completed</a:t>
            </a:r>
            <a:endParaRPr/>
          </a:p>
          <a:p>
            <a:pPr indent="-221615" lvl="1" marL="2301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▪"/>
            </a:pPr>
            <a:r>
              <a:rPr lang="en-US"/>
              <a:t>U</a:t>
            </a:r>
            <a:r>
              <a:rPr lang="en-US"/>
              <a:t>nforeseen</a:t>
            </a:r>
            <a:r>
              <a:rPr lang="en-US"/>
              <a:t> issues have added the delay and we could only develop the website </a:t>
            </a:r>
            <a:endParaRPr/>
          </a:p>
        </p:txBody>
      </p:sp>
      <p:sp>
        <p:nvSpPr>
          <p:cNvPr id="517" name="Google Shape;517;p45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45"/>
          <p:cNvSpPr txBox="1"/>
          <p:nvPr>
            <p:ph idx="1" type="body"/>
          </p:nvPr>
        </p:nvSpPr>
        <p:spPr>
          <a:xfrm>
            <a:off x="461178" y="1189465"/>
            <a:ext cx="3136001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519" name="Google Shape;519;p45"/>
          <p:cNvSpPr txBox="1"/>
          <p:nvPr>
            <p:ph type="title"/>
          </p:nvPr>
        </p:nvSpPr>
        <p:spPr>
          <a:xfrm>
            <a:off x="461253" y="253400"/>
            <a:ext cx="11269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Harika Ramidi Portfolio – [Website for Jenkins Nodes connection]</a:t>
            </a:r>
            <a:endParaRPr/>
          </a:p>
        </p:txBody>
      </p:sp>
      <p:sp>
        <p:nvSpPr>
          <p:cNvPr id="520" name="Google Shape;520;p45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2023 Private &amp; Confidential</a:t>
            </a:r>
            <a:endParaRPr/>
          </a:p>
        </p:txBody>
      </p:sp>
      <p:sp>
        <p:nvSpPr>
          <p:cNvPr id="521" name="Google Shape;521;p45"/>
          <p:cNvSpPr txBox="1"/>
          <p:nvPr/>
        </p:nvSpPr>
        <p:spPr>
          <a:xfrm>
            <a:off x="5722890" y="1189465"/>
            <a:ext cx="3136001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522" name="Google Shape;522;p45"/>
          <p:cNvSpPr txBox="1"/>
          <p:nvPr/>
        </p:nvSpPr>
        <p:spPr>
          <a:xfrm>
            <a:off x="461178" y="1631042"/>
            <a:ext cx="4508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Me and one of my </a:t>
            </a: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colleagues</a:t>
            </a: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 have developed a small website and integrated it with jenkins API’s to fetch the nodes connected and update the status of the nodes to solve </a:t>
            </a: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the</a:t>
            </a: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 problem of connecting to the virtual machines manually in one of the hackathons at Planful Inc.</a:t>
            </a:r>
            <a:endParaRPr/>
          </a:p>
        </p:txBody>
      </p:sp>
      <p:sp>
        <p:nvSpPr>
          <p:cNvPr id="523" name="Google Shape;523;p45"/>
          <p:cNvSpPr txBox="1"/>
          <p:nvPr/>
        </p:nvSpPr>
        <p:spPr>
          <a:xfrm>
            <a:off x="5722890" y="1631042"/>
            <a:ext cx="51111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In depth </a:t>
            </a:r>
            <a:r>
              <a:rPr i="1" lang="en-US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knowledge of jenkins, virtual machines and few insights on mobile application development even though we couldn’t develop the mobile application due to the time constraint of the hackathon</a:t>
            </a:r>
            <a:endParaRPr/>
          </a:p>
        </p:txBody>
      </p:sp>
      <p:sp>
        <p:nvSpPr>
          <p:cNvPr id="524" name="Google Shape;524;p45"/>
          <p:cNvSpPr txBox="1"/>
          <p:nvPr/>
        </p:nvSpPr>
        <p:spPr>
          <a:xfrm>
            <a:off x="5722900" y="3231950"/>
            <a:ext cx="45084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8757" lvl="1" marL="230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</a:rPr>
              <a:t>We won the hackathon.</a:t>
            </a:r>
            <a:endParaRPr sz="2400">
              <a:solidFill>
                <a:schemeClr val="dk2"/>
              </a:solidFill>
            </a:endParaRPr>
          </a:p>
          <a:p>
            <a:pPr indent="-218757" lvl="1" marL="230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</a:rPr>
              <a:t>Acquired the knowledge on mobile application development.</a:t>
            </a:r>
            <a:endParaRPr sz="2400">
              <a:solidFill>
                <a:schemeClr val="dk2"/>
              </a:solidFill>
            </a:endParaRPr>
          </a:p>
          <a:p>
            <a:pPr indent="-218757" lvl="1" marL="230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Char char="▪"/>
            </a:pPr>
            <a:r>
              <a:rPr lang="en-US" sz="2400">
                <a:solidFill>
                  <a:schemeClr val="dk2"/>
                </a:solidFill>
              </a:rPr>
              <a:t>I have learned how to prioritise and work under pressure.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525" name="Google Shape;525;p45"/>
          <p:cNvSpPr/>
          <p:nvPr/>
        </p:nvSpPr>
        <p:spPr>
          <a:xfrm>
            <a:off x="575920" y="5226958"/>
            <a:ext cx="10651523" cy="825440"/>
          </a:xfrm>
          <a:prstGeom prst="rect">
            <a:avLst/>
          </a:prstGeom>
          <a:solidFill>
            <a:srgbClr val="C9E2D3"/>
          </a:solidFill>
          <a:ln cap="flat" cmpd="sng" w="25400">
            <a:solidFill>
              <a:srgbClr val="123F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Focus on the things which can be completed in limited 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Craft Demo and discussion</a:t>
            </a:r>
            <a:endParaRPr/>
          </a:p>
        </p:txBody>
      </p:sp>
      <p:sp>
        <p:nvSpPr>
          <p:cNvPr id="533" name="Google Shape;533;p46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Let’s look at the code!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  <p:sp>
        <p:nvSpPr>
          <p:cNvPr id="539" name="Google Shape;539;p6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40" name="Google Shape;5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0" y="455600"/>
            <a:ext cx="6414373" cy="5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idx="1" type="body"/>
          </p:nvPr>
        </p:nvSpPr>
        <p:spPr>
          <a:xfrm>
            <a:off x="461175" y="1804487"/>
            <a:ext cx="55587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2420" lvl="1" marL="3124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Process:</a:t>
            </a:r>
            <a:endParaRPr/>
          </a:p>
          <a:p>
            <a:pPr indent="-278130" lvl="2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4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I have created a form for the fieldBuilder and added necessary validations.</a:t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8130" lvl="2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4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I have used redux to store the data globally and localstorage to have the data even when the user closes the browser by mistake</a:t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8130" lvl="2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4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For choices I have modified the UI a bit by creating a pill for each choice which will be added to a box below the choices text field and pill will hold a remove button so that the user can remove and add choices.</a:t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8130" lvl="2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4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I have Pill component as a reusable component</a:t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8130" lvl="2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1400">
                <a:solidFill>
                  <a:srgbClr val="606060"/>
                </a:solidFill>
                <a:latin typeface="Avenir"/>
                <a:ea typeface="Avenir"/>
                <a:cs typeface="Avenir"/>
                <a:sym typeface="Avenir"/>
              </a:rPr>
              <a:t>Responsiveness has been added to this task</a:t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5543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06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6" name="Google Shape;546;p47"/>
          <p:cNvSpPr txBox="1"/>
          <p:nvPr>
            <p:ph idx="2" type="body"/>
          </p:nvPr>
        </p:nvSpPr>
        <p:spPr>
          <a:xfrm>
            <a:off x="6172200" y="1804550"/>
            <a:ext cx="55626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2420" lvl="1" marL="3124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Blockers:</a:t>
            </a:r>
            <a:endParaRPr/>
          </a:p>
          <a:p>
            <a:pPr indent="-278130" lvl="2" marL="554356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 was stuck when I was planning to share the data between multiple class components but then I figured out how to use mapStoreToProps and mapDispatchToProps</a:t>
            </a:r>
            <a:endParaRPr/>
          </a:p>
          <a:p>
            <a:pPr indent="-278130" lvl="2" marL="554356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 faced little difficulty clearing the text box after adding </a:t>
            </a:r>
            <a:r>
              <a:rPr lang="en-US"/>
              <a:t>the</a:t>
            </a:r>
            <a:r>
              <a:rPr lang="en-US"/>
              <a:t> choice as a pill</a:t>
            </a:r>
            <a:endParaRPr/>
          </a:p>
        </p:txBody>
      </p:sp>
      <p:sp>
        <p:nvSpPr>
          <p:cNvPr id="547" name="Google Shape;547;p47"/>
          <p:cNvSpPr txBox="1"/>
          <p:nvPr>
            <p:ph idx="11" type="ftr"/>
          </p:nvPr>
        </p:nvSpPr>
        <p:spPr>
          <a:xfrm>
            <a:off x="575920" y="632063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Quickbase 2021 Private &amp; Confidential</a:t>
            </a:r>
            <a:endParaRPr/>
          </a:p>
        </p:txBody>
      </p:sp>
      <p:sp>
        <p:nvSpPr>
          <p:cNvPr id="548" name="Google Shape;548;p47"/>
          <p:cNvSpPr txBox="1"/>
          <p:nvPr>
            <p:ph idx="12" type="sldNum"/>
          </p:nvPr>
        </p:nvSpPr>
        <p:spPr>
          <a:xfrm>
            <a:off x="9246517" y="63206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47"/>
          <p:cNvSpPr txBox="1"/>
          <p:nvPr>
            <p:ph type="title"/>
          </p:nvPr>
        </p:nvSpPr>
        <p:spPr>
          <a:xfrm>
            <a:off x="461178" y="457200"/>
            <a:ext cx="11269647" cy="45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Describe your process and blockers</a:t>
            </a:r>
            <a:endParaRPr/>
          </a:p>
        </p:txBody>
      </p:sp>
      <p:sp>
        <p:nvSpPr>
          <p:cNvPr id="550" name="Google Shape;550;p47"/>
          <p:cNvSpPr txBox="1"/>
          <p:nvPr/>
        </p:nvSpPr>
        <p:spPr>
          <a:xfrm>
            <a:off x="457199" y="916084"/>
            <a:ext cx="1060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Initially I have designed my folder structure and then decided on the data storage.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ctrTitle"/>
          </p:nvPr>
        </p:nvSpPr>
        <p:spPr>
          <a:xfrm>
            <a:off x="658368" y="2412495"/>
            <a:ext cx="5793581" cy="1323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558" name="Google Shape;558;p48"/>
          <p:cNvSpPr txBox="1"/>
          <p:nvPr>
            <p:ph idx="1" type="subTitle"/>
          </p:nvPr>
        </p:nvSpPr>
        <p:spPr>
          <a:xfrm>
            <a:off x="658370" y="3928403"/>
            <a:ext cx="5793580" cy="58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/>
              <a:t>[Anything you want to add]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ckbase Template-Jan 2021">
  <a:themeElements>
    <a:clrScheme name="Quickbase">
      <a:dk1>
        <a:srgbClr val="1C2C17"/>
      </a:dk1>
      <a:lt1>
        <a:srgbClr val="FFFCEE"/>
      </a:lt1>
      <a:dk2>
        <a:srgbClr val="1C2C17"/>
      </a:dk2>
      <a:lt2>
        <a:srgbClr val="FFFCEE"/>
      </a:lt2>
      <a:accent1>
        <a:srgbClr val="1A574D"/>
      </a:accent1>
      <a:accent2>
        <a:srgbClr val="2C9382"/>
      </a:accent2>
      <a:accent3>
        <a:srgbClr val="F25E30"/>
      </a:accent3>
      <a:accent4>
        <a:srgbClr val="D69900"/>
      </a:accent4>
      <a:accent5>
        <a:srgbClr val="791F87"/>
      </a:accent5>
      <a:accent6>
        <a:srgbClr val="1C2B16"/>
      </a:accent6>
      <a:hlink>
        <a:srgbClr val="F15E2F"/>
      </a:hlink>
      <a:folHlink>
        <a:srgbClr val="781F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2023-02-21T01:11:13Z</dcterms:created>
  <dc:creator>Goel, Aditi</dc:creator>
</cp:coreProperties>
</file>