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gdujkZvTp8F/MIHmAuq5he6on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ctrTitle"/>
          </p:nvPr>
        </p:nvSpPr>
        <p:spPr>
          <a:xfrm>
            <a:off x="846303" y="709435"/>
            <a:ext cx="6477805" cy="19639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Century Gothic"/>
              <a:buNone/>
              <a:defRPr sz="4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subTitle"/>
          </p:nvPr>
        </p:nvSpPr>
        <p:spPr>
          <a:xfrm>
            <a:off x="846303" y="2673351"/>
            <a:ext cx="6477804" cy="803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0" sz="135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10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845343" y="246981"/>
            <a:ext cx="4457751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7443295" y="101197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20" name="Google Shape;20;p10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9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77" name="Google Shape;77;p1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9"/>
          <p:cNvSpPr txBox="1"/>
          <p:nvPr>
            <p:ph type="title"/>
          </p:nvPr>
        </p:nvSpPr>
        <p:spPr>
          <a:xfrm>
            <a:off x="846843" y="847135"/>
            <a:ext cx="4391154" cy="1443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>
            <p:ph idx="2" type="pic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846185" y="2290291"/>
            <a:ext cx="4384865" cy="1572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43975" y="4102393"/>
            <a:ext cx="4387204" cy="240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843975" y="238981"/>
            <a:ext cx="3658364" cy="240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4632596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85" name="Google Shape;85;p19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844095" y="482598"/>
            <a:ext cx="4409694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3213465" y="-736935"/>
            <a:ext cx="2470932" cy="720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92" name="Google Shape;92;p20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 rot="5400000">
            <a:off x="5701977" y="1740785"/>
            <a:ext cx="3494917" cy="12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 rot="5400000">
            <a:off x="2036055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99" name="Google Shape;99;p21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6481709" y="2285187"/>
            <a:ext cx="3497580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47703" y="1628827"/>
            <a:ext cx="7202456" cy="2470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31" name="Google Shape;31;p1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846875" y="1317097"/>
            <a:ext cx="6464295" cy="1537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846875" y="2854647"/>
            <a:ext cx="6464295" cy="759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38" name="Google Shape;38;p1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848290" y="718528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846875" y="1624216"/>
            <a:ext cx="3483864" cy="247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4571705" y="1628827"/>
            <a:ext cx="3483864" cy="246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46" name="Google Shape;46;p1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846875" y="715003"/>
            <a:ext cx="7205746" cy="792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846875" y="1627296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846875" y="2230836"/>
            <a:ext cx="3483864" cy="1870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4570753" y="1629886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15"/>
          <p:cNvSpPr txBox="1"/>
          <p:nvPr>
            <p:ph idx="4" type="body"/>
          </p:nvPr>
        </p:nvSpPr>
        <p:spPr>
          <a:xfrm>
            <a:off x="4570753" y="2228752"/>
            <a:ext cx="3483864" cy="186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56" name="Google Shape;56;p1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62" name="Google Shape;62;p1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843219" y="714434"/>
            <a:ext cx="2456260" cy="17416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542500" y="714434"/>
            <a:ext cx="4509353" cy="3378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843219" y="2456065"/>
            <a:ext cx="2456260" cy="1634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dHashing.emf" id="74" name="Google Shape;74;p18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4589502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/>
          <p:nvPr/>
        </p:nvSpPr>
        <p:spPr>
          <a:xfrm>
            <a:off x="0" y="351577"/>
            <a:ext cx="9144000" cy="4235268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DDDE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" name="Google Shape;8;p9"/>
          <p:cNvCxnSpPr/>
          <p:nvPr/>
        </p:nvCxnSpPr>
        <p:spPr>
          <a:xfrm>
            <a:off x="0" y="4590952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9"/>
          <p:cNvSpPr txBox="1"/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9"/>
          <p:cNvSpPr txBox="1"/>
          <p:nvPr>
            <p:ph idx="1" type="body"/>
          </p:nvPr>
        </p:nvSpPr>
        <p:spPr>
          <a:xfrm>
            <a:off x="847703" y="1628827"/>
            <a:ext cx="7202456" cy="2470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4325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5275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0" type="dt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1" type="ftr"/>
          </p:nvPr>
        </p:nvSpPr>
        <p:spPr>
          <a:xfrm>
            <a:off x="847703" y="246981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7438558" y="103056"/>
            <a:ext cx="608264" cy="377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mcauley.ucsd.edu/data/amazon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2424023" y="1410469"/>
            <a:ext cx="4779033" cy="11612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Enterprise Reviews Sentiment Analysis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2602726" y="2774421"/>
            <a:ext cx="3938547" cy="13058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3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By - </a:t>
            </a:r>
            <a:b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Ravi Teja Reddy Dodda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3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Sanjay Bhargav Madamanchi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3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Harika Satti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3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Pragna Kancheti</a:t>
            </a:r>
            <a:b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Team: Data Divers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759124" y="310551"/>
            <a:ext cx="8073175" cy="8366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698740" y="1147225"/>
            <a:ext cx="813356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Data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Modeling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Deployment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672860" y="319177"/>
            <a:ext cx="8159440" cy="828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 u="sng"/>
              <a:t>ABOUT DATA</a:t>
            </a:r>
            <a:endParaRPr u="sng"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672860" y="1233577"/>
            <a:ext cx="8159440" cy="3345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used for the sentiment analysis is gathered from UCSD EDU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contains a subset of the data in which all users and items have at least 5 reviews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A total of 41.13 million reviews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3810" y="2132475"/>
            <a:ext cx="4215582" cy="212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672860" y="69010"/>
            <a:ext cx="8159440" cy="7312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672858" y="1224951"/>
            <a:ext cx="8159441" cy="3354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Rating to it’s sum: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Prevalent words in fashion dataset: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999" y="886192"/>
            <a:ext cx="5612299" cy="15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9950" y="2571750"/>
            <a:ext cx="3832399" cy="22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Prevalent Words in 5 star review 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Prevalent Words in 1 star review 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12418" l="0" r="0" t="0"/>
          <a:stretch/>
        </p:blipFill>
        <p:spPr>
          <a:xfrm>
            <a:off x="4183812" y="486275"/>
            <a:ext cx="4046437" cy="1962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15711" l="0" r="0" t="0"/>
          <a:stretch/>
        </p:blipFill>
        <p:spPr>
          <a:xfrm>
            <a:off x="4183812" y="2619289"/>
            <a:ext cx="3977426" cy="18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 u="sng"/>
              <a:t>MODEL</a:t>
            </a:r>
            <a:endParaRPr u="sng"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Model 1: Sequential LSTM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Model 2 : Pre trained HuggingFace model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Model 3: Sentiment analysis using Bert model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350" y="1819124"/>
            <a:ext cx="7709650" cy="9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Dumped model into pickle file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Loaded the pickle file into AWS EC2 instance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		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311700" y="2188650"/>
            <a:ext cx="85206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entury Gothic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