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47" d="100"/>
          <a:sy n="47" d="100"/>
        </p:scale>
        <p:origin x="104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a tadepalli" userId="18134ba434087ebb" providerId="LiveId" clId="{EB901CB4-ECA8-4E3D-81BE-B39F41811CF5}"/>
    <pc:docChg chg="delSld">
      <pc:chgData name="harika tadepalli" userId="18134ba434087ebb" providerId="LiveId" clId="{EB901CB4-ECA8-4E3D-81BE-B39F41811CF5}" dt="2024-06-25T17:50:16.190" v="0" actId="2696"/>
      <pc:docMkLst>
        <pc:docMk/>
      </pc:docMkLst>
      <pc:sldChg chg="del">
        <pc:chgData name="harika tadepalli" userId="18134ba434087ebb" providerId="LiveId" clId="{EB901CB4-ECA8-4E3D-81BE-B39F41811CF5}" dt="2024-06-25T17:50:16.190" v="0" actId="2696"/>
        <pc:sldMkLst>
          <pc:docMk/>
          <pc:sldMk cId="472205395" sldId="26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6F23-53FA-D440-5918-AE5EEDD24AD3}"/>
              </a:ext>
            </a:extLst>
          </p:cNvPr>
          <p:cNvSpPr>
            <a:spLocks noGrp="1"/>
          </p:cNvSpPr>
          <p:nvPr>
            <p:ph type="ctrTitle"/>
          </p:nvPr>
        </p:nvSpPr>
        <p:spPr/>
        <p:txBody>
          <a:bodyPr/>
          <a:lstStyle/>
          <a:p>
            <a:r>
              <a:rPr lang="en-US" sz="6000" b="1">
                <a:latin typeface="Trebuchet MS"/>
                <a:cs typeface="Trebuchet MS"/>
              </a:rPr>
              <a:t> </a:t>
            </a:r>
            <a:r>
              <a:rPr lang="en-US" sz="7200">
                <a:latin typeface="Sitka Banner Semibold" pitchFamily="2" charset="0"/>
                <a:cs typeface="Trebuchet MS"/>
              </a:rPr>
              <a:t>KEY LOGGER</a:t>
            </a:r>
            <a:br>
              <a:rPr lang="en-US" sz="5400">
                <a:latin typeface="Sitka Banner Semibold" pitchFamily="2" charset="0"/>
                <a:cs typeface="Trebuchet MS"/>
              </a:rPr>
            </a:br>
            <a:endParaRPr lang="en-IN"/>
          </a:p>
        </p:txBody>
      </p:sp>
      <p:sp>
        <p:nvSpPr>
          <p:cNvPr id="3" name="Subtitle 2">
            <a:extLst>
              <a:ext uri="{FF2B5EF4-FFF2-40B4-BE49-F238E27FC236}">
                <a16:creationId xmlns:a16="http://schemas.microsoft.com/office/drawing/2014/main" id="{52CE1671-2BA2-DBE7-1145-E8891025E8FF}"/>
              </a:ext>
            </a:extLst>
          </p:cNvPr>
          <p:cNvSpPr>
            <a:spLocks noGrp="1"/>
          </p:cNvSpPr>
          <p:nvPr>
            <p:ph type="subTitle" idx="1"/>
          </p:nvPr>
        </p:nvSpPr>
        <p:spPr>
          <a:xfrm>
            <a:off x="2323145" y="3247295"/>
            <a:ext cx="7766936" cy="1096899"/>
          </a:xfrm>
        </p:spPr>
        <p:txBody>
          <a:bodyPr>
            <a:normAutofit/>
          </a:bodyPr>
          <a:lstStyle/>
          <a:p>
            <a:r>
              <a:rPr lang="en-IN" sz="2800"/>
              <a:t>-Harika Naga Durga</a:t>
            </a:r>
          </a:p>
        </p:txBody>
      </p:sp>
    </p:spTree>
    <p:extLst>
      <p:ext uri="{BB962C8B-B14F-4D97-AF65-F5344CB8AC3E}">
        <p14:creationId xmlns:p14="http://schemas.microsoft.com/office/powerpoint/2010/main" val="3710925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D9030-8FC3-94AD-DD80-9EDD38ED405B}"/>
              </a:ext>
            </a:extLst>
          </p:cNvPr>
          <p:cNvSpPr>
            <a:spLocks noGrp="1"/>
          </p:cNvSpPr>
          <p:nvPr>
            <p:ph type="title"/>
          </p:nvPr>
        </p:nvSpPr>
        <p:spPr/>
        <p:txBody>
          <a:bodyPr/>
          <a:lstStyle/>
          <a:p>
            <a:r>
              <a:rPr lang="en-IN"/>
              <a:t>Problem Statement:</a:t>
            </a:r>
          </a:p>
        </p:txBody>
      </p:sp>
      <p:sp>
        <p:nvSpPr>
          <p:cNvPr id="3" name="Content Placeholder 2">
            <a:extLst>
              <a:ext uri="{FF2B5EF4-FFF2-40B4-BE49-F238E27FC236}">
                <a16:creationId xmlns:a16="http://schemas.microsoft.com/office/drawing/2014/main" id="{AF0914A1-1FE1-0D06-9292-C4D14AABA179}"/>
              </a:ext>
            </a:extLst>
          </p:cNvPr>
          <p:cNvSpPr>
            <a:spLocks noGrp="1"/>
          </p:cNvSpPr>
          <p:nvPr>
            <p:ph idx="1"/>
          </p:nvPr>
        </p:nvSpPr>
        <p:spPr>
          <a:xfrm>
            <a:off x="677334" y="1592827"/>
            <a:ext cx="8279853" cy="3334774"/>
          </a:xfrm>
        </p:spPr>
        <p:txBody>
          <a:bodyPr>
            <a:normAutofit lnSpcReduction="10000"/>
          </a:bodyPr>
          <a:lstStyle/>
          <a:p>
            <a:pPr algn="l"/>
            <a:r>
              <a:rPr lang="en-US" sz="2000" b="0" i="0">
                <a:solidFill>
                  <a:srgbClr val="0D0D0D"/>
                </a:solidFill>
                <a:effectLst/>
                <a:highlight>
                  <a:srgbClr val="FFFFFF"/>
                </a:highlight>
                <a:latin typeface="ui-sans-serif"/>
              </a:rPr>
              <a:t>Keyloggers are software or hardware tools designed to monitor and log keystrokes made on a keyboard. While keyloggers can be used for malicious purposes, such as stealing passwords and sensitive information, they also have legitimate applications, including monitoring employee productivity, parental control, and cybersecurity analysis.</a:t>
            </a:r>
          </a:p>
          <a:p>
            <a:pPr algn="l"/>
            <a:endParaRPr lang="en-US" sz="2000" b="1" i="0">
              <a:solidFill>
                <a:srgbClr val="0D0D0D"/>
              </a:solidFill>
              <a:effectLst/>
              <a:highlight>
                <a:srgbClr val="FFFFFF"/>
              </a:highlight>
              <a:latin typeface="ui-sans-serif"/>
            </a:endParaRPr>
          </a:p>
          <a:p>
            <a:pPr algn="l"/>
            <a:r>
              <a:rPr lang="en-US" sz="2000" b="0" i="0">
                <a:solidFill>
                  <a:srgbClr val="0D0D0D"/>
                </a:solidFill>
                <a:effectLst/>
                <a:highlight>
                  <a:srgbClr val="FFFFFF"/>
                </a:highlight>
                <a:latin typeface="ui-sans-serif"/>
              </a:rPr>
              <a:t>The goal of this project is to design, implement, and test a software-based keylogger. The keylogger should be capable of running in the background, capturing all keystrokes made on the keyboard, and storing the logged data securely</a:t>
            </a:r>
          </a:p>
          <a:p>
            <a:pPr marL="0" indent="0">
              <a:buNone/>
            </a:pPr>
            <a:endParaRPr lang="en-IN"/>
          </a:p>
        </p:txBody>
      </p:sp>
    </p:spTree>
    <p:extLst>
      <p:ext uri="{BB962C8B-B14F-4D97-AF65-F5344CB8AC3E}">
        <p14:creationId xmlns:p14="http://schemas.microsoft.com/office/powerpoint/2010/main" val="1906797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C23B-F7C7-7188-050F-C75723DE9797}"/>
              </a:ext>
            </a:extLst>
          </p:cNvPr>
          <p:cNvSpPr>
            <a:spLocks noGrp="1"/>
          </p:cNvSpPr>
          <p:nvPr>
            <p:ph type="title"/>
          </p:nvPr>
        </p:nvSpPr>
        <p:spPr/>
        <p:txBody>
          <a:bodyPr/>
          <a:lstStyle/>
          <a:p>
            <a:r>
              <a:rPr lang="en-IN"/>
              <a:t>Introduction:</a:t>
            </a:r>
          </a:p>
        </p:txBody>
      </p:sp>
      <p:sp>
        <p:nvSpPr>
          <p:cNvPr id="3" name="Content Placeholder 2">
            <a:extLst>
              <a:ext uri="{FF2B5EF4-FFF2-40B4-BE49-F238E27FC236}">
                <a16:creationId xmlns:a16="http://schemas.microsoft.com/office/drawing/2014/main" id="{CB94F106-45D1-FB70-9165-15545649B4F5}"/>
              </a:ext>
            </a:extLst>
          </p:cNvPr>
          <p:cNvSpPr>
            <a:spLocks noGrp="1"/>
          </p:cNvSpPr>
          <p:nvPr>
            <p:ph idx="1"/>
          </p:nvPr>
        </p:nvSpPr>
        <p:spPr>
          <a:xfrm>
            <a:off x="855406" y="1533833"/>
            <a:ext cx="7826478" cy="3923070"/>
          </a:xfrm>
        </p:spPr>
        <p:txBody>
          <a:bodyPr/>
          <a:lstStyle/>
          <a:p>
            <a:pPr algn="l"/>
            <a:r>
              <a:rPr lang="en-US" sz="2400" b="0" i="0">
                <a:solidFill>
                  <a:srgbClr val="0D0D0D"/>
                </a:solidFill>
                <a:effectLst/>
                <a:highlight>
                  <a:srgbClr val="FFFFFF"/>
                </a:highlight>
                <a:latin typeface="Aptos Display" panose="020B0004020202020204" pitchFamily="34" charset="0"/>
              </a:rPr>
              <a:t>A keylogger is a type of monitoring software or hardware device designed to record keystrokes made by a user on their keyboard. The primary function of a keylogger is to capture every keystroke entered on the keyboard, including letters, numbers, symbols, and special keys, and store this information for later retrieval and analysis.</a:t>
            </a:r>
          </a:p>
          <a:p>
            <a:pPr algn="l"/>
            <a:r>
              <a:rPr lang="en-US" sz="2400" b="1" i="0">
                <a:solidFill>
                  <a:srgbClr val="0D0D0D"/>
                </a:solidFill>
                <a:effectLst/>
                <a:highlight>
                  <a:srgbClr val="FFFFFF"/>
                </a:highlight>
                <a:latin typeface="Aptos Display" panose="020B0004020202020204" pitchFamily="34" charset="0"/>
              </a:rPr>
              <a:t>Types of Keyloggers</a:t>
            </a:r>
          </a:p>
          <a:p>
            <a:pPr marL="0" indent="0" algn="l">
              <a:buNone/>
            </a:pPr>
            <a:r>
              <a:rPr lang="en-US" sz="2400" b="1" i="0">
                <a:solidFill>
                  <a:srgbClr val="0D0D0D"/>
                </a:solidFill>
                <a:effectLst/>
                <a:highlight>
                  <a:srgbClr val="FFFFFF"/>
                </a:highlight>
                <a:latin typeface="Aptos Display" panose="020B0004020202020204" pitchFamily="34" charset="0"/>
              </a:rPr>
              <a:t>	</a:t>
            </a:r>
            <a:r>
              <a:rPr lang="en-US" sz="2400">
                <a:solidFill>
                  <a:srgbClr val="0D0D0D"/>
                </a:solidFill>
                <a:highlight>
                  <a:srgbClr val="FFFFFF"/>
                </a:highlight>
                <a:latin typeface="Aptos Display" panose="020B0004020202020204" pitchFamily="34" charset="0"/>
              </a:rPr>
              <a:t>1</a:t>
            </a:r>
            <a:r>
              <a:rPr lang="en-US" sz="2400" b="1">
                <a:solidFill>
                  <a:srgbClr val="0D0D0D"/>
                </a:solidFill>
                <a:highlight>
                  <a:srgbClr val="FFFFFF"/>
                </a:highlight>
                <a:latin typeface="Aptos Display" panose="020B0004020202020204" pitchFamily="34" charset="0"/>
              </a:rPr>
              <a:t>.</a:t>
            </a:r>
            <a:r>
              <a:rPr lang="en-US" sz="2400">
                <a:solidFill>
                  <a:srgbClr val="0D0D0D"/>
                </a:solidFill>
                <a:highlight>
                  <a:srgbClr val="FFFFFF"/>
                </a:highlight>
                <a:latin typeface="Aptos Display" panose="020B0004020202020204" pitchFamily="34" charset="0"/>
              </a:rPr>
              <a:t>S</a:t>
            </a:r>
            <a:r>
              <a:rPr lang="en-US" sz="2400">
                <a:solidFill>
                  <a:srgbClr val="0D0D0D"/>
                </a:solidFill>
                <a:effectLst/>
                <a:highlight>
                  <a:srgbClr val="FFFFFF"/>
                </a:highlight>
                <a:latin typeface="Aptos Display" panose="020B0004020202020204" pitchFamily="34" charset="0"/>
              </a:rPr>
              <a:t>oftware Keyloggers</a:t>
            </a:r>
          </a:p>
          <a:p>
            <a:pPr marL="0" indent="0" algn="l">
              <a:buNone/>
            </a:pPr>
            <a:r>
              <a:rPr lang="en-US" sz="2400">
                <a:solidFill>
                  <a:srgbClr val="0D0D0D"/>
                </a:solidFill>
                <a:effectLst/>
                <a:highlight>
                  <a:srgbClr val="FFFFFF"/>
                </a:highlight>
                <a:latin typeface="Aptos Display" panose="020B0004020202020204" pitchFamily="34" charset="0"/>
              </a:rPr>
              <a:t>	2.Hardware Keyloggers</a:t>
            </a:r>
          </a:p>
          <a:p>
            <a:pPr marL="0" indent="0">
              <a:buNone/>
            </a:pPr>
            <a:endParaRPr lang="en-IN"/>
          </a:p>
        </p:txBody>
      </p:sp>
    </p:spTree>
    <p:extLst>
      <p:ext uri="{BB962C8B-B14F-4D97-AF65-F5344CB8AC3E}">
        <p14:creationId xmlns:p14="http://schemas.microsoft.com/office/powerpoint/2010/main" val="387958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B0E7C-BDE0-1217-F17C-7B78CBC2DBE8}"/>
              </a:ext>
            </a:extLst>
          </p:cNvPr>
          <p:cNvSpPr>
            <a:spLocks noGrp="1"/>
          </p:cNvSpPr>
          <p:nvPr>
            <p:ph type="title"/>
          </p:nvPr>
        </p:nvSpPr>
        <p:spPr/>
        <p:txBody>
          <a:bodyPr/>
          <a:lstStyle/>
          <a:p>
            <a:r>
              <a:rPr lang="en-IN"/>
              <a:t>Working:</a:t>
            </a:r>
          </a:p>
        </p:txBody>
      </p:sp>
      <p:sp>
        <p:nvSpPr>
          <p:cNvPr id="3" name="Content Placeholder 2">
            <a:extLst>
              <a:ext uri="{FF2B5EF4-FFF2-40B4-BE49-F238E27FC236}">
                <a16:creationId xmlns:a16="http://schemas.microsoft.com/office/drawing/2014/main" id="{632D0659-F38F-4959-9DDD-982D84864B35}"/>
              </a:ext>
            </a:extLst>
          </p:cNvPr>
          <p:cNvSpPr>
            <a:spLocks noGrp="1"/>
          </p:cNvSpPr>
          <p:nvPr>
            <p:ph idx="1"/>
          </p:nvPr>
        </p:nvSpPr>
        <p:spPr>
          <a:xfrm>
            <a:off x="845574" y="1781279"/>
            <a:ext cx="5879690" cy="3175819"/>
          </a:xfrm>
        </p:spPr>
        <p:txBody>
          <a:bodyPr>
            <a:normAutofit/>
          </a:bodyPr>
          <a:lstStyle/>
          <a:p>
            <a:r>
              <a:rPr lang="en-US" sz="2000" b="0" i="0">
                <a:solidFill>
                  <a:srgbClr val="0D0D0D"/>
                </a:solidFill>
                <a:effectLst/>
                <a:highlight>
                  <a:srgbClr val="FFFFFF"/>
                </a:highlight>
                <a:latin typeface="ui-sans-serif"/>
              </a:rPr>
              <a:t>Keyloggers operate by intercepting and recording every keystroke made by the user on their keyboard. This data can then be used for various purposes, depending on the intent behind the keylogger's deployment. The working mechanism of keyloggers can be broken down into several stages, including capturing keystrokes, storing data, and, optionally, transmitting the data to a remote location.</a:t>
            </a:r>
            <a:endParaRPr lang="en-IN" sz="2000"/>
          </a:p>
        </p:txBody>
      </p:sp>
      <p:pic>
        <p:nvPicPr>
          <p:cNvPr id="4" name="Picture 3">
            <a:extLst>
              <a:ext uri="{FF2B5EF4-FFF2-40B4-BE49-F238E27FC236}">
                <a16:creationId xmlns:a16="http://schemas.microsoft.com/office/drawing/2014/main" id="{49E1A361-17C7-0C97-043A-B3E6D77592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276" y="1432173"/>
            <a:ext cx="2993971" cy="3672408"/>
          </a:xfrm>
          <a:prstGeom prst="rect">
            <a:avLst/>
          </a:prstGeom>
        </p:spPr>
      </p:pic>
    </p:spTree>
    <p:extLst>
      <p:ext uri="{BB962C8B-B14F-4D97-AF65-F5344CB8AC3E}">
        <p14:creationId xmlns:p14="http://schemas.microsoft.com/office/powerpoint/2010/main" val="1096657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44C0A-E8D1-557D-4B61-DF10AC05F240}"/>
              </a:ext>
            </a:extLst>
          </p:cNvPr>
          <p:cNvSpPr>
            <a:spLocks noGrp="1"/>
          </p:cNvSpPr>
          <p:nvPr>
            <p:ph type="title"/>
          </p:nvPr>
        </p:nvSpPr>
        <p:spPr/>
        <p:txBody>
          <a:bodyPr/>
          <a:lstStyle/>
          <a:p>
            <a:r>
              <a:rPr lang="en-IN"/>
              <a:t>A Solution:</a:t>
            </a:r>
          </a:p>
        </p:txBody>
      </p:sp>
      <p:sp>
        <p:nvSpPr>
          <p:cNvPr id="3" name="Content Placeholder 2">
            <a:extLst>
              <a:ext uri="{FF2B5EF4-FFF2-40B4-BE49-F238E27FC236}">
                <a16:creationId xmlns:a16="http://schemas.microsoft.com/office/drawing/2014/main" id="{D97E3C15-52B6-E3FA-1246-B0AA23ABE624}"/>
              </a:ext>
            </a:extLst>
          </p:cNvPr>
          <p:cNvSpPr>
            <a:spLocks noGrp="1"/>
          </p:cNvSpPr>
          <p:nvPr>
            <p:ph idx="1"/>
          </p:nvPr>
        </p:nvSpPr>
        <p:spPr>
          <a:xfrm>
            <a:off x="1017638" y="1641119"/>
            <a:ext cx="8596668" cy="3943604"/>
          </a:xfrm>
        </p:spPr>
        <p:txBody>
          <a:bodyPr>
            <a:normAutofit/>
          </a:bodyPr>
          <a:lstStyle/>
          <a:p>
            <a:r>
              <a:rPr lang="en-US" sz="2400" b="0" i="0">
                <a:solidFill>
                  <a:srgbClr val="0D0D0D"/>
                </a:solidFill>
                <a:effectLst/>
                <a:highlight>
                  <a:srgbClr val="FFFFFF"/>
                </a:highlight>
                <a:latin typeface="ui-sans-serif"/>
              </a:rPr>
              <a:t>A keylogger solution involves developing a tool that captures and records keystrokes for legitimate purposes, such as parental control or authorized employee monitoring. It requires implementing platform-specific hooks to capture keystrokes, securely storing the logged data using encryption (e.g., AES-256), and ensuring it operates discreetly as a background service. Additionally, an administrative interface should be provided for configuration and control. This ensures that the keylogger functions efficiently and securely, maintaining ethical standards and legal compliance.</a:t>
            </a:r>
            <a:endParaRPr lang="en-IN" sz="2400"/>
          </a:p>
        </p:txBody>
      </p:sp>
    </p:spTree>
    <p:extLst>
      <p:ext uri="{BB962C8B-B14F-4D97-AF65-F5344CB8AC3E}">
        <p14:creationId xmlns:p14="http://schemas.microsoft.com/office/powerpoint/2010/main" val="99847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C04A-90C5-F3CB-948B-33F3609FFE2D}"/>
              </a:ext>
            </a:extLst>
          </p:cNvPr>
          <p:cNvSpPr>
            <a:spLocks noGrp="1"/>
          </p:cNvSpPr>
          <p:nvPr>
            <p:ph type="title"/>
          </p:nvPr>
        </p:nvSpPr>
        <p:spPr>
          <a:xfrm>
            <a:off x="1041127" y="855408"/>
            <a:ext cx="8122537" cy="924232"/>
          </a:xfrm>
        </p:spPr>
        <p:txBody>
          <a:bodyPr/>
          <a:lstStyle/>
          <a:p>
            <a:r>
              <a:rPr lang="en-IN"/>
              <a:t>Modeling:</a:t>
            </a:r>
          </a:p>
        </p:txBody>
      </p:sp>
      <p:sp>
        <p:nvSpPr>
          <p:cNvPr id="5" name="Content Placeholder 4">
            <a:extLst>
              <a:ext uri="{FF2B5EF4-FFF2-40B4-BE49-F238E27FC236}">
                <a16:creationId xmlns:a16="http://schemas.microsoft.com/office/drawing/2014/main" id="{96609BC9-8827-D0D6-824E-5EB5ED79CC06}"/>
              </a:ext>
            </a:extLst>
          </p:cNvPr>
          <p:cNvSpPr>
            <a:spLocks noGrp="1"/>
          </p:cNvSpPr>
          <p:nvPr>
            <p:ph idx="1"/>
          </p:nvPr>
        </p:nvSpPr>
        <p:spPr>
          <a:xfrm>
            <a:off x="807336" y="1816509"/>
            <a:ext cx="6222729" cy="4073013"/>
          </a:xfrm>
        </p:spPr>
        <p:txBody>
          <a:bodyPr>
            <a:normAutofit lnSpcReduction="10000"/>
          </a:bodyPr>
          <a:lstStyle/>
          <a:p>
            <a:r>
              <a:rPr lang="en-US" sz="2000"/>
              <a:t>Modeling a keylogger involves designing its architecture to include key components such as keystroke capturing, secure data storage, encryption, and an administrative interface. The keystroke capturing component uses platform-specific hooks (e.g., Windows API, Quartz Event Services for macOS) to intercept keystrokes. The captured data is encrypted using strong encryption (e.g., AES-256) and stored securely. The keylogger runs discreetly in the background to minimize system impact. An administrative interface allows for configuration and monitoring, ensuring the tool operates within ethical and legal boundaries</a:t>
            </a:r>
            <a:r>
              <a:rPr lang="en-US"/>
              <a:t>.</a:t>
            </a:r>
            <a:endParaRPr lang="en-IN"/>
          </a:p>
        </p:txBody>
      </p:sp>
      <p:pic>
        <p:nvPicPr>
          <p:cNvPr id="7" name="Picture 6" descr="Keylogger-Process-in-User-Activity.png">
            <a:extLst>
              <a:ext uri="{FF2B5EF4-FFF2-40B4-BE49-F238E27FC236}">
                <a16:creationId xmlns:a16="http://schemas.microsoft.com/office/drawing/2014/main" id="{9D3F84B6-DB83-A5A8-9682-6F89B4C6A091}"/>
              </a:ext>
            </a:extLst>
          </p:cNvPr>
          <p:cNvPicPr>
            <a:picLocks noChangeAspect="1"/>
          </p:cNvPicPr>
          <p:nvPr/>
        </p:nvPicPr>
        <p:blipFill>
          <a:blip r:embed="rId2"/>
          <a:stretch>
            <a:fillRect/>
          </a:stretch>
        </p:blipFill>
        <p:spPr>
          <a:xfrm>
            <a:off x="7547211" y="2133600"/>
            <a:ext cx="3927035" cy="2576051"/>
          </a:xfrm>
          <a:prstGeom prst="rect">
            <a:avLst/>
          </a:prstGeom>
        </p:spPr>
      </p:pic>
    </p:spTree>
    <p:extLst>
      <p:ext uri="{BB962C8B-B14F-4D97-AF65-F5344CB8AC3E}">
        <p14:creationId xmlns:p14="http://schemas.microsoft.com/office/powerpoint/2010/main" val="253931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DA33-35C9-3005-17AD-F3D6E3E9AD34}"/>
              </a:ext>
            </a:extLst>
          </p:cNvPr>
          <p:cNvSpPr>
            <a:spLocks noGrp="1"/>
          </p:cNvSpPr>
          <p:nvPr>
            <p:ph type="title"/>
          </p:nvPr>
        </p:nvSpPr>
        <p:spPr/>
        <p:txBody>
          <a:bodyPr/>
          <a:lstStyle/>
          <a:p>
            <a:r>
              <a:rPr lang="en-IN"/>
              <a:t>RESULT:</a:t>
            </a:r>
          </a:p>
        </p:txBody>
      </p:sp>
      <p:pic>
        <p:nvPicPr>
          <p:cNvPr id="4" name="Content Placeholder 3">
            <a:extLst>
              <a:ext uri="{FF2B5EF4-FFF2-40B4-BE49-F238E27FC236}">
                <a16:creationId xmlns:a16="http://schemas.microsoft.com/office/drawing/2014/main" id="{E3E86F57-2D6F-4668-2800-38A201BD6F1F}"/>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5368"/>
          <a:stretch/>
        </p:blipFill>
        <p:spPr>
          <a:xfrm>
            <a:off x="1700979" y="1799303"/>
            <a:ext cx="7226710" cy="3293807"/>
          </a:xfrm>
          <a:prstGeom prst="rect">
            <a:avLst/>
          </a:prstGeom>
        </p:spPr>
      </p:pic>
    </p:spTree>
    <p:extLst>
      <p:ext uri="{BB962C8B-B14F-4D97-AF65-F5344CB8AC3E}">
        <p14:creationId xmlns:p14="http://schemas.microsoft.com/office/powerpoint/2010/main" val="290495224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TotalTime>
  <Words>446</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 Display</vt:lpstr>
      <vt:lpstr>Arial</vt:lpstr>
      <vt:lpstr>Sitka Banner Semibold</vt:lpstr>
      <vt:lpstr>Trebuchet MS</vt:lpstr>
      <vt:lpstr>ui-sans-serif</vt:lpstr>
      <vt:lpstr>Wingdings 3</vt:lpstr>
      <vt:lpstr>Facet</vt:lpstr>
      <vt:lpstr> KEY LOGGER </vt:lpstr>
      <vt:lpstr>Problem Statement:</vt:lpstr>
      <vt:lpstr>Introduction:</vt:lpstr>
      <vt:lpstr>Working:</vt:lpstr>
      <vt:lpstr>A Solution:</vt:lpstr>
      <vt:lpstr>Modeling:</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harika tadepalli</dc:creator>
  <cp:lastModifiedBy>harika tadepalli</cp:lastModifiedBy>
  <cp:revision>1</cp:revision>
  <dcterms:created xsi:type="dcterms:W3CDTF">2024-06-25T17:08:58Z</dcterms:created>
  <dcterms:modified xsi:type="dcterms:W3CDTF">2024-06-25T17:50:18Z</dcterms:modified>
</cp:coreProperties>
</file>