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386486"/>
            <a:ext cx="12268200" cy="509114"/>
          </a:xfrm>
          <a:prstGeom prst="rect">
            <a:avLst/>
          </a:prstGeom>
        </p:spPr>
        <p:txBody>
          <a:bodyPr vert="horz" wrap="square" lIns="0" tIns="16510" rIns="0" bIns="0" rtlCol="0">
            <a:spAutoFit/>
          </a:bodyPr>
          <a:lstStyle/>
          <a:p>
            <a:pPr marL="3213735">
              <a:lnSpc>
                <a:spcPct val="100000"/>
              </a:lnSpc>
              <a:spcBef>
                <a:spcPts val="130"/>
              </a:spcBef>
            </a:pPr>
            <a:r>
              <a:rPr lang="en-GB" spc="15" dirty="0"/>
              <a:t>GAMIDI HARIKA KRISHNA PRAVALLIKA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113A8E1-7C6F-14F9-FD3C-91799615C261}"/>
              </a:ext>
            </a:extLst>
          </p:cNvPr>
          <p:cNvSpPr txBox="1"/>
          <p:nvPr/>
        </p:nvSpPr>
        <p:spPr>
          <a:xfrm>
            <a:off x="650315" y="1529080"/>
            <a:ext cx="10265148" cy="3253815"/>
          </a:xfrm>
          <a:prstGeom prst="rect">
            <a:avLst/>
          </a:prstGeom>
          <a:noFill/>
        </p:spPr>
        <p:txBody>
          <a:bodyPr wrap="square">
            <a:spAutoFit/>
          </a:bodyPr>
          <a:lstStyle/>
          <a:p>
            <a:r>
              <a:rPr lang="en-GB" dirty="0"/>
              <a:t>**</a:t>
            </a:r>
            <a:r>
              <a:rPr lang="en-GB" dirty="0" err="1"/>
              <a:t>Keylogger</a:t>
            </a:r>
            <a:r>
              <a:rPr lang="en-GB" dirty="0"/>
              <a:t> </a:t>
            </a:r>
            <a:r>
              <a:rPr lang="en-US" dirty="0"/>
              <a:t> security is crucial in safeguarding sensitive information from unauthorized capture. Effective implementation of </a:t>
            </a:r>
            <a:r>
              <a:rPr lang="en-US" dirty="0" err="1"/>
              <a:t>keylogger</a:t>
            </a:r>
            <a:r>
              <a:rPr lang="en-US" dirty="0"/>
              <a:t> security measures yields several critical outcomes. Firstly, it prevents the installation and activation of </a:t>
            </a:r>
            <a:r>
              <a:rPr lang="en-US" dirty="0" err="1"/>
              <a:t>keyloggers</a:t>
            </a:r>
            <a:r>
              <a:rPr lang="en-US" dirty="0"/>
              <a:t> through robust antivirus software, endpoint protection, and secure browsing practices. Detection mechanisms, such as antivirus scans and intrusion detection systems, play a pivotal role in identifying </a:t>
            </a:r>
            <a:r>
              <a:rPr lang="en-US" dirty="0" err="1"/>
              <a:t>keylogger</a:t>
            </a:r>
            <a:r>
              <a:rPr lang="en-US" dirty="0"/>
              <a:t> presence promptly. Mitigation strategies involve isolating affected systems, removing malicious software, and restoring data integrity. User education on recognizing phishing attempts and practicing strong password management further bolsters defenses. Continuous monitoring, timely updates of security protocols, and adherence to compliance standards ensure ongoing protection against evolving threats. Finally, rapid incident response plans mitigate potential damages, reinforcing overall resilience against </a:t>
            </a:r>
            <a:r>
              <a:rPr lang="en-US" dirty="0" err="1"/>
              <a:t>keylogger</a:t>
            </a:r>
            <a:r>
              <a:rPr lang="en-US" dirty="0"/>
              <a:t> threats. Together, these efforts form a comprehensive defense strategy against the pervasive risks posed by </a:t>
            </a:r>
            <a:r>
              <a:rPr lang="en-US" dirty="0" err="1"/>
              <a:t>keyloggers</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44945" y="2534467"/>
            <a:ext cx="6099367" cy="670696"/>
          </a:xfrm>
          <a:prstGeom prst="rect">
            <a:avLst/>
          </a:prstGeom>
        </p:spPr>
        <p:txBody>
          <a:bodyPr vert="horz" wrap="square" lIns="0" tIns="16510" rIns="0" bIns="0" rtlCol="0">
            <a:spAutoFit/>
          </a:bodyPr>
          <a:lstStyle/>
          <a:p>
            <a:pPr marL="12700">
              <a:lnSpc>
                <a:spcPct val="100000"/>
              </a:lnSpc>
              <a:spcBef>
                <a:spcPts val="130"/>
              </a:spcBef>
            </a:pPr>
            <a:r>
              <a:rPr lang="en-GB" sz="4250" spc="25" dirty="0"/>
              <a:t>KEYLOGGER SECURITY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0FE45CEF-773C-FB28-5812-3BB88E527FC7}"/>
              </a:ext>
            </a:extLst>
          </p:cNvPr>
          <p:cNvSpPr>
            <a:spLocks noGrp="1"/>
          </p:cNvSpPr>
          <p:nvPr>
            <p:ph type="body" idx="1"/>
          </p:nvPr>
        </p:nvSpPr>
        <p:spPr>
          <a:xfrm>
            <a:off x="1171575" y="1176609"/>
            <a:ext cx="10972800" cy="4985980"/>
          </a:xfrm>
        </p:spPr>
        <p:txBody>
          <a:bodyPr/>
          <a:lstStyle/>
          <a:p>
            <a:r>
              <a:rPr lang="en-GB" dirty="0"/>
              <a:t>• **Risk Assessment and Awareness**
   - Conduct a comprehensive risk assessment to identify potential entry points for </a:t>
            </a:r>
            <a:r>
              <a:rPr lang="en-GB" dirty="0" err="1"/>
              <a:t>keyloggers</a:t>
            </a:r>
            <a:r>
              <a:rPr lang="en-GB" dirty="0"/>
              <a:t>.
   - Raise awareness among employees about the risks and consequences of </a:t>
            </a:r>
            <a:r>
              <a:rPr lang="en-GB" dirty="0" err="1"/>
              <a:t>keyloggers</a:t>
            </a:r>
            <a:r>
              <a:rPr lang="en-GB" dirty="0"/>
              <a:t> through training sessions and communication.
• **Implement Robust Endpoint Security**
   - Deploy and maintain reputable antivirus and antimalware software on all endpoints (computers, mobile devices).
   - Ensure software is updated regularly to defend against the latest threats, including </a:t>
            </a:r>
            <a:r>
              <a:rPr lang="en-GB" dirty="0" err="1"/>
              <a:t>keyloggers</a:t>
            </a:r>
            <a:r>
              <a:rPr lang="en-GB" dirty="0"/>
              <a:t>.
• **Enforce Strong Access Controls**
   - Implement strong password policies, including the use of complex passwords and multifactor authentication (MFA) where feasible.
• **Secure Network Infrastructure**
   - Utilize firewalls and intrusion detection/prevention systems to monitor and control network traffic.
   - Encourage the use of Virtual Private Networks (VPNs) for secure remote access to corporate resources.
• **Regular Software Updates and Patch Management**
   - Maintain up-to-date operating systems and applications with the latest security patches.
   - Conduct regular vulnerability assessments and prioritize patch deployment to mitigate potential </a:t>
            </a:r>
            <a:r>
              <a:rPr lang="en-GB" dirty="0" err="1"/>
              <a:t>keylogger</a:t>
            </a:r>
            <a:r>
              <a:rPr lang="en-GB" dirty="0"/>
              <a:t> vulnerabilities.
</a:t>
            </a:r>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A8F9FF9-17C9-5D49-DA1B-E136D8449EEB}"/>
              </a:ext>
            </a:extLst>
          </p:cNvPr>
          <p:cNvSpPr txBox="1"/>
          <p:nvPr/>
        </p:nvSpPr>
        <p:spPr>
          <a:xfrm>
            <a:off x="103001" y="1648658"/>
            <a:ext cx="8195049" cy="4247317"/>
          </a:xfrm>
          <a:prstGeom prst="rect">
            <a:avLst/>
          </a:prstGeom>
          <a:noFill/>
        </p:spPr>
        <p:txBody>
          <a:bodyPr wrap="square">
            <a:spAutoFit/>
          </a:bodyPr>
          <a:lstStyle/>
          <a:p>
            <a:r>
              <a:rPr lang="en-GB" dirty="0"/>
              <a:t>• </a:t>
            </a:r>
            <a:r>
              <a:rPr lang="en-US" dirty="0"/>
              <a:t>Threat Description:** </a:t>
            </a:r>
            <a:r>
              <a:rPr lang="en-US" dirty="0" err="1"/>
              <a:t>Keyloggers</a:t>
            </a:r>
            <a:r>
              <a:rPr lang="en-US" dirty="0"/>
              <a:t> pose a significant threat by covertly capturing keystrokes, potentially compromising sensitive information such as passwords, financial data, and intellectual property.</a:t>
            </a:r>
            <a:endParaRPr lang="en-GB" dirty="0"/>
          </a:p>
          <a:p>
            <a:r>
              <a:rPr lang="en-GB" dirty="0"/>
              <a:t>• </a:t>
            </a:r>
            <a:r>
              <a:rPr lang="en-US" dirty="0" err="1"/>
              <a:t>mpact</a:t>
            </a:r>
            <a:r>
              <a:rPr lang="en-US" dirty="0"/>
              <a:t>:** </a:t>
            </a:r>
            <a:r>
              <a:rPr lang="en-US" dirty="0" err="1"/>
              <a:t>Keylogger</a:t>
            </a:r>
            <a:r>
              <a:rPr lang="en-US" dirty="0"/>
              <a:t> infections can lead to identity theft, unauthorized access to corporate systems, financial losses, and reputational damage for individuals and organizations</a:t>
            </a:r>
            <a:endParaRPr lang="en-GB" dirty="0"/>
          </a:p>
          <a:p>
            <a:r>
              <a:rPr lang="en-GB" dirty="0"/>
              <a:t>•</a:t>
            </a:r>
            <a:r>
              <a:rPr lang="en-US" dirty="0"/>
              <a:t>Current Challenges:** Existing security measures often fail to detect or mitigate </a:t>
            </a:r>
            <a:r>
              <a:rPr lang="en-US" dirty="0" err="1"/>
              <a:t>keyloggers</a:t>
            </a:r>
            <a:r>
              <a:rPr lang="en-US" dirty="0"/>
              <a:t> effectively due to their stealthy nature and evolving techniques used by attackers.</a:t>
            </a:r>
            <a:endParaRPr lang="en-GB" dirty="0"/>
          </a:p>
          <a:p>
            <a:r>
              <a:rPr lang="en-GB" dirty="0"/>
              <a:t>• </a:t>
            </a:r>
            <a:r>
              <a:rPr lang="en-US" dirty="0"/>
              <a:t>Objective:** Develop and implement robust security strategies to detect, prevent, and respond to </a:t>
            </a:r>
            <a:r>
              <a:rPr lang="en-US" dirty="0" err="1"/>
              <a:t>keylogger</a:t>
            </a:r>
            <a:r>
              <a:rPr lang="en-US" dirty="0"/>
              <a:t> threats, safeguarding sensitive information and ensuring business continuity.</a:t>
            </a:r>
            <a:endParaRPr lang="en-GB" dirty="0"/>
          </a:p>
          <a:p>
            <a:endParaRPr lang="en-GB" dirty="0"/>
          </a:p>
          <a:p>
            <a:endParaRPr lang="en-GB"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DFDAF975-2F84-8BBD-BFDC-3D80A735AC63}"/>
              </a:ext>
            </a:extLst>
          </p:cNvPr>
          <p:cNvSpPr txBox="1"/>
          <p:nvPr/>
        </p:nvSpPr>
        <p:spPr>
          <a:xfrm>
            <a:off x="679879" y="1664481"/>
            <a:ext cx="7758020" cy="2862322"/>
          </a:xfrm>
          <a:prstGeom prst="rect">
            <a:avLst/>
          </a:prstGeom>
          <a:noFill/>
        </p:spPr>
        <p:txBody>
          <a:bodyPr wrap="square">
            <a:spAutoFit/>
          </a:bodyPr>
          <a:lstStyle/>
          <a:p>
            <a:r>
              <a:rPr lang="en-GB" b="1" dirty="0"/>
              <a:t>• Introduction </a:t>
            </a:r>
          </a:p>
          <a:p>
            <a:r>
              <a:rPr lang="en-GB" b="1" dirty="0"/>
              <a:t>• Objectives</a:t>
            </a:r>
          </a:p>
          <a:p>
            <a:r>
              <a:rPr lang="en-GB" b="1" dirty="0"/>
              <a:t>• Scope</a:t>
            </a:r>
          </a:p>
          <a:p>
            <a:r>
              <a:rPr lang="en-GB" b="1" dirty="0"/>
              <a:t>• Current situation </a:t>
            </a:r>
          </a:p>
          <a:p>
            <a:r>
              <a:rPr lang="en-GB" b="1" dirty="0"/>
              <a:t>• Goals </a:t>
            </a:r>
          </a:p>
          <a:p>
            <a:r>
              <a:rPr lang="en-GB" b="1" dirty="0"/>
              <a:t>• Strategies and solutions </a:t>
            </a:r>
          </a:p>
          <a:p>
            <a:r>
              <a:rPr lang="en-GB" b="1" dirty="0"/>
              <a:t>• Risk assessment </a:t>
            </a:r>
          </a:p>
          <a:p>
            <a:r>
              <a:rPr lang="en-GB" b="1" dirty="0"/>
              <a:t>• Implementation plan </a:t>
            </a:r>
          </a:p>
          <a:p>
            <a:r>
              <a:rPr lang="en-GB" b="1" dirty="0"/>
              <a:t>• Monitoring and response </a:t>
            </a:r>
          </a:p>
          <a:p>
            <a:r>
              <a:rPr lang="en-GB" b="1" dirty="0"/>
              <a:t>• Training and awareness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6BB7AD9-9E91-F008-B924-997EA573518D}"/>
              </a:ext>
            </a:extLst>
          </p:cNvPr>
          <p:cNvSpPr txBox="1"/>
          <p:nvPr/>
        </p:nvSpPr>
        <p:spPr>
          <a:xfrm>
            <a:off x="1100642" y="1430297"/>
            <a:ext cx="9619652" cy="2862322"/>
          </a:xfrm>
          <a:prstGeom prst="rect">
            <a:avLst/>
          </a:prstGeom>
          <a:noFill/>
        </p:spPr>
        <p:txBody>
          <a:bodyPr wrap="square">
            <a:spAutoFit/>
          </a:bodyPr>
          <a:lstStyle/>
          <a:p>
            <a:endParaRPr lang="en-GB" dirty="0"/>
          </a:p>
          <a:p>
            <a:r>
              <a:rPr lang="en-GB" dirty="0"/>
              <a:t>*I</a:t>
            </a:r>
            <a:r>
              <a:rPr lang="en-US" dirty="0" err="1"/>
              <a:t>ndividual</a:t>
            </a:r>
            <a:r>
              <a:rPr lang="en-US" dirty="0"/>
              <a:t> Users:** People who want to protect their personal computers from malware and unauthorized access, especially those who handle sensitive information such as passwords, financial data, or personal correspondence.</a:t>
            </a:r>
            <a:endParaRPr lang="en-GB" dirty="0"/>
          </a:p>
          <a:p>
            <a:r>
              <a:rPr lang="en-US" dirty="0"/>
              <a:t>*Businesses:** Companies that need to safeguard proprietary information, trade secrets, and customer data from cyber threats. They may use </a:t>
            </a:r>
            <a:r>
              <a:rPr lang="en-US" dirty="0" err="1"/>
              <a:t>keyloggers</a:t>
            </a:r>
            <a:r>
              <a:rPr lang="en-US" dirty="0"/>
              <a:t> to monitor employee activities for security and compliance purposes</a:t>
            </a:r>
            <a:endParaRPr lang="en-GB" dirty="0"/>
          </a:p>
          <a:p>
            <a:r>
              <a:rPr lang="en-US" dirty="0"/>
              <a:t>*Government Agencies:** Organizations within the public sector that handle classified information and need to prevent espionage or unauthorized access.4. **Educational Institutions:** Schools, colleges, and universities that want to protect student and faculty information from cyber threats.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F6CD8C5-3B2A-86B9-1ECB-946FC6DFEC66}"/>
              </a:ext>
            </a:extLst>
          </p:cNvPr>
          <p:cNvSpPr txBox="1"/>
          <p:nvPr/>
        </p:nvSpPr>
        <p:spPr>
          <a:xfrm>
            <a:off x="3042396" y="1695450"/>
            <a:ext cx="8159891" cy="3139321"/>
          </a:xfrm>
          <a:prstGeom prst="rect">
            <a:avLst/>
          </a:prstGeom>
          <a:noFill/>
        </p:spPr>
        <p:txBody>
          <a:bodyPr wrap="square">
            <a:spAutoFit/>
          </a:bodyPr>
          <a:lstStyle/>
          <a:p>
            <a:r>
              <a:rPr lang="en-US" dirty="0"/>
              <a:t>The solution and value proposition of </a:t>
            </a:r>
            <a:r>
              <a:rPr lang="en-US" dirty="0" err="1"/>
              <a:t>keylogger</a:t>
            </a:r>
            <a:r>
              <a:rPr lang="en-US" dirty="0"/>
              <a:t> security lie in its ability to:</a:t>
            </a:r>
            <a:endParaRPr lang="en-GB" dirty="0"/>
          </a:p>
          <a:p>
            <a:r>
              <a:rPr lang="en-GB" dirty="0"/>
              <a:t>• </a:t>
            </a:r>
            <a:r>
              <a:rPr lang="en-US" dirty="0"/>
              <a:t>Detect and Prevent Unauthorized Access:** </a:t>
            </a:r>
            <a:r>
              <a:rPr lang="en-US" dirty="0" err="1"/>
              <a:t>Keyloggers</a:t>
            </a:r>
            <a:r>
              <a:rPr lang="en-US" dirty="0"/>
              <a:t> can monitor and log keystrokes, allowing detection of unauthorized attempts to access sensitive information or systems.</a:t>
            </a:r>
            <a:endParaRPr lang="en-GB" dirty="0"/>
          </a:p>
          <a:p>
            <a:r>
              <a:rPr lang="en-GB" dirty="0"/>
              <a:t>• </a:t>
            </a:r>
            <a:r>
              <a:rPr lang="en-US" dirty="0"/>
              <a:t>Enhance Security Monitoring:** They provide real-time visibility into user activities, helping security teams identify suspicious behavior or potential threats early.</a:t>
            </a:r>
            <a:endParaRPr lang="en-GB" dirty="0"/>
          </a:p>
          <a:p>
            <a:r>
              <a:rPr lang="en-GB" dirty="0"/>
              <a:t>• </a:t>
            </a:r>
            <a:r>
              <a:rPr lang="en-US" dirty="0"/>
              <a:t>Support Compliance:** </a:t>
            </a:r>
            <a:r>
              <a:rPr lang="en-US" dirty="0" err="1"/>
              <a:t>Keyloggers</a:t>
            </a:r>
            <a:r>
              <a:rPr lang="en-US" dirty="0"/>
              <a:t> aid in maintaining compliance with security regulations and policies by ensuring proper monitoring and logging of user actions.</a:t>
            </a:r>
            <a:endParaRPr lang="en-GB" dirty="0"/>
          </a:p>
          <a:p>
            <a:r>
              <a:rPr lang="en-GB" dirty="0"/>
              <a:t>• I</a:t>
            </a:r>
            <a:r>
              <a:rPr lang="en-US" dirty="0" err="1"/>
              <a:t>nvestigation</a:t>
            </a:r>
            <a:r>
              <a:rPr lang="en-US" dirty="0"/>
              <a:t> and Forensics:** They assist in forensic investigations by providing detailed logs of user interactions, aiding in incident response and root cause analysis.</a:t>
            </a:r>
            <a:endParaRPr lang="en-GB"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15206D4-503A-77B6-D039-AF61986A3AEF}"/>
              </a:ext>
            </a:extLst>
          </p:cNvPr>
          <p:cNvSpPr txBox="1"/>
          <p:nvPr/>
        </p:nvSpPr>
        <p:spPr>
          <a:xfrm>
            <a:off x="2301912" y="1455527"/>
            <a:ext cx="9203905" cy="3139321"/>
          </a:xfrm>
          <a:prstGeom prst="rect">
            <a:avLst/>
          </a:prstGeom>
          <a:noFill/>
        </p:spPr>
        <p:txBody>
          <a:bodyPr wrap="square">
            <a:spAutoFit/>
          </a:bodyPr>
          <a:lstStyle/>
          <a:p>
            <a:r>
              <a:rPr lang="en-US" dirty="0"/>
              <a:t>The wow solution offered by </a:t>
            </a:r>
            <a:r>
              <a:rPr lang="en-US" dirty="0" err="1"/>
              <a:t>keylogger</a:t>
            </a:r>
            <a:r>
              <a:rPr lang="en-US" dirty="0"/>
              <a:t> technology lies in its unparalleled ability to provide granular visibility and control over user interactions within digital environments. By meticulously logging keystrokes, applications accessed, and actions taken, </a:t>
            </a:r>
            <a:r>
              <a:rPr lang="en-US" dirty="0" err="1"/>
              <a:t>keyloggers</a:t>
            </a:r>
            <a:r>
              <a:rPr lang="en-US" dirty="0"/>
              <a:t> empower organizations and individuals with real-time insights into user behavior. This capability not only enhances security by detecting and preventing unauthorized access but also enables proactive response to potential threats. Moreover, </a:t>
            </a:r>
            <a:r>
              <a:rPr lang="en-US" dirty="0" err="1"/>
              <a:t>keyloggers</a:t>
            </a:r>
            <a:r>
              <a:rPr lang="en-US" dirty="0"/>
              <a:t> play a crucial role in compliance adherence by ensuring thorough monitoring and documentation of user activities, thus mitigating risks associated with data breaches and regulatory violations. Ultimately, the wow factor of </a:t>
            </a:r>
            <a:r>
              <a:rPr lang="en-US" dirty="0" err="1"/>
              <a:t>keylogger</a:t>
            </a:r>
            <a:r>
              <a:rPr lang="en-US" dirty="0"/>
              <a:t> solutions resides in their transformative impact on cybersecurity, offering robust defense mechanisms against evolving threats while safeguarding sensitive information with unparalleled efficiency and effectiveness.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BDBBF80-DBDD-A59C-3DB6-D58A4491FFBD}"/>
              </a:ext>
            </a:extLst>
          </p:cNvPr>
          <p:cNvSpPr txBox="1"/>
          <p:nvPr/>
        </p:nvSpPr>
        <p:spPr>
          <a:xfrm>
            <a:off x="762633" y="1796828"/>
            <a:ext cx="8544449" cy="3693319"/>
          </a:xfrm>
          <a:prstGeom prst="rect">
            <a:avLst/>
          </a:prstGeom>
          <a:noFill/>
        </p:spPr>
        <p:txBody>
          <a:bodyPr wrap="square">
            <a:spAutoFit/>
          </a:bodyPr>
          <a:lstStyle/>
          <a:p>
            <a:r>
              <a:rPr lang="en-GB" dirty="0"/>
              <a:t> </a:t>
            </a:r>
          </a:p>
          <a:p>
            <a:r>
              <a:rPr lang="en-GB" dirty="0"/>
              <a:t>• </a:t>
            </a:r>
            <a:r>
              <a:rPr lang="en-US" dirty="0"/>
              <a:t>User Interface Design**: Wireframes can help design secure user interfaces that minimize the risk of </a:t>
            </a:r>
            <a:r>
              <a:rPr lang="en-US" dirty="0" err="1"/>
              <a:t>keyloggers</a:t>
            </a:r>
            <a:r>
              <a:rPr lang="en-US" dirty="0"/>
              <a:t> capturing sensitive information. This includes thoughtful placement of input fields, use of secure input methods, and implementing visual cues for secure input.</a:t>
            </a:r>
            <a:endParaRPr lang="en-GB" dirty="0"/>
          </a:p>
          <a:p>
            <a:r>
              <a:rPr lang="en-GB" dirty="0"/>
              <a:t>•</a:t>
            </a:r>
            <a:r>
              <a:rPr lang="en-US" dirty="0"/>
              <a:t> Behavioral Analysis**: Wireframes can depict user interaction flows, allowing security teams to analyze potential points where </a:t>
            </a:r>
            <a:r>
              <a:rPr lang="en-US" dirty="0" err="1"/>
              <a:t>keyloggers</a:t>
            </a:r>
            <a:r>
              <a:rPr lang="en-US" dirty="0"/>
              <a:t> could be introduced or exploit vulnerabilities.</a:t>
            </a:r>
            <a:endParaRPr lang="en-GB" dirty="0"/>
          </a:p>
          <a:p>
            <a:r>
              <a:rPr lang="en-GB" dirty="0"/>
              <a:t>• </a:t>
            </a:r>
            <a:r>
              <a:rPr lang="en-US" dirty="0"/>
              <a:t>Testing and Simulation**: Security teams can simulate </a:t>
            </a:r>
            <a:r>
              <a:rPr lang="en-US" dirty="0" err="1"/>
              <a:t>keylogger</a:t>
            </a:r>
            <a:r>
              <a:rPr lang="en-US" dirty="0"/>
              <a:t> behavior scenarios using wireframes to test the effectiveness of detection and prevention measures.</a:t>
            </a:r>
            <a:endParaRPr lang="en-GB" dirty="0"/>
          </a:p>
          <a:p>
            <a:r>
              <a:rPr lang="en-GB" dirty="0"/>
              <a:t>•</a:t>
            </a:r>
            <a:r>
              <a:rPr lang="en-US" dirty="0"/>
              <a:t> Education and Training**: Wireframes can be used to visually represent how </a:t>
            </a:r>
            <a:r>
              <a:rPr lang="en-US" dirty="0" err="1"/>
              <a:t>keyloggers</a:t>
            </a:r>
            <a:r>
              <a:rPr lang="en-US" dirty="0"/>
              <a:t> operate and their potential impact, aiding in educating users and training security personnel on detection and response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1078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GAMIDI HARIKA KRISHNA PRAVALLIKA  </vt:lpstr>
      <vt:lpstr>KEYLOGGER SECURITY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Dangeti Sravani</dc:title>
  <dc:creator>Harika Pravallika</dc:creator>
  <cp:lastModifiedBy>Harika Pravallika</cp:lastModifiedBy>
  <cp:revision>7</cp:revision>
  <dcterms:created xsi:type="dcterms:W3CDTF">2024-06-03T05:48:59Z</dcterms:created>
  <dcterms:modified xsi:type="dcterms:W3CDTF">2024-06-23T07:02:09Z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