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92EE-D490-4754-9648-C9AD0C241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64864-D887-4D66-93ED-D639A7FAA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458A7-A5CB-42B5-B8C0-F9B5890D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F5F0-B4E6-4769-9C1D-ECCBA2DEDA3D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36616-0073-42BD-A236-7D5DC2E9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31A3-2AC4-4DCC-A084-70E58612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29BA-0A6D-4538-A23C-0F1A0C90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5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AD2C-F563-496D-9A2D-429091FC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59D77-5F9E-49C5-9697-D769BA075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3CCE-3109-40F1-8F2E-84426295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F5F0-B4E6-4769-9C1D-ECCBA2DEDA3D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71168-6E89-4718-B92B-83079285F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A7C69-26CA-41AB-BD08-651A5191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29BA-0A6D-4538-A23C-0F1A0C90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1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06F3A2-33DF-4A5A-A7DE-29158DF20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1CB07-3E9B-4623-BB0E-5F0D60A23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EA0A6-7343-4515-92CA-C73AF9DA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F5F0-B4E6-4769-9C1D-ECCBA2DEDA3D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6230-DFF6-49A0-A6A2-DDD677CF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B60CE-6FAA-48EA-BC59-E988ACED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29BA-0A6D-4538-A23C-0F1A0C90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F2FA-F9C5-4D66-AA16-39AAD0F7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7E65B-EB2D-4D7E-81AE-B8304371C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CD5A8-53DE-4A92-8D00-46409E0B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F5F0-B4E6-4769-9C1D-ECCBA2DEDA3D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AD060-DD41-4C25-8BB9-EF16382B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498DF-8291-437B-B579-D49A2FA4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29BA-0A6D-4538-A23C-0F1A0C90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6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D910-9A1E-49FA-BE1E-DBB2FFD4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E7E6C-0D05-40C4-B532-41039B59C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D16A3-F350-42C5-A48A-CD1210BF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F5F0-B4E6-4769-9C1D-ECCBA2DEDA3D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4F984-E64A-4343-92E2-206E6B70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D1482-D368-43B6-9B33-55340395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29BA-0A6D-4538-A23C-0F1A0C90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9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9766-AD95-448B-B8C4-562D58CA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3198-A997-4EFB-BD57-CA93215C0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4EB5D-FCAD-41C3-A1A3-A12039A68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5F44F-F6F6-4EBA-A41D-C62F5DCD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F5F0-B4E6-4769-9C1D-ECCBA2DEDA3D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F14A1-45B8-4440-A215-B1AEF8B5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483D9-12A1-4F9F-904C-908837C18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29BA-0A6D-4538-A23C-0F1A0C90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2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9D76-B23C-41EF-9836-8A162C55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5438A-DFDB-429D-A9F7-08A63853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C1E21-9268-4035-A3D1-F7F64376B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49D102-5524-4BF1-8452-4714CA5D2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07F59-B9F9-4EF7-9A9E-649C30F10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28599-197B-4D38-9E66-4734E959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F5F0-B4E6-4769-9C1D-ECCBA2DEDA3D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41718-4364-461C-9622-5E22DF57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8A405-2641-454C-93E8-960D7B50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29BA-0A6D-4538-A23C-0F1A0C90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7DAA-1E0E-4D9A-806B-DE25CCC9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B0E8E-2D1B-494C-8CA9-DD596501B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F5F0-B4E6-4769-9C1D-ECCBA2DEDA3D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83C92-5F54-47B7-B945-A1652B09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43CEE-C099-4371-828B-A02EAB1E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29BA-0A6D-4538-A23C-0F1A0C90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2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85CCD-5780-4B89-A9A0-B31239AB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F5F0-B4E6-4769-9C1D-ECCBA2DEDA3D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CD152-A5CD-4944-A731-DA335D73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D8F40-6A88-40D2-AD2F-366B365D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29BA-0A6D-4538-A23C-0F1A0C90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783D-AE71-4BC1-975A-75B5BBE8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5870B-36C5-4248-B9DF-0B70CBD89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677A9-25BC-44B3-8C15-F9192DA03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BD5BC-2EDA-4258-903D-9AF160C3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F5F0-B4E6-4769-9C1D-ECCBA2DEDA3D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A4399-4AED-49EE-8657-3B5842BA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AC5CB-ADA9-4B97-A2FB-A3F8A7FC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29BA-0A6D-4538-A23C-0F1A0C90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6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E223-70D9-4122-8900-4F21A633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5733BE-1482-48CD-93AA-463027DA0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8FE3C-8385-4DCD-8310-9A1DAD7E9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C10E8-98B6-44F7-BDD7-73CF9D4B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F5F0-B4E6-4769-9C1D-ECCBA2DEDA3D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AB888-FA0F-4705-8D9A-96181F4C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98EEF-FDB1-4393-9120-E033EB3C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29BA-0A6D-4538-A23C-0F1A0C90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5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087B8-6903-4E4D-A343-28E54A3E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74D84-8EDD-4279-A7E9-4152CFFF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D1DE2-BB24-4D91-A8AD-5E69B3C9C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DF5F0-B4E6-4769-9C1D-ECCBA2DEDA3D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D0305-249D-48C0-87D3-76709374B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E59F1-F5F8-42E9-B712-E01878ADC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129BA-0A6D-4538-A23C-0F1A0C90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5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BC03-B3D1-4B52-8A9F-C274106E9E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 of Neighborhood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C5C6F-15B3-471A-8D0B-1FABB5AE09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-Harika Penjerla</a:t>
            </a:r>
          </a:p>
        </p:txBody>
      </p:sp>
    </p:spTree>
    <p:extLst>
      <p:ext uri="{BB962C8B-B14F-4D97-AF65-F5344CB8AC3E}">
        <p14:creationId xmlns:p14="http://schemas.microsoft.com/office/powerpoint/2010/main" val="170572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048C-6710-4290-942A-4E6C9506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341641"/>
            <a:ext cx="3730752" cy="16937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Business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9E5D5-F7A0-44AC-B3AC-224223B82D03}"/>
              </a:ext>
            </a:extLst>
          </p:cNvPr>
          <p:cNvSpPr txBox="1"/>
          <p:nvPr/>
        </p:nvSpPr>
        <p:spPr>
          <a:xfrm>
            <a:off x="4864100" y="341641"/>
            <a:ext cx="6675627" cy="1690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 predict the recommend hot spot to start a Coffee Shop.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Location: Cleveland, Ohio.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36855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263370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1000+ Interesting Coffee Shop Photos Pexels · Free Stock Photos">
            <a:extLst>
              <a:ext uri="{FF2B5EF4-FFF2-40B4-BE49-F238E27FC236}">
                <a16:creationId xmlns:a16="http://schemas.microsoft.com/office/drawing/2014/main" id="{B44EBB18-5B6D-4F90-9FD0-E977709155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38" r="1" b="3383"/>
          <a:stretch/>
        </p:blipFill>
        <p:spPr bwMode="auto">
          <a:xfrm>
            <a:off x="2184401" y="2742910"/>
            <a:ext cx="7823199" cy="334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45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0E5DD0C-9531-42C3-A457-B3F0894C8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6F40F0D0-E785-4362-B9C4-83ED2837A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2355786"/>
            <a:ext cx="734166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65970-1475-4E30-B491-2FB07374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689" y="2520377"/>
            <a:ext cx="5822343" cy="24396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Data Collection</a:t>
            </a:r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DE34DEAE-33C9-4286-BFA6-CF19A07BC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689" y="4963425"/>
            <a:ext cx="6037467" cy="7588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Fetching data using Foursquare API</a:t>
            </a:r>
          </a:p>
        </p:txBody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297B51BE-333F-42D4-8F2F-4E7CA138F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">
            <a:extLst>
              <a:ext uri="{FF2B5EF4-FFF2-40B4-BE49-F238E27FC236}">
                <a16:creationId xmlns:a16="http://schemas.microsoft.com/office/drawing/2014/main" id="{344B2ABE-82D9-424A-849D-CCB8FC74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7">
            <a:extLst>
              <a:ext uri="{FF2B5EF4-FFF2-40B4-BE49-F238E27FC236}">
                <a16:creationId xmlns:a16="http://schemas.microsoft.com/office/drawing/2014/main" id="{3EF6160F-98B4-49C3-89C6-321A9694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Foursquare API | ProgrammableWeb">
            <a:extLst>
              <a:ext uri="{FF2B5EF4-FFF2-40B4-BE49-F238E27FC236}">
                <a16:creationId xmlns:a16="http://schemas.microsoft.com/office/drawing/2014/main" id="{D57AFCC5-97CB-4ED4-9C2E-920EE6814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" r="13195" b="1"/>
          <a:stretch/>
        </p:blipFill>
        <p:spPr bwMode="auto">
          <a:xfrm>
            <a:off x="1120047" y="1120046"/>
            <a:ext cx="2942082" cy="350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82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5970-1475-4E30-B491-2FB07374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E36D3E-F920-45D1-B3AD-4E77CAFD8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811" y="2088625"/>
            <a:ext cx="4533780" cy="32008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CA0E8F-6E1F-46EE-B686-A605A0A8C2B9}"/>
              </a:ext>
            </a:extLst>
          </p:cNvPr>
          <p:cNvSpPr txBox="1"/>
          <p:nvPr/>
        </p:nvSpPr>
        <p:spPr>
          <a:xfrm>
            <a:off x="723331" y="2088625"/>
            <a:ext cx="59094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Used Folium library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Visualized the Cleveland, Ohio map with  24 limited coffee shops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460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DC7B-C3F0-41D0-BABC-E4EF67F8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45296-F526-4291-ADB5-A6633AFBB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09" y="1896028"/>
            <a:ext cx="5782482" cy="34485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C2D735-B858-4B79-ACA5-7EC005194B37}"/>
              </a:ext>
            </a:extLst>
          </p:cNvPr>
          <p:cNvSpPr txBox="1"/>
          <p:nvPr/>
        </p:nvSpPr>
        <p:spPr>
          <a:xfrm>
            <a:off x="1305338" y="1869074"/>
            <a:ext cx="35582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/>
              <a:t>We can notice here the east 6</a:t>
            </a:r>
            <a:r>
              <a:rPr lang="en-US" sz="2000" baseline="30000" dirty="0"/>
              <a:t>th</a:t>
            </a:r>
            <a:r>
              <a:rPr lang="en-US" sz="2000" dirty="0"/>
              <a:t> street and superior avenue is the recommended best hot spot to start coffee shop.</a:t>
            </a:r>
          </a:p>
        </p:txBody>
      </p:sp>
    </p:spTree>
    <p:extLst>
      <p:ext uri="{BB962C8B-B14F-4D97-AF65-F5344CB8AC3E}">
        <p14:creationId xmlns:p14="http://schemas.microsoft.com/office/powerpoint/2010/main" val="308335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8FCC-BB93-4B05-A41F-40AA07A3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Scope/References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5582E-8F29-48B0-9834-FB720C25E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Furthermore in future I may plan to extend this project using data about Cleveland neighborhood and foursquare API data to predict more insights and perform clustering also.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https://labs.cognitiveclass.ai/tools/jupyterlab/lab/tree/labs/DP0701EN/DP0701EN-3-3-2-Neighborhoods-New-York-py-v1.0.ipynb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https://stackoverflow.com/questions/48085110/no-module-named-folium-plugins-python-3-6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https://medium.com/@aboutiana/a-brief-guide-to-using-foursquare-api-with-a-hands-on-example-on-python-6fc4d5451203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https://developer.foursquare.com/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https://towardsdatascience.com/data-101s-spatial-visualizations-and-analysis-in-python-with-folium-39730da2adf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https://dev.to/chijade/capstone-project-the-battle-of-neighborhoods-4ha3</a:t>
            </a:r>
          </a:p>
        </p:txBody>
      </p:sp>
    </p:spTree>
    <p:extLst>
      <p:ext uri="{BB962C8B-B14F-4D97-AF65-F5344CB8AC3E}">
        <p14:creationId xmlns:p14="http://schemas.microsoft.com/office/powerpoint/2010/main" val="263039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Battle of Neighborhood</vt:lpstr>
      <vt:lpstr>Business Problem</vt:lpstr>
      <vt:lpstr>Data Collection</vt:lpstr>
      <vt:lpstr>Visualization</vt:lpstr>
      <vt:lpstr>Results</vt:lpstr>
      <vt:lpstr>Future Scope/References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</dc:title>
  <dc:creator>Penjerla, Satyasri Pavani Harika</dc:creator>
  <cp:lastModifiedBy>Penjerla, Satyasri Pavani Harika</cp:lastModifiedBy>
  <cp:revision>2</cp:revision>
  <dcterms:created xsi:type="dcterms:W3CDTF">2020-07-20T18:12:09Z</dcterms:created>
  <dcterms:modified xsi:type="dcterms:W3CDTF">2020-07-20T18:15:17Z</dcterms:modified>
</cp:coreProperties>
</file>