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D3083-2A9A-4A2D-955C-F8BEC74B4DA8}" v="15" dt="2019-12-11T18:27:07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92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A PENJERLA" userId="49b7dad5f982d862" providerId="LiveId" clId="{8750FE56-AEB3-4874-A296-6161F3B9ED39}"/>
    <pc:docChg chg="undo custSel mod addSld delSld modSld sldOrd">
      <pc:chgData name="HARIKA PENJERLA" userId="49b7dad5f982d862" providerId="LiveId" clId="{8750FE56-AEB3-4874-A296-6161F3B9ED39}" dt="2019-12-11T18:37:34.536" v="980" actId="14100"/>
      <pc:docMkLst>
        <pc:docMk/>
      </pc:docMkLst>
      <pc:sldChg chg="modSp">
        <pc:chgData name="HARIKA PENJERLA" userId="49b7dad5f982d862" providerId="LiveId" clId="{8750FE56-AEB3-4874-A296-6161F3B9ED39}" dt="2019-12-11T18:37:34.536" v="980" actId="14100"/>
        <pc:sldMkLst>
          <pc:docMk/>
          <pc:sldMk cId="451319566" sldId="256"/>
        </pc:sldMkLst>
        <pc:spChg chg="mod">
          <ac:chgData name="HARIKA PENJERLA" userId="49b7dad5f982d862" providerId="LiveId" clId="{8750FE56-AEB3-4874-A296-6161F3B9ED39}" dt="2019-12-11T18:37:34.536" v="980" actId="14100"/>
          <ac:spMkLst>
            <pc:docMk/>
            <pc:sldMk cId="451319566" sldId="256"/>
            <ac:spMk id="5" creationId="{D9537042-8E61-4524-A874-3BA34B05283B}"/>
          </ac:spMkLst>
        </pc:spChg>
      </pc:sldChg>
      <pc:sldChg chg="addSp delSp modSp mod setBg setClrOvrMap">
        <pc:chgData name="HARIKA PENJERLA" userId="49b7dad5f982d862" providerId="LiveId" clId="{8750FE56-AEB3-4874-A296-6161F3B9ED39}" dt="2019-12-11T18:23:32.526" v="946" actId="20577"/>
        <pc:sldMkLst>
          <pc:docMk/>
          <pc:sldMk cId="4098729138" sldId="257"/>
        </pc:sldMkLst>
        <pc:spChg chg="mod">
          <ac:chgData name="HARIKA PENJERLA" userId="49b7dad5f982d862" providerId="LiveId" clId="{8750FE56-AEB3-4874-A296-6161F3B9ED39}" dt="2019-12-11T18:00:51.585" v="553" actId="26606"/>
          <ac:spMkLst>
            <pc:docMk/>
            <pc:sldMk cId="4098729138" sldId="257"/>
            <ac:spMk id="2" creationId="{C89604A9-F398-4B5A-A477-27D7DF9CDE1C}"/>
          </ac:spMkLst>
        </pc:spChg>
        <pc:spChg chg="add del">
          <ac:chgData name="HARIKA PENJERLA" userId="49b7dad5f982d862" providerId="LiveId" clId="{8750FE56-AEB3-4874-A296-6161F3B9ED39}" dt="2019-12-11T18:00:25.602" v="551" actId="26606"/>
          <ac:spMkLst>
            <pc:docMk/>
            <pc:sldMk cId="4098729138" sldId="257"/>
            <ac:spMk id="8" creationId="{089A69AF-D57B-49B4-886C-D4A5DC194421}"/>
          </ac:spMkLst>
        </pc:spChg>
        <pc:spChg chg="add del">
          <ac:chgData name="HARIKA PENJERLA" userId="49b7dad5f982d862" providerId="LiveId" clId="{8750FE56-AEB3-4874-A296-6161F3B9ED39}" dt="2019-12-11T18:00:25.602" v="551" actId="26606"/>
          <ac:spMkLst>
            <pc:docMk/>
            <pc:sldMk cId="4098729138" sldId="257"/>
            <ac:spMk id="14" creationId="{CABDC08D-6093-4397-92D4-54D00E2BB1C2}"/>
          </ac:spMkLst>
        </pc:spChg>
        <pc:spChg chg="mod ord">
          <ac:chgData name="HARIKA PENJERLA" userId="49b7dad5f982d862" providerId="LiveId" clId="{8750FE56-AEB3-4874-A296-6161F3B9ED39}" dt="2019-12-11T18:23:32.526" v="946" actId="20577"/>
          <ac:spMkLst>
            <pc:docMk/>
            <pc:sldMk cId="4098729138" sldId="257"/>
            <ac:spMk id="15" creationId="{4B102F38-46DA-4B8A-8F58-E451E44E116B}"/>
          </ac:spMkLst>
        </pc:spChg>
        <pc:spChg chg="add del">
          <ac:chgData name="HARIKA PENJERLA" userId="49b7dad5f982d862" providerId="LiveId" clId="{8750FE56-AEB3-4874-A296-6161F3B9ED39}" dt="2019-12-11T18:00:51.585" v="553" actId="26606"/>
          <ac:spMkLst>
            <pc:docMk/>
            <pc:sldMk cId="4098729138" sldId="257"/>
            <ac:spMk id="23" creationId="{0EA0C3AC-2A72-484B-B07D-F2CC519F1201}"/>
          </ac:spMkLst>
        </pc:spChg>
        <pc:spChg chg="add del">
          <ac:chgData name="HARIKA PENJERLA" userId="49b7dad5f982d862" providerId="LiveId" clId="{8750FE56-AEB3-4874-A296-6161F3B9ED39}" dt="2019-12-11T18:00:51.585" v="553" actId="26606"/>
          <ac:spMkLst>
            <pc:docMk/>
            <pc:sldMk cId="4098729138" sldId="257"/>
            <ac:spMk id="25" creationId="{986477EF-3991-4D07-9F11-9E887C340C78}"/>
          </ac:spMkLst>
        </pc:spChg>
        <pc:spChg chg="add del">
          <ac:chgData name="HARIKA PENJERLA" userId="49b7dad5f982d862" providerId="LiveId" clId="{8750FE56-AEB3-4874-A296-6161F3B9ED39}" dt="2019-12-11T18:00:51.585" v="553" actId="26606"/>
          <ac:spMkLst>
            <pc:docMk/>
            <pc:sldMk cId="4098729138" sldId="257"/>
            <ac:spMk id="27" creationId="{EDA40B90-E281-4108-8CC2-959D5F95070A}"/>
          </ac:spMkLst>
        </pc:spChg>
        <pc:picChg chg="add del mod">
          <ac:chgData name="HARIKA PENJERLA" userId="49b7dad5f982d862" providerId="LiveId" clId="{8750FE56-AEB3-4874-A296-6161F3B9ED39}" dt="2019-12-11T17:43:43.877" v="490" actId="931"/>
          <ac:picMkLst>
            <pc:docMk/>
            <pc:sldMk cId="4098729138" sldId="257"/>
            <ac:picMk id="6" creationId="{451F18D6-65CA-4763-B3CC-889E3DB8A3A8}"/>
          </ac:picMkLst>
        </pc:picChg>
        <pc:picChg chg="add del mod">
          <ac:chgData name="HARIKA PENJERLA" userId="49b7dad5f982d862" providerId="LiveId" clId="{8750FE56-AEB3-4874-A296-6161F3B9ED39}" dt="2019-12-11T17:45:53.761" v="494" actId="931"/>
          <ac:picMkLst>
            <pc:docMk/>
            <pc:sldMk cId="4098729138" sldId="257"/>
            <ac:picMk id="9" creationId="{30DA8A12-6CD7-4C1E-82BE-0EBCED544C85}"/>
          </ac:picMkLst>
        </pc:picChg>
        <pc:picChg chg="add del mod">
          <ac:chgData name="HARIKA PENJERLA" userId="49b7dad5f982d862" providerId="LiveId" clId="{8750FE56-AEB3-4874-A296-6161F3B9ED39}" dt="2019-12-11T17:46:38.836" v="498" actId="931"/>
          <ac:picMkLst>
            <pc:docMk/>
            <pc:sldMk cId="4098729138" sldId="257"/>
            <ac:picMk id="16" creationId="{8E0B984E-8CE4-403C-9431-56117A50519B}"/>
          </ac:picMkLst>
        </pc:picChg>
        <pc:picChg chg="add mod">
          <ac:chgData name="HARIKA PENJERLA" userId="49b7dad5f982d862" providerId="LiveId" clId="{8750FE56-AEB3-4874-A296-6161F3B9ED39}" dt="2019-12-11T18:00:51.585" v="553" actId="26606"/>
          <ac:picMkLst>
            <pc:docMk/>
            <pc:sldMk cId="4098729138" sldId="257"/>
            <ac:picMk id="18" creationId="{9878FBB5-382F-4781-8A11-99D5E4576DF5}"/>
          </ac:picMkLst>
        </pc:picChg>
      </pc:sldChg>
      <pc:sldChg chg="addSp modSp modNotesTx">
        <pc:chgData name="HARIKA PENJERLA" userId="49b7dad5f982d862" providerId="LiveId" clId="{8750FE56-AEB3-4874-A296-6161F3B9ED39}" dt="2019-12-11T18:20:10.727" v="881" actId="255"/>
        <pc:sldMkLst>
          <pc:docMk/>
          <pc:sldMk cId="1594621482" sldId="258"/>
        </pc:sldMkLst>
        <pc:spChg chg="mod">
          <ac:chgData name="HARIKA PENJERLA" userId="49b7dad5f982d862" providerId="LiveId" clId="{8750FE56-AEB3-4874-A296-6161F3B9ED39}" dt="2019-12-11T18:17:16.067" v="856" actId="20577"/>
          <ac:spMkLst>
            <pc:docMk/>
            <pc:sldMk cId="1594621482" sldId="258"/>
            <ac:spMk id="2" creationId="{BEA13E26-57A3-4952-98E9-E4746C92B67A}"/>
          </ac:spMkLst>
        </pc:spChg>
        <pc:spChg chg="mod">
          <ac:chgData name="HARIKA PENJERLA" userId="49b7dad5f982d862" providerId="LiveId" clId="{8750FE56-AEB3-4874-A296-6161F3B9ED39}" dt="2019-12-11T18:20:10.727" v="881" actId="255"/>
          <ac:spMkLst>
            <pc:docMk/>
            <pc:sldMk cId="1594621482" sldId="258"/>
            <ac:spMk id="3" creationId="{A84E3126-60EC-4651-A1D7-91920CBA9657}"/>
          </ac:spMkLst>
        </pc:spChg>
        <pc:picChg chg="add mod">
          <ac:chgData name="HARIKA PENJERLA" userId="49b7dad5f982d862" providerId="LiveId" clId="{8750FE56-AEB3-4874-A296-6161F3B9ED39}" dt="2019-12-11T18:02:02.529" v="604" actId="1076"/>
          <ac:picMkLst>
            <pc:docMk/>
            <pc:sldMk cId="1594621482" sldId="258"/>
            <ac:picMk id="6" creationId="{60EE825E-5E9B-45EC-8DBE-15C3E273EF02}"/>
          </ac:picMkLst>
        </pc:picChg>
      </pc:sldChg>
      <pc:sldChg chg="addSp modSp del mod ord setBg">
        <pc:chgData name="HARIKA PENJERLA" userId="49b7dad5f982d862" providerId="LiveId" clId="{8750FE56-AEB3-4874-A296-6161F3B9ED39}" dt="2019-12-11T18:27:19.833" v="979" actId="2696"/>
        <pc:sldMkLst>
          <pc:docMk/>
          <pc:sldMk cId="2452487615" sldId="259"/>
        </pc:sldMkLst>
        <pc:spChg chg="mod">
          <ac:chgData name="HARIKA PENJERLA" userId="49b7dad5f982d862" providerId="LiveId" clId="{8750FE56-AEB3-4874-A296-6161F3B9ED39}" dt="2019-12-11T17:38:45.295" v="486" actId="26606"/>
          <ac:spMkLst>
            <pc:docMk/>
            <pc:sldMk cId="2452487615" sldId="259"/>
            <ac:spMk id="2" creationId="{E6F644D3-C469-4369-939E-F6BB46A042C1}"/>
          </ac:spMkLst>
        </pc:spChg>
        <pc:spChg chg="mod">
          <ac:chgData name="HARIKA PENJERLA" userId="49b7dad5f982d862" providerId="LiveId" clId="{8750FE56-AEB3-4874-A296-6161F3B9ED39}" dt="2019-12-11T18:20:25.110" v="882" actId="255"/>
          <ac:spMkLst>
            <pc:docMk/>
            <pc:sldMk cId="2452487615" sldId="259"/>
            <ac:spMk id="3" creationId="{1133D3ED-6D3D-445E-B289-3085092EE57B}"/>
          </ac:spMkLst>
        </pc:spChg>
        <pc:spChg chg="add">
          <ac:chgData name="HARIKA PENJERLA" userId="49b7dad5f982d862" providerId="LiveId" clId="{8750FE56-AEB3-4874-A296-6161F3B9ED39}" dt="2019-12-11T17:38:45.295" v="486" actId="26606"/>
          <ac:spMkLst>
            <pc:docMk/>
            <pc:sldMk cId="2452487615" sldId="259"/>
            <ac:spMk id="8" creationId="{35C44DBB-AD7C-4682-B258-6367305D207B}"/>
          </ac:spMkLst>
        </pc:spChg>
        <pc:cxnChg chg="add">
          <ac:chgData name="HARIKA PENJERLA" userId="49b7dad5f982d862" providerId="LiveId" clId="{8750FE56-AEB3-4874-A296-6161F3B9ED39}" dt="2019-12-11T17:38:45.295" v="486" actId="26606"/>
          <ac:cxnSpMkLst>
            <pc:docMk/>
            <pc:sldMk cId="2452487615" sldId="259"/>
            <ac:cxnSpMk id="10" creationId="{A1CED323-FAF0-4E0B-8717-FC1F468A28FE}"/>
          </ac:cxnSpMkLst>
        </pc:cxnChg>
      </pc:sldChg>
      <pc:sldChg chg="addSp delSp modSp add mod setBg setClrOvrMap">
        <pc:chgData name="HARIKA PENJERLA" userId="49b7dad5f982d862" providerId="LiveId" clId="{8750FE56-AEB3-4874-A296-6161F3B9ED39}" dt="2019-12-11T18:26:08.335" v="950" actId="255"/>
        <pc:sldMkLst>
          <pc:docMk/>
          <pc:sldMk cId="706025473" sldId="260"/>
        </pc:sldMkLst>
        <pc:spChg chg="del">
          <ac:chgData name="HARIKA PENJERLA" userId="49b7dad5f982d862" providerId="LiveId" clId="{8750FE56-AEB3-4874-A296-6161F3B9ED39}" dt="2019-12-11T18:21:49.228" v="885"/>
          <ac:spMkLst>
            <pc:docMk/>
            <pc:sldMk cId="706025473" sldId="260"/>
            <ac:spMk id="2" creationId="{CE177BC1-1236-4327-8EE4-7B23F915BB92}"/>
          </ac:spMkLst>
        </pc:spChg>
        <pc:spChg chg="del">
          <ac:chgData name="HARIKA PENJERLA" userId="49b7dad5f982d862" providerId="LiveId" clId="{8750FE56-AEB3-4874-A296-6161F3B9ED39}" dt="2019-12-11T18:21:49.228" v="885"/>
          <ac:spMkLst>
            <pc:docMk/>
            <pc:sldMk cId="706025473" sldId="260"/>
            <ac:spMk id="3" creationId="{24AB43CA-5AA5-46B2-8E6E-282AF4EB6AF8}"/>
          </ac:spMkLst>
        </pc:spChg>
        <pc:spChg chg="add mod">
          <ac:chgData name="HARIKA PENJERLA" userId="49b7dad5f982d862" providerId="LiveId" clId="{8750FE56-AEB3-4874-A296-6161F3B9ED39}" dt="2019-12-11T18:26:08.335" v="950" actId="255"/>
          <ac:spMkLst>
            <pc:docMk/>
            <pc:sldMk cId="706025473" sldId="260"/>
            <ac:spMk id="4" creationId="{5E4A75A1-33BB-4557-BF18-2285FD193A5E}"/>
          </ac:spMkLst>
        </pc:spChg>
        <pc:spChg chg="add del mod">
          <ac:chgData name="HARIKA PENJERLA" userId="49b7dad5f982d862" providerId="LiveId" clId="{8750FE56-AEB3-4874-A296-6161F3B9ED39}" dt="2019-12-11T18:22:17.613" v="898" actId="26606"/>
          <ac:spMkLst>
            <pc:docMk/>
            <pc:sldMk cId="706025473" sldId="260"/>
            <ac:spMk id="5" creationId="{14E4200E-218A-46BF-95B8-68C2EC0205A3}"/>
          </ac:spMkLst>
        </pc:spChg>
        <pc:spChg chg="add del">
          <ac:chgData name="HARIKA PENJERLA" userId="49b7dad5f982d862" providerId="LiveId" clId="{8750FE56-AEB3-4874-A296-6161F3B9ED39}" dt="2019-12-11T18:22:17.596" v="897" actId="26606"/>
          <ac:spMkLst>
            <pc:docMk/>
            <pc:sldMk cId="706025473" sldId="260"/>
            <ac:spMk id="10" creationId="{8775F366-526C-4C42-8931-696FFE8AA517}"/>
          </ac:spMkLst>
        </pc:spChg>
        <pc:spChg chg="add del">
          <ac:chgData name="HARIKA PENJERLA" userId="49b7dad5f982d862" providerId="LiveId" clId="{8750FE56-AEB3-4874-A296-6161F3B9ED39}" dt="2019-12-11T18:22:17.596" v="897" actId="26606"/>
          <ac:spMkLst>
            <pc:docMk/>
            <pc:sldMk cId="706025473" sldId="260"/>
            <ac:spMk id="12" creationId="{597EA66B-2AAB-42B0-9F9D-38920D8D82D7}"/>
          </ac:spMkLst>
        </pc:spChg>
        <pc:spChg chg="add del">
          <ac:chgData name="HARIKA PENJERLA" userId="49b7dad5f982d862" providerId="LiveId" clId="{8750FE56-AEB3-4874-A296-6161F3B9ED39}" dt="2019-12-11T18:22:17.596" v="897" actId="26606"/>
          <ac:spMkLst>
            <pc:docMk/>
            <pc:sldMk cId="706025473" sldId="260"/>
            <ac:spMk id="14" creationId="{D360EBE3-31BB-422F-AA87-FA3873DAE484}"/>
          </ac:spMkLst>
        </pc:spChg>
        <pc:spChg chg="add del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16" creationId="{8775F366-526C-4C42-8931-696FFE8AA517}"/>
          </ac:spMkLst>
        </pc:spChg>
        <pc:spChg chg="add del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17" creationId="{21DCC7BA-3740-47E1-91B9-6269381397AE}"/>
          </ac:spMkLst>
        </pc:spChg>
        <pc:spChg chg="add del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18" creationId="{84CEFA49-6B2F-4FE6-B6AF-31D49E68C23B}"/>
          </ac:spMkLst>
        </pc:spChg>
        <pc:spChg chg="add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25" creationId="{133F8CB7-795C-4272-9073-64D8CF97F220}"/>
          </ac:spMkLst>
        </pc:spChg>
        <pc:spChg chg="add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27" creationId="{9610F818-219E-491F-887F-B078103BA2B4}"/>
          </ac:spMkLst>
        </pc:spChg>
        <pc:spChg chg="add">
          <ac:chgData name="HARIKA PENJERLA" userId="49b7dad5f982d862" providerId="LiveId" clId="{8750FE56-AEB3-4874-A296-6161F3B9ED39}" dt="2019-12-11T18:25:45.334" v="947" actId="26606"/>
          <ac:spMkLst>
            <pc:docMk/>
            <pc:sldMk cId="706025473" sldId="260"/>
            <ac:spMk id="29" creationId="{5A086AAD-1108-41EB-A7C9-5E22CA942EB2}"/>
          </ac:spMkLst>
        </pc:spChg>
        <pc:picChg chg="add">
          <ac:chgData name="HARIKA PENJERLA" userId="49b7dad5f982d862" providerId="LiveId" clId="{8750FE56-AEB3-4874-A296-6161F3B9ED39}" dt="2019-12-11T18:25:45.334" v="947" actId="26606"/>
          <ac:picMkLst>
            <pc:docMk/>
            <pc:sldMk cId="706025473" sldId="260"/>
            <ac:picMk id="22" creationId="{92BC35E4-A666-4D7C-936E-E347887BE899}"/>
          </ac:picMkLst>
        </pc:picChg>
      </pc:sldChg>
      <pc:sldChg chg="modSp add">
        <pc:chgData name="HARIKA PENJERLA" userId="49b7dad5f982d862" providerId="LiveId" clId="{8750FE56-AEB3-4874-A296-6161F3B9ED39}" dt="2019-12-11T18:27:12.609" v="978" actId="20577"/>
        <pc:sldMkLst>
          <pc:docMk/>
          <pc:sldMk cId="3397650641" sldId="261"/>
        </pc:sldMkLst>
        <pc:spChg chg="mod">
          <ac:chgData name="HARIKA PENJERLA" userId="49b7dad5f982d862" providerId="LiveId" clId="{8750FE56-AEB3-4874-A296-6161F3B9ED39}" dt="2019-12-11T18:26:52.167" v="970" actId="20577"/>
          <ac:spMkLst>
            <pc:docMk/>
            <pc:sldMk cId="3397650641" sldId="261"/>
            <ac:spMk id="2" creationId="{BEA13E26-57A3-4952-98E9-E4746C92B67A}"/>
          </ac:spMkLst>
        </pc:spChg>
        <pc:spChg chg="mod">
          <ac:chgData name="HARIKA PENJERLA" userId="49b7dad5f982d862" providerId="LiveId" clId="{8750FE56-AEB3-4874-A296-6161F3B9ED39}" dt="2019-12-11T18:27:12.609" v="978" actId="20577"/>
          <ac:spMkLst>
            <pc:docMk/>
            <pc:sldMk cId="3397650641" sldId="261"/>
            <ac:spMk id="3" creationId="{A84E3126-60EC-4651-A1D7-91920CBA96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3BED1-1E40-4604-97CB-7DE7ED68F782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A3E3-63AD-4424-A404-7319838E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A3E3-63AD-4424-A404-7319838E8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A3E3-63AD-4424-A404-7319838E8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9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5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E3C3B3-80E5-4A86-B0B3-C24E71B9A787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11707E-F0A9-4766-8CB8-0CA14986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D81E3-BB83-4A64-A0C6-71B6B466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Consumers Segmentation of Bath Soap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537042-8E61-4524-A874-3BA34B052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96620"/>
          </a:xfrm>
        </p:spPr>
        <p:txBody>
          <a:bodyPr>
            <a:no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1600" dirty="0"/>
              <a:t>Satyasri Pavani Harika Penjerla</a:t>
            </a:r>
          </a:p>
        </p:txBody>
      </p:sp>
    </p:spTree>
    <p:extLst>
      <p:ext uri="{BB962C8B-B14F-4D97-AF65-F5344CB8AC3E}">
        <p14:creationId xmlns:p14="http://schemas.microsoft.com/office/powerpoint/2010/main" val="4513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04A9-F398-4B5A-A477-27D7DF9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9878FBB5-382F-4781-8A11-99D5E457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102F38-46DA-4B8A-8F58-E451E44E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Explore New ways to predict cost effective Marketing Promotions.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market segmentation approaches.(Key Considerations/attributes)</a:t>
            </a:r>
          </a:p>
          <a:p>
            <a:pPr lvl="1"/>
            <a:r>
              <a:rPr lang="en-US" dirty="0"/>
              <a:t>Purchase behavior</a:t>
            </a:r>
          </a:p>
          <a:p>
            <a:pPr lvl="1"/>
            <a:r>
              <a:rPr lang="en-US" dirty="0"/>
              <a:t>Basis of purchase.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E26-57A3-4952-98E9-E4746C92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126-60EC-4651-A1D7-91920CBA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252132"/>
            <a:ext cx="6434668" cy="37168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Purchase Basis:</a:t>
            </a:r>
          </a:p>
          <a:p>
            <a:pPr marL="0" indent="0">
              <a:buNone/>
            </a:pPr>
            <a:r>
              <a:rPr lang="en-US" dirty="0"/>
              <a:t>Three promotions approaches</a:t>
            </a:r>
          </a:p>
          <a:p>
            <a:pPr marL="0" indent="0">
              <a:buNone/>
            </a:pPr>
            <a:r>
              <a:rPr lang="en-US" b="1" dirty="0"/>
              <a:t>Purchase Behavior:</a:t>
            </a:r>
          </a:p>
          <a:p>
            <a:pPr marL="0" indent="0">
              <a:buNone/>
            </a:pPr>
            <a:r>
              <a:rPr lang="en-US" dirty="0"/>
              <a:t>Four promotion approaches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 Sales Promotions:</a:t>
            </a:r>
          </a:p>
          <a:p>
            <a:pPr marL="0" indent="0">
              <a:buNone/>
            </a:pPr>
            <a:r>
              <a:rPr lang="en-US" dirty="0"/>
              <a:t>Free samples for new  or low brand loyal customers</a:t>
            </a:r>
          </a:p>
          <a:p>
            <a:pPr marL="0" indent="0">
              <a:buNone/>
            </a:pPr>
            <a:r>
              <a:rPr lang="en-US" dirty="0"/>
              <a:t>Coupons </a:t>
            </a:r>
          </a:p>
          <a:p>
            <a:pPr marL="0" indent="0">
              <a:buNone/>
            </a:pPr>
            <a:r>
              <a:rPr lang="en-US" dirty="0"/>
              <a:t>Loyalty programs</a:t>
            </a:r>
          </a:p>
          <a:p>
            <a:pPr marL="0" indent="0">
              <a:buNone/>
            </a:pPr>
            <a:r>
              <a:rPr lang="en-US" dirty="0"/>
              <a:t>Rebates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60EE825E-5E9B-45EC-8DBE-15C3E273E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948" y="2438400"/>
            <a:ext cx="4527696" cy="3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3E26-57A3-4952-98E9-E4746C92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126-60EC-4651-A1D7-91920CBA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2252132"/>
            <a:ext cx="6434668" cy="37168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contributions for running promotions</a:t>
            </a:r>
          </a:p>
          <a:p>
            <a:pPr lvl="1"/>
            <a:r>
              <a:rPr lang="en-US" sz="1800" dirty="0"/>
              <a:t>Increase brand awareness</a:t>
            </a:r>
          </a:p>
          <a:p>
            <a:pPr lvl="1"/>
            <a:r>
              <a:rPr lang="en-US" sz="1800" dirty="0"/>
              <a:t>Provide information</a:t>
            </a:r>
          </a:p>
          <a:p>
            <a:pPr lvl="1"/>
            <a:r>
              <a:rPr lang="en-US" sz="1800" dirty="0"/>
              <a:t>Increase customer traffic.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60EE825E-5E9B-45EC-8DBE-15C3E273E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0948" y="2438400"/>
            <a:ext cx="4527696" cy="3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5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75A1-33BB-4557-BF18-2285FD19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Thank You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92BC35E4-A666-4D7C-936E-E347887B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Widescreen</PresentationFormat>
  <Paragraphs>70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Quotable</vt:lpstr>
      <vt:lpstr>Consumers Segmentation of Bath Soap</vt:lpstr>
      <vt:lpstr>Problem</vt:lpstr>
      <vt:lpstr>Results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Consumers Segmentation of Bath Soap</dc:title>
  <dc:creator>HARIKA PENJERLA</dc:creator>
  <cp:lastModifiedBy>HARIKA PENJERLA</cp:lastModifiedBy>
  <cp:revision>1</cp:revision>
  <dcterms:created xsi:type="dcterms:W3CDTF">2019-12-11T18:25:45Z</dcterms:created>
  <dcterms:modified xsi:type="dcterms:W3CDTF">2019-12-11T18:37:44Z</dcterms:modified>
</cp:coreProperties>
</file>