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9" name="Shape 34"/>
        <p:cNvGrpSpPr/>
        <p:nvPr/>
      </p:nvGrpSpPr>
      <p:grpSpPr>
        <a:xfrm>
          <a:off x="0" y="0"/>
          <a:ext cx="0" cy="0"/>
          <a:chOff x="0" y="0"/>
          <a:chExt cx="0" cy="0"/>
        </a:xfrm>
      </p:grpSpPr>
      <p:sp>
        <p:nvSpPr>
          <p:cNvPr id="1048732" name="Google Shape;35;n"/>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3" name="Google Shape;36;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171"/>
        <p:cNvGrpSpPr/>
        <p:nvPr/>
      </p:nvGrpSpPr>
      <p:grpSpPr>
        <a:xfrm>
          <a:off x="0" y="0"/>
          <a:ext cx="0" cy="0"/>
          <a:chOff x="0" y="0"/>
          <a:chExt cx="0" cy="0"/>
        </a:xfrm>
      </p:grpSpPr>
      <p:sp>
        <p:nvSpPr>
          <p:cNvPr id="1048604" name="Google Shape;172;p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5" name="Google Shape;173;p1: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24"/>
        <p:cNvGrpSpPr/>
        <p:nvPr/>
      </p:nvGrpSpPr>
      <p:grpSpPr>
        <a:xfrm>
          <a:off x="0" y="0"/>
          <a:ext cx="0" cy="0"/>
          <a:chOff x="0" y="0"/>
          <a:chExt cx="0" cy="0"/>
        </a:xfrm>
      </p:grpSpPr>
      <p:sp>
        <p:nvSpPr>
          <p:cNvPr id="1048645" name="Google Shape;225;p1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46" name="Google Shape;226;p10: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30"/>
        <p:cNvGrpSpPr/>
        <p:nvPr/>
      </p:nvGrpSpPr>
      <p:grpSpPr>
        <a:xfrm>
          <a:off x="0" y="0"/>
          <a:ext cx="0" cy="0"/>
          <a:chOff x="0" y="0"/>
          <a:chExt cx="0" cy="0"/>
        </a:xfrm>
      </p:grpSpPr>
      <p:sp>
        <p:nvSpPr>
          <p:cNvPr id="1048648" name="Google Shape;231;p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49" name="Google Shape;232;p11: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36"/>
        <p:cNvGrpSpPr/>
        <p:nvPr/>
      </p:nvGrpSpPr>
      <p:grpSpPr>
        <a:xfrm>
          <a:off x="0" y="0"/>
          <a:ext cx="0" cy="0"/>
          <a:chOff x="0" y="0"/>
          <a:chExt cx="0" cy="0"/>
        </a:xfrm>
      </p:grpSpPr>
      <p:sp>
        <p:nvSpPr>
          <p:cNvPr id="1048650" name="Google Shape;237;p1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51" name="Google Shape;238;p12: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41"/>
        <p:cNvGrpSpPr/>
        <p:nvPr/>
      </p:nvGrpSpPr>
      <p:grpSpPr>
        <a:xfrm>
          <a:off x="0" y="0"/>
          <a:ext cx="0" cy="0"/>
          <a:chOff x="0" y="0"/>
          <a:chExt cx="0" cy="0"/>
        </a:xfrm>
      </p:grpSpPr>
      <p:sp>
        <p:nvSpPr>
          <p:cNvPr id="1048657" name="Google Shape;242;p1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58" name="Google Shape;243;p13: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77"/>
        <p:cNvGrpSpPr/>
        <p:nvPr/>
      </p:nvGrpSpPr>
      <p:grpSpPr>
        <a:xfrm>
          <a:off x="0" y="0"/>
          <a:ext cx="0" cy="0"/>
          <a:chOff x="0" y="0"/>
          <a:chExt cx="0" cy="0"/>
        </a:xfrm>
      </p:grpSpPr>
      <p:sp>
        <p:nvSpPr>
          <p:cNvPr id="1048613" name="Google Shape;178;p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14" name="Google Shape;179;p2: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83"/>
        <p:cNvGrpSpPr/>
        <p:nvPr/>
      </p:nvGrpSpPr>
      <p:grpSpPr>
        <a:xfrm>
          <a:off x="0" y="0"/>
          <a:ext cx="0" cy="0"/>
          <a:chOff x="0" y="0"/>
          <a:chExt cx="0" cy="0"/>
        </a:xfrm>
      </p:grpSpPr>
      <p:sp>
        <p:nvSpPr>
          <p:cNvPr id="1048617" name="Google Shape;184;p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18" name="Google Shape;185;p3: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89"/>
        <p:cNvGrpSpPr/>
        <p:nvPr/>
      </p:nvGrpSpPr>
      <p:grpSpPr>
        <a:xfrm>
          <a:off x="0" y="0"/>
          <a:ext cx="0" cy="0"/>
          <a:chOff x="0" y="0"/>
          <a:chExt cx="0" cy="0"/>
        </a:xfrm>
      </p:grpSpPr>
      <p:sp>
        <p:nvSpPr>
          <p:cNvPr id="1048623" name="Google Shape;190;p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24" name="Google Shape;191;p4: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94"/>
        <p:cNvGrpSpPr/>
        <p:nvPr/>
      </p:nvGrpSpPr>
      <p:grpSpPr>
        <a:xfrm>
          <a:off x="0" y="0"/>
          <a:ext cx="0" cy="0"/>
          <a:chOff x="0" y="0"/>
          <a:chExt cx="0" cy="0"/>
        </a:xfrm>
      </p:grpSpPr>
      <p:sp>
        <p:nvSpPr>
          <p:cNvPr id="1048627" name="Google Shape;195;p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28" name="Google Shape;196;p5: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200"/>
        <p:cNvGrpSpPr/>
        <p:nvPr/>
      </p:nvGrpSpPr>
      <p:grpSpPr>
        <a:xfrm>
          <a:off x="0" y="0"/>
          <a:ext cx="0" cy="0"/>
          <a:chOff x="0" y="0"/>
          <a:chExt cx="0" cy="0"/>
        </a:xfrm>
      </p:grpSpPr>
      <p:sp>
        <p:nvSpPr>
          <p:cNvPr id="1048631" name="Google Shape;201;p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2" name="Google Shape;202;p6: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206"/>
        <p:cNvGrpSpPr/>
        <p:nvPr/>
      </p:nvGrpSpPr>
      <p:grpSpPr>
        <a:xfrm>
          <a:off x="0" y="0"/>
          <a:ext cx="0" cy="0"/>
          <a:chOff x="0" y="0"/>
          <a:chExt cx="0" cy="0"/>
        </a:xfrm>
      </p:grpSpPr>
      <p:sp>
        <p:nvSpPr>
          <p:cNvPr id="1048634" name="Google Shape;207;p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5" name="Google Shape;208;p7: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212"/>
        <p:cNvGrpSpPr/>
        <p:nvPr/>
      </p:nvGrpSpPr>
      <p:grpSpPr>
        <a:xfrm>
          <a:off x="0" y="0"/>
          <a:ext cx="0" cy="0"/>
          <a:chOff x="0" y="0"/>
          <a:chExt cx="0" cy="0"/>
        </a:xfrm>
      </p:grpSpPr>
      <p:sp>
        <p:nvSpPr>
          <p:cNvPr id="1048638" name="Google Shape;213;p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39" name="Google Shape;214;p8: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218"/>
        <p:cNvGrpSpPr/>
        <p:nvPr/>
      </p:nvGrpSpPr>
      <p:grpSpPr>
        <a:xfrm>
          <a:off x="0" y="0"/>
          <a:ext cx="0" cy="0"/>
          <a:chOff x="0" y="0"/>
          <a:chExt cx="0" cy="0"/>
        </a:xfrm>
      </p:grpSpPr>
      <p:sp>
        <p:nvSpPr>
          <p:cNvPr id="1048642" name="Google Shape;219;p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43" name="Google Shape;220;p9: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30" name="Shape 54"/>
        <p:cNvGrpSpPr/>
        <p:nvPr/>
      </p:nvGrpSpPr>
      <p:grpSpPr>
        <a:xfrm>
          <a:off x="0" y="0"/>
          <a:ext cx="0" cy="0"/>
          <a:chOff x="0" y="0"/>
          <a:chExt cx="0" cy="0"/>
        </a:xfrm>
      </p:grpSpPr>
      <p:grpSp>
        <p:nvGrpSpPr>
          <p:cNvPr id="31" name="Google Shape;55;p2"/>
          <p:cNvGrpSpPr/>
          <p:nvPr/>
        </p:nvGrpSpPr>
        <p:grpSpPr>
          <a:xfrm>
            <a:off x="-104" y="-8467"/>
            <a:ext cx="12192237" cy="6866580"/>
            <a:chOff x="-104" y="-8467"/>
            <a:chExt cx="12192237" cy="6866580"/>
          </a:xfrm>
        </p:grpSpPr>
        <p:cxnSp>
          <p:nvCxnSpPr>
            <p:cNvPr id="3145730" name="Google Shape;56;p2"/>
            <p:cNvCxnSpPr>
              <a:cxnSpLocks/>
            </p:cNvCxnSpPr>
            <p:nvPr/>
          </p:nvCxnSpPr>
          <p:spPr>
            <a:xfrm>
              <a:off x="9371012" y="0"/>
              <a:ext cx="1219200" cy="6858000"/>
            </a:xfrm>
            <a:prstGeom prst="straightConnector1"/>
            <a:noFill/>
            <a:ln w="9525" cap="flat" cmpd="sng">
              <a:solidFill>
                <a:srgbClr val="BFBFBF"/>
              </a:solidFill>
              <a:prstDash val="solid"/>
              <a:round/>
              <a:headEnd type="none" w="sm" len="sm"/>
              <a:tailEnd type="none" w="sm" len="sm"/>
            </a:ln>
          </p:spPr>
        </p:cxnSp>
        <p:cxnSp>
          <p:nvCxnSpPr>
            <p:cNvPr id="3145731" name="Google Shape;57;p2"/>
            <p:cNvCxnSpPr>
              <a:cxnSpLocks/>
            </p:cNvCxnSpPr>
            <p:nvPr/>
          </p:nvCxnSpPr>
          <p:spPr>
            <a:xfrm flipH="1">
              <a:off x="7425125" y="3681413"/>
              <a:ext cx="4763700" cy="3176700"/>
            </a:xfrm>
            <a:prstGeom prst="straightConnector1"/>
            <a:noFill/>
            <a:ln w="9525" cap="flat" cmpd="sng">
              <a:solidFill>
                <a:srgbClr val="D8D8D8"/>
              </a:solidFill>
              <a:prstDash val="solid"/>
              <a:round/>
              <a:headEnd type="none" w="sm" len="sm"/>
              <a:tailEnd type="none" w="sm" len="sm"/>
            </a:ln>
          </p:spPr>
        </p:cxnSp>
        <p:sp>
          <p:nvSpPr>
            <p:cNvPr id="1048589" name="Google Shape;58;p2"/>
            <p:cNvSpPr/>
            <p:nvPr/>
          </p:nvSpPr>
          <p:spPr>
            <a:xfrm>
              <a:off x="9181476" y="-8467"/>
              <a:ext cx="3007349" cy="6866467"/>
            </a:xfrm>
            <a:custGeom>
              <a:avLst/>
              <a:ah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48590" name="Google Shape;59;p2"/>
            <p:cNvSpPr/>
            <p:nvPr/>
          </p:nvSpPr>
          <p:spPr>
            <a:xfrm>
              <a:off x="9603442" y="-8467"/>
              <a:ext cx="2586178" cy="6866467"/>
            </a:xfrm>
            <a:custGeom>
              <a:avLst/>
              <a:ah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48591" name="Google Shape;60;p2"/>
            <p:cNvSpPr/>
            <p:nvPr/>
          </p:nvSpPr>
          <p:spPr>
            <a:xfrm>
              <a:off x="8932333" y="3048000"/>
              <a:ext cx="3259800" cy="3810000"/>
            </a:xfrm>
            <a:prstGeom prst="triangle">
              <a:avLst>
                <a:gd name="adj" fmla="val 100000"/>
              </a:avLst>
            </a:prstGeom>
            <a:solidFill>
              <a:schemeClr val="accent2">
                <a:alpha val="717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61;p2"/>
            <p:cNvSpPr/>
            <p:nvPr/>
          </p:nvSpPr>
          <p:spPr>
            <a:xfrm>
              <a:off x="9334500" y="-8467"/>
              <a:ext cx="2850868" cy="6866467"/>
            </a:xfrm>
            <a:custGeom>
              <a:avLst/>
              <a:ah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048593" name="Google Shape;62;p2"/>
            <p:cNvSpPr/>
            <p:nvPr/>
          </p:nvSpPr>
          <p:spPr>
            <a:xfrm>
              <a:off x="10898730" y="-8467"/>
              <a:ext cx="1290094" cy="6858000"/>
            </a:xfrm>
            <a:custGeom>
              <a:avLst/>
              <a:ah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048594" name="Google Shape;63;p2"/>
            <p:cNvSpPr/>
            <p:nvPr/>
          </p:nvSpPr>
          <p:spPr>
            <a:xfrm>
              <a:off x="10938999" y="-8467"/>
              <a:ext cx="1249825" cy="6858000"/>
            </a:xfrm>
            <a:custGeom>
              <a:avLst/>
              <a:ah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048595" name="Google Shape;64;p2"/>
            <p:cNvSpPr/>
            <p:nvPr/>
          </p:nvSpPr>
          <p:spPr>
            <a:xfrm>
              <a:off x="10371666" y="3589867"/>
              <a:ext cx="1817100" cy="3268200"/>
            </a:xfrm>
            <a:prstGeom prst="triangle">
              <a:avLst>
                <a:gd name="adj" fmla="val 100000"/>
              </a:avLst>
            </a:prstGeom>
            <a:solidFill>
              <a:schemeClr val="accent1">
                <a:alpha val="8000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65;p2"/>
            <p:cNvSpPr/>
            <p:nvPr/>
          </p:nvSpPr>
          <p:spPr>
            <a:xfrm rot="10800000">
              <a:off x="-104" y="54"/>
              <a:ext cx="842700" cy="5666100"/>
            </a:xfrm>
            <a:prstGeom prst="triangle">
              <a:avLst>
                <a:gd name="adj" fmla="val 100000"/>
              </a:avLst>
            </a:prstGeom>
            <a:solidFill>
              <a:schemeClr val="accent1">
                <a:alpha val="847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7" name="Google Shape;66;p2"/>
          <p:cNvSpPr txBox="1"/>
          <p:nvPr>
            <p:ph type="ctrTitle"/>
          </p:nvPr>
        </p:nvSpPr>
        <p:spPr>
          <a:xfrm>
            <a:off x="1507067" y="2404534"/>
            <a:ext cx="7767000" cy="1646400"/>
          </a:xfrm>
          <a:prstGeom prst="rect"/>
          <a:noFill/>
          <a:ln>
            <a:noFill/>
          </a:ln>
        </p:spPr>
        <p:txBody>
          <a:bodyPr anchor="b" anchorCtr="0" bIns="45700" lIns="91425" rIns="91425" spcFirstLastPara="1" tIns="45700" wrap="square">
            <a:noAutofit/>
          </a:bodyPr>
          <a:lstStyle>
            <a:lvl1pPr algn="r" lvl="0" rtl="0">
              <a:spcBef>
                <a:spcPts val="0"/>
              </a:spcBef>
              <a:spcAft>
                <a:spcPts val="0"/>
              </a:spcAft>
              <a:buClr>
                <a:schemeClr val="accent1"/>
              </a:buClr>
              <a:buSzPts val="5400"/>
              <a:buFont typeface="Trebuchet MS"/>
              <a:buNone/>
              <a:defRPr sz="5400">
                <a:solidFill>
                  <a:schemeClr val="accent1"/>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8" name="Google Shape;67;p2"/>
          <p:cNvSpPr txBox="1"/>
          <p:nvPr>
            <p:ph type="subTitle" idx="1"/>
          </p:nvPr>
        </p:nvSpPr>
        <p:spPr>
          <a:xfrm>
            <a:off x="1507067" y="4050833"/>
            <a:ext cx="7767000" cy="1096800"/>
          </a:xfrm>
          <a:prstGeom prst="rect"/>
          <a:noFill/>
          <a:ln>
            <a:noFill/>
          </a:ln>
        </p:spPr>
        <p:txBody>
          <a:bodyPr anchor="t" anchorCtr="0" bIns="45700" lIns="91425" rIns="91425" spcFirstLastPara="1" tIns="45700" wrap="square">
            <a:normAutofit/>
          </a:bodyPr>
          <a:lstStyle>
            <a:lvl1pPr algn="r" lvl="0" rtl="0">
              <a:spcBef>
                <a:spcPts val="1000"/>
              </a:spcBef>
              <a:spcAft>
                <a:spcPts val="0"/>
              </a:spcAft>
              <a:buSzPts val="1440"/>
              <a:buNone/>
              <a:defRPr>
                <a:solidFill>
                  <a:srgbClr val="7F7F7F"/>
                </a:solidFill>
              </a:defRPr>
            </a:lvl1pPr>
            <a:lvl2pPr algn="ctr" lvl="1" rtl="0">
              <a:spcBef>
                <a:spcPts val="1000"/>
              </a:spcBef>
              <a:spcAft>
                <a:spcPts val="0"/>
              </a:spcAft>
              <a:buSzPts val="1280"/>
              <a:buNone/>
              <a:defRPr>
                <a:solidFill>
                  <a:srgbClr val="888888"/>
                </a:solidFill>
              </a:defRPr>
            </a:lvl2pPr>
            <a:lvl3pPr algn="ctr" lvl="2" rtl="0">
              <a:spcBef>
                <a:spcPts val="1000"/>
              </a:spcBef>
              <a:spcAft>
                <a:spcPts val="0"/>
              </a:spcAft>
              <a:buSzPts val="1120"/>
              <a:buNone/>
              <a:defRPr>
                <a:solidFill>
                  <a:srgbClr val="888888"/>
                </a:solidFill>
              </a:defRPr>
            </a:lvl3pPr>
            <a:lvl4pPr algn="ctr" lvl="3" rtl="0">
              <a:spcBef>
                <a:spcPts val="1000"/>
              </a:spcBef>
              <a:spcAft>
                <a:spcPts val="0"/>
              </a:spcAft>
              <a:buSzPts val="960"/>
              <a:buNone/>
              <a:defRPr>
                <a:solidFill>
                  <a:srgbClr val="888888"/>
                </a:solidFill>
              </a:defRPr>
            </a:lvl4pPr>
            <a:lvl5pPr algn="ctr" lvl="4" rtl="0">
              <a:spcBef>
                <a:spcPts val="1000"/>
              </a:spcBef>
              <a:spcAft>
                <a:spcPts val="0"/>
              </a:spcAft>
              <a:buSzPts val="960"/>
              <a:buNone/>
              <a:defRPr>
                <a:solidFill>
                  <a:srgbClr val="888888"/>
                </a:solidFill>
              </a:defRPr>
            </a:lvl5pPr>
            <a:lvl6pPr algn="ctr" lvl="5" rtl="0">
              <a:spcBef>
                <a:spcPts val="1000"/>
              </a:spcBef>
              <a:spcAft>
                <a:spcPts val="0"/>
              </a:spcAft>
              <a:buSzPts val="960"/>
              <a:buNone/>
              <a:defRPr>
                <a:solidFill>
                  <a:srgbClr val="888888"/>
                </a:solidFill>
              </a:defRPr>
            </a:lvl6pPr>
            <a:lvl7pPr algn="ctr" lvl="6" rtl="0">
              <a:spcBef>
                <a:spcPts val="1000"/>
              </a:spcBef>
              <a:spcAft>
                <a:spcPts val="0"/>
              </a:spcAft>
              <a:buSzPts val="960"/>
              <a:buNone/>
              <a:defRPr>
                <a:solidFill>
                  <a:srgbClr val="888888"/>
                </a:solidFill>
              </a:defRPr>
            </a:lvl7pPr>
            <a:lvl8pPr algn="ctr" lvl="7" rtl="0">
              <a:spcBef>
                <a:spcPts val="1000"/>
              </a:spcBef>
              <a:spcAft>
                <a:spcPts val="0"/>
              </a:spcAft>
              <a:buSzPts val="960"/>
              <a:buNone/>
              <a:defRPr>
                <a:solidFill>
                  <a:srgbClr val="888888"/>
                </a:solidFill>
              </a:defRPr>
            </a:lvl8pPr>
            <a:lvl9pPr algn="ctr" lvl="8" rtl="0">
              <a:spcBef>
                <a:spcPts val="1000"/>
              </a:spcBef>
              <a:spcAft>
                <a:spcPts val="0"/>
              </a:spcAft>
              <a:buSzPts val="960"/>
              <a:buNone/>
              <a:defRPr>
                <a:solidFill>
                  <a:srgbClr val="888888"/>
                </a:solidFill>
              </a:defRPr>
            </a:lvl9pPr>
          </a:lstStyle>
          <a:p/>
        </p:txBody>
      </p:sp>
      <p:sp>
        <p:nvSpPr>
          <p:cNvPr id="1048599" name="Google Shape;68;p2"/>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0" name="Google Shape;69;p2"/>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1" name="Google Shape;70;p2"/>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85" name="Shape 122"/>
        <p:cNvGrpSpPr/>
        <p:nvPr/>
      </p:nvGrpSpPr>
      <p:grpSpPr>
        <a:xfrm>
          <a:off x="0" y="0"/>
          <a:ext cx="0" cy="0"/>
          <a:chOff x="0" y="0"/>
          <a:chExt cx="0" cy="0"/>
        </a:xfrm>
      </p:grpSpPr>
      <p:sp>
        <p:nvSpPr>
          <p:cNvPr id="1048710" name="Google Shape;123;p11"/>
          <p:cNvSpPr txBox="1"/>
          <p:nvPr>
            <p:ph type="title"/>
          </p:nvPr>
        </p:nvSpPr>
        <p:spPr>
          <a:xfrm>
            <a:off x="677335" y="609600"/>
            <a:ext cx="8596800" cy="3403500"/>
          </a:xfrm>
          <a:prstGeom prst="rect"/>
          <a:noFill/>
          <a:ln>
            <a:noFill/>
          </a:ln>
        </p:spPr>
        <p:txBody>
          <a:bodyPr anchor="ctr" anchorCtr="0" bIns="45700" lIns="91425" rIns="91425" spcFirstLastPara="1" tIns="45700" wrap="square">
            <a:normAutofit/>
          </a:bodyPr>
          <a:lstStyle>
            <a:lvl1pPr algn="l" lvl="0" rtl="0">
              <a:spcBef>
                <a:spcPts val="0"/>
              </a:spcBef>
              <a:spcAft>
                <a:spcPts val="0"/>
              </a:spcAft>
              <a:buClr>
                <a:schemeClr val="accent1"/>
              </a:buClr>
              <a:buSzPts val="4400"/>
              <a:buFont typeface="Trebuchet MS"/>
              <a:buNone/>
              <a:defRPr b="0" cap="none" sz="4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1" name="Google Shape;124;p11"/>
          <p:cNvSpPr txBox="1"/>
          <p:nvPr>
            <p:ph type="body" idx="1"/>
          </p:nvPr>
        </p:nvSpPr>
        <p:spPr>
          <a:xfrm>
            <a:off x="677335" y="4470400"/>
            <a:ext cx="8596800" cy="1571100"/>
          </a:xfrm>
          <a:prstGeom prst="rect"/>
          <a:noFill/>
          <a:ln>
            <a:noFill/>
          </a:ln>
        </p:spPr>
        <p:txBody>
          <a:bodyPr anchor="ctr" anchorCtr="0" bIns="45700" lIns="91425" rIns="91425" spcFirstLastPara="1" tIns="45700" wrap="square">
            <a:normAutofit/>
          </a:bodyPr>
          <a:lstStyle>
            <a:lvl1pPr algn="l" indent="-228600" lvl="0" marL="457200" rtl="0">
              <a:spcBef>
                <a:spcPts val="1000"/>
              </a:spcBef>
              <a:spcAft>
                <a:spcPts val="0"/>
              </a:spcAft>
              <a:buSzPts val="1440"/>
              <a:buNone/>
              <a:defRPr sz="1800">
                <a:solidFill>
                  <a:srgbClr val="3F3F3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712" name="Google Shape;125;p11"/>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3" name="Google Shape;126;p11"/>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4" name="Google Shape;127;p11"/>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79" name="Shape 128"/>
        <p:cNvGrpSpPr/>
        <p:nvPr/>
      </p:nvGrpSpPr>
      <p:grpSpPr>
        <a:xfrm>
          <a:off x="0" y="0"/>
          <a:ext cx="0" cy="0"/>
          <a:chOff x="0" y="0"/>
          <a:chExt cx="0" cy="0"/>
        </a:xfrm>
      </p:grpSpPr>
      <p:sp>
        <p:nvSpPr>
          <p:cNvPr id="1048673" name="Google Shape;129;p12"/>
          <p:cNvSpPr txBox="1"/>
          <p:nvPr>
            <p:ph type="title"/>
          </p:nvPr>
        </p:nvSpPr>
        <p:spPr>
          <a:xfrm>
            <a:off x="931334" y="609600"/>
            <a:ext cx="8094000" cy="3022500"/>
          </a:xfrm>
          <a:prstGeom prst="rect"/>
          <a:noFill/>
          <a:ln>
            <a:noFill/>
          </a:ln>
        </p:spPr>
        <p:txBody>
          <a:bodyPr anchor="ctr" anchorCtr="0" bIns="45700" lIns="91425" rIns="91425" spcFirstLastPara="1" tIns="45700" wrap="square">
            <a:normAutofit/>
          </a:bodyPr>
          <a:lstStyle>
            <a:lvl1pPr algn="l" lvl="0" rtl="0">
              <a:spcBef>
                <a:spcPts val="0"/>
              </a:spcBef>
              <a:spcAft>
                <a:spcPts val="0"/>
              </a:spcAft>
              <a:buClr>
                <a:schemeClr val="accent1"/>
              </a:buClr>
              <a:buSzPts val="4400"/>
              <a:buFont typeface="Trebuchet MS"/>
              <a:buNone/>
              <a:defRPr b="0" cap="none" sz="4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130;p12"/>
          <p:cNvSpPr txBox="1"/>
          <p:nvPr>
            <p:ph type="body" idx="1"/>
          </p:nvPr>
        </p:nvSpPr>
        <p:spPr>
          <a:xfrm>
            <a:off x="1366139" y="3632200"/>
            <a:ext cx="7224600" cy="381000"/>
          </a:xfrm>
          <a:prstGeom prst="rect"/>
          <a:noFill/>
          <a:ln>
            <a:noFill/>
          </a:ln>
        </p:spPr>
        <p:txBody>
          <a:bodyPr anchor="ctr" anchorCtr="0" bIns="45700" lIns="91425" rIns="91425" spcFirstLastPara="1" tIns="45700" wrap="square">
            <a:noAutofit/>
          </a:bodyPr>
          <a:lstStyle>
            <a:lvl1pPr algn="l" indent="-228600" lvl="0" marL="457200" rtl="0">
              <a:spcBef>
                <a:spcPts val="1000"/>
              </a:spcBef>
              <a:spcAft>
                <a:spcPts val="0"/>
              </a:spcAft>
              <a:buSzPts val="1280"/>
              <a:buFont typeface="Trebuchet MS"/>
              <a:buNone/>
              <a:defRPr sz="1600">
                <a:solidFill>
                  <a:srgbClr val="7F7F7F"/>
                </a:solidFill>
              </a:defRPr>
            </a:lvl1pPr>
            <a:lvl2pPr algn="l" indent="-228600" lvl="1" marL="914400" rtl="0">
              <a:spcBef>
                <a:spcPts val="1000"/>
              </a:spcBef>
              <a:spcAft>
                <a:spcPts val="0"/>
              </a:spcAft>
              <a:buSzPts val="1280"/>
              <a:buFont typeface="Trebuchet MS"/>
              <a:buNone/>
            </a:lvl2pPr>
            <a:lvl3pPr algn="l" indent="-228600" lvl="2" marL="1371600" rtl="0">
              <a:spcBef>
                <a:spcPts val="1000"/>
              </a:spcBef>
              <a:spcAft>
                <a:spcPts val="0"/>
              </a:spcAft>
              <a:buSzPts val="1120"/>
              <a:buFont typeface="Trebuchet MS"/>
              <a:buNone/>
            </a:lvl3pPr>
            <a:lvl4pPr algn="l" indent="-228600" lvl="3" marL="1828800" rtl="0">
              <a:spcBef>
                <a:spcPts val="1000"/>
              </a:spcBef>
              <a:spcAft>
                <a:spcPts val="0"/>
              </a:spcAft>
              <a:buSzPts val="960"/>
              <a:buFont typeface="Trebuchet MS"/>
              <a:buNone/>
            </a:lvl4pPr>
            <a:lvl5pPr algn="l" indent="-228600" lvl="4" marL="2286000" rtl="0">
              <a:spcBef>
                <a:spcPts val="1000"/>
              </a:spcBef>
              <a:spcAft>
                <a:spcPts val="0"/>
              </a:spcAft>
              <a:buSzPts val="960"/>
              <a:buFont typeface="Trebuchet MS"/>
              <a:buNone/>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75" name="Google Shape;131;p12"/>
          <p:cNvSpPr txBox="1"/>
          <p:nvPr>
            <p:ph type="body" idx="2"/>
          </p:nvPr>
        </p:nvSpPr>
        <p:spPr>
          <a:xfrm>
            <a:off x="677335" y="4470400"/>
            <a:ext cx="8596800" cy="1571100"/>
          </a:xfrm>
          <a:prstGeom prst="rect"/>
          <a:noFill/>
          <a:ln>
            <a:noFill/>
          </a:ln>
        </p:spPr>
        <p:txBody>
          <a:bodyPr anchor="ctr" anchorCtr="0" bIns="45700" lIns="91425" rIns="91425" spcFirstLastPara="1" tIns="45700" wrap="square">
            <a:normAutofit/>
          </a:bodyPr>
          <a:lstStyle>
            <a:lvl1pPr algn="l" indent="-228600" lvl="0" marL="457200" rtl="0">
              <a:spcBef>
                <a:spcPts val="1000"/>
              </a:spcBef>
              <a:spcAft>
                <a:spcPts val="0"/>
              </a:spcAft>
              <a:buSzPts val="1440"/>
              <a:buNone/>
              <a:defRPr sz="1800">
                <a:solidFill>
                  <a:srgbClr val="3F3F3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676" name="Google Shape;132;p12"/>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7" name="Google Shape;133;p12"/>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8" name="Google Shape;134;p12"/>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679" name="Google Shape;135;p12"/>
          <p:cNvSpPr txBox="1"/>
          <p:nvPr/>
        </p:nvSpPr>
        <p:spPr>
          <a:xfrm>
            <a:off x="541870" y="790378"/>
            <a:ext cx="609600" cy="584700"/>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None/>
            </a:pPr>
            <a:r>
              <a:rPr sz="8000" lang="en-US">
                <a:solidFill>
                  <a:srgbClr val="BFE471"/>
                </a:solidFill>
                <a:latin typeface="Arial"/>
                <a:ea typeface="Arial"/>
                <a:cs typeface="Arial"/>
                <a:sym typeface="Arial"/>
              </a:rPr>
              <a:t>“</a:t>
            </a:r>
          </a:p>
        </p:txBody>
      </p:sp>
      <p:sp>
        <p:nvSpPr>
          <p:cNvPr id="1048680" name="Google Shape;136;p12"/>
          <p:cNvSpPr txBox="1"/>
          <p:nvPr/>
        </p:nvSpPr>
        <p:spPr>
          <a:xfrm>
            <a:off x="8893011" y="2886556"/>
            <a:ext cx="609600" cy="584700"/>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None/>
            </a:pPr>
            <a:r>
              <a:rPr sz="8000" lang="en-US">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84" name="Shape 137"/>
        <p:cNvGrpSpPr/>
        <p:nvPr/>
      </p:nvGrpSpPr>
      <p:grpSpPr>
        <a:xfrm>
          <a:off x="0" y="0"/>
          <a:ext cx="0" cy="0"/>
          <a:chOff x="0" y="0"/>
          <a:chExt cx="0" cy="0"/>
        </a:xfrm>
      </p:grpSpPr>
      <p:sp>
        <p:nvSpPr>
          <p:cNvPr id="1048705" name="Google Shape;138;p13"/>
          <p:cNvSpPr txBox="1"/>
          <p:nvPr>
            <p:ph type="title"/>
          </p:nvPr>
        </p:nvSpPr>
        <p:spPr>
          <a:xfrm>
            <a:off x="677335" y="1931988"/>
            <a:ext cx="8596800" cy="2595600"/>
          </a:xfrm>
          <a:prstGeom prst="rect"/>
          <a:noFill/>
          <a:ln>
            <a:noFill/>
          </a:ln>
        </p:spPr>
        <p:txBody>
          <a:bodyPr anchor="b" anchorCtr="0" bIns="45700" lIns="91425" rIns="91425" spcFirstLastPara="1" tIns="45700" wrap="square">
            <a:normAutofit/>
          </a:bodyPr>
          <a:lstStyle>
            <a:lvl1pPr algn="l" lvl="0" rtl="0">
              <a:spcBef>
                <a:spcPts val="0"/>
              </a:spcBef>
              <a:spcAft>
                <a:spcPts val="0"/>
              </a:spcAft>
              <a:buClr>
                <a:schemeClr val="accent1"/>
              </a:buClr>
              <a:buSzPts val="4400"/>
              <a:buFont typeface="Trebuchet MS"/>
              <a:buNone/>
              <a:defRPr b="0" cap="none" sz="4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6" name="Google Shape;139;p13"/>
          <p:cNvSpPr txBox="1"/>
          <p:nvPr>
            <p:ph type="body" idx="1"/>
          </p:nvPr>
        </p:nvSpPr>
        <p:spPr>
          <a:xfrm>
            <a:off x="677335" y="4527448"/>
            <a:ext cx="8596800" cy="15138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1440"/>
              <a:buNone/>
              <a:defRPr sz="1800">
                <a:solidFill>
                  <a:srgbClr val="3F3F3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707" name="Google Shape;140;p13"/>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8" name="Google Shape;141;p13"/>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9" name="Google Shape;142;p13"/>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78" name="Shape 143"/>
        <p:cNvGrpSpPr/>
        <p:nvPr/>
      </p:nvGrpSpPr>
      <p:grpSpPr>
        <a:xfrm>
          <a:off x="0" y="0"/>
          <a:ext cx="0" cy="0"/>
          <a:chOff x="0" y="0"/>
          <a:chExt cx="0" cy="0"/>
        </a:xfrm>
      </p:grpSpPr>
      <p:sp>
        <p:nvSpPr>
          <p:cNvPr id="1048665" name="Google Shape;144;p14"/>
          <p:cNvSpPr txBox="1"/>
          <p:nvPr>
            <p:ph type="title"/>
          </p:nvPr>
        </p:nvSpPr>
        <p:spPr>
          <a:xfrm>
            <a:off x="931334" y="609600"/>
            <a:ext cx="8094000" cy="3022500"/>
          </a:xfrm>
          <a:prstGeom prst="rect"/>
          <a:noFill/>
          <a:ln>
            <a:noFill/>
          </a:ln>
        </p:spPr>
        <p:txBody>
          <a:bodyPr anchor="ctr" anchorCtr="0" bIns="45700" lIns="91425" rIns="91425" spcFirstLastPara="1" tIns="45700" wrap="square">
            <a:normAutofit/>
          </a:bodyPr>
          <a:lstStyle>
            <a:lvl1pPr algn="l" lvl="0" rtl="0">
              <a:spcBef>
                <a:spcPts val="0"/>
              </a:spcBef>
              <a:spcAft>
                <a:spcPts val="0"/>
              </a:spcAft>
              <a:buClr>
                <a:schemeClr val="accent1"/>
              </a:buClr>
              <a:buSzPts val="4400"/>
              <a:buFont typeface="Trebuchet MS"/>
              <a:buNone/>
              <a:defRPr b="0" cap="none" sz="4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6" name="Google Shape;145;p14"/>
          <p:cNvSpPr txBox="1"/>
          <p:nvPr>
            <p:ph type="body" idx="1"/>
          </p:nvPr>
        </p:nvSpPr>
        <p:spPr>
          <a:xfrm>
            <a:off x="677332" y="4013200"/>
            <a:ext cx="8596800" cy="514200"/>
          </a:xfrm>
          <a:prstGeom prst="rect"/>
          <a:noFill/>
          <a:ln>
            <a:noFill/>
          </a:ln>
        </p:spPr>
        <p:txBody>
          <a:bodyPr anchor="b" anchorCtr="0" bIns="45700" lIns="91425" rIns="91425" spcFirstLastPara="1" tIns="45700" wrap="square">
            <a:noAutofit/>
          </a:bodyPr>
          <a:lstStyle>
            <a:lvl1pPr algn="l" indent="-228600" lvl="0" marL="457200" rtl="0">
              <a:spcBef>
                <a:spcPts val="1000"/>
              </a:spcBef>
              <a:spcAft>
                <a:spcPts val="0"/>
              </a:spcAft>
              <a:buSzPts val="1920"/>
              <a:buFont typeface="Trebuchet MS"/>
              <a:buNone/>
              <a:defRPr sz="2400">
                <a:solidFill>
                  <a:srgbClr val="3F3F3F"/>
                </a:solidFill>
              </a:defRPr>
            </a:lvl1pPr>
            <a:lvl2pPr algn="l" indent="-228600" lvl="1" marL="914400" rtl="0">
              <a:spcBef>
                <a:spcPts val="1000"/>
              </a:spcBef>
              <a:spcAft>
                <a:spcPts val="0"/>
              </a:spcAft>
              <a:buSzPts val="1280"/>
              <a:buFont typeface="Trebuchet MS"/>
              <a:buNone/>
            </a:lvl2pPr>
            <a:lvl3pPr algn="l" indent="-228600" lvl="2" marL="1371600" rtl="0">
              <a:spcBef>
                <a:spcPts val="1000"/>
              </a:spcBef>
              <a:spcAft>
                <a:spcPts val="0"/>
              </a:spcAft>
              <a:buSzPts val="1120"/>
              <a:buFont typeface="Trebuchet MS"/>
              <a:buNone/>
            </a:lvl3pPr>
            <a:lvl4pPr algn="l" indent="-228600" lvl="3" marL="1828800" rtl="0">
              <a:spcBef>
                <a:spcPts val="1000"/>
              </a:spcBef>
              <a:spcAft>
                <a:spcPts val="0"/>
              </a:spcAft>
              <a:buSzPts val="960"/>
              <a:buFont typeface="Trebuchet MS"/>
              <a:buNone/>
            </a:lvl4pPr>
            <a:lvl5pPr algn="l" indent="-228600" lvl="4" marL="2286000" rtl="0">
              <a:spcBef>
                <a:spcPts val="1000"/>
              </a:spcBef>
              <a:spcAft>
                <a:spcPts val="0"/>
              </a:spcAft>
              <a:buSzPts val="960"/>
              <a:buFont typeface="Trebuchet MS"/>
              <a:buNone/>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67" name="Google Shape;146;p14"/>
          <p:cNvSpPr txBox="1"/>
          <p:nvPr>
            <p:ph type="body" idx="2"/>
          </p:nvPr>
        </p:nvSpPr>
        <p:spPr>
          <a:xfrm>
            <a:off x="677335" y="4527448"/>
            <a:ext cx="8596800" cy="15138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1440"/>
              <a:buNone/>
              <a:defRPr sz="1800">
                <a:solidFill>
                  <a:srgbClr val="7F7F7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668" name="Google Shape;147;p14"/>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9" name="Google Shape;148;p14"/>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0" name="Google Shape;149;p14"/>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
        <p:nvSpPr>
          <p:cNvPr id="1048671" name="Google Shape;150;p14"/>
          <p:cNvSpPr txBox="1"/>
          <p:nvPr/>
        </p:nvSpPr>
        <p:spPr>
          <a:xfrm>
            <a:off x="541870" y="790378"/>
            <a:ext cx="609600" cy="584700"/>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None/>
            </a:pPr>
            <a:r>
              <a:rPr sz="8000" lang="en-US">
                <a:solidFill>
                  <a:srgbClr val="BFE471"/>
                </a:solidFill>
                <a:latin typeface="Arial"/>
                <a:ea typeface="Arial"/>
                <a:cs typeface="Arial"/>
                <a:sym typeface="Arial"/>
              </a:rPr>
              <a:t>“</a:t>
            </a:r>
          </a:p>
        </p:txBody>
      </p:sp>
      <p:sp>
        <p:nvSpPr>
          <p:cNvPr id="1048672" name="Google Shape;151;p14"/>
          <p:cNvSpPr txBox="1"/>
          <p:nvPr/>
        </p:nvSpPr>
        <p:spPr>
          <a:xfrm>
            <a:off x="8893011" y="2886556"/>
            <a:ext cx="609600" cy="584700"/>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None/>
            </a:pPr>
            <a:r>
              <a:rPr sz="8000" lang="en-US">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86" name="Shape 152"/>
        <p:cNvGrpSpPr/>
        <p:nvPr/>
      </p:nvGrpSpPr>
      <p:grpSpPr>
        <a:xfrm>
          <a:off x="0" y="0"/>
          <a:ext cx="0" cy="0"/>
          <a:chOff x="0" y="0"/>
          <a:chExt cx="0" cy="0"/>
        </a:xfrm>
      </p:grpSpPr>
      <p:sp>
        <p:nvSpPr>
          <p:cNvPr id="1048715" name="Google Shape;153;p15"/>
          <p:cNvSpPr txBox="1"/>
          <p:nvPr>
            <p:ph type="title"/>
          </p:nvPr>
        </p:nvSpPr>
        <p:spPr>
          <a:xfrm>
            <a:off x="685799" y="609600"/>
            <a:ext cx="8588100" cy="3022500"/>
          </a:xfrm>
          <a:prstGeom prst="rect"/>
          <a:noFill/>
          <a:ln>
            <a:noFill/>
          </a:ln>
        </p:spPr>
        <p:txBody>
          <a:bodyPr anchor="ctr" anchorCtr="0" bIns="45700" lIns="91425" rIns="91425" spcFirstLastPara="1" tIns="45700" wrap="square">
            <a:normAutofit/>
          </a:bodyPr>
          <a:lstStyle>
            <a:lvl1pPr algn="l" lvl="0" rtl="0">
              <a:spcBef>
                <a:spcPts val="0"/>
              </a:spcBef>
              <a:spcAft>
                <a:spcPts val="0"/>
              </a:spcAft>
              <a:buClr>
                <a:schemeClr val="accent1"/>
              </a:buClr>
              <a:buSzPts val="4400"/>
              <a:buFont typeface="Trebuchet MS"/>
              <a:buNone/>
              <a:defRPr b="0" cap="none" sz="4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6" name="Google Shape;154;p15"/>
          <p:cNvSpPr txBox="1"/>
          <p:nvPr>
            <p:ph type="body" idx="1"/>
          </p:nvPr>
        </p:nvSpPr>
        <p:spPr>
          <a:xfrm>
            <a:off x="677332" y="4013200"/>
            <a:ext cx="8596800" cy="514200"/>
          </a:xfrm>
          <a:prstGeom prst="rect"/>
          <a:noFill/>
          <a:ln>
            <a:noFill/>
          </a:ln>
        </p:spPr>
        <p:txBody>
          <a:bodyPr anchor="b" anchorCtr="0" bIns="45700" lIns="91425" rIns="91425" spcFirstLastPara="1" tIns="45700" wrap="square">
            <a:noAutofit/>
          </a:bodyPr>
          <a:lstStyle>
            <a:lvl1pPr algn="l" indent="-228600" lvl="0" marL="457200" rtl="0">
              <a:spcBef>
                <a:spcPts val="1000"/>
              </a:spcBef>
              <a:spcAft>
                <a:spcPts val="0"/>
              </a:spcAft>
              <a:buSzPts val="1920"/>
              <a:buFont typeface="Trebuchet MS"/>
              <a:buNone/>
              <a:defRPr sz="2400">
                <a:solidFill>
                  <a:schemeClr val="accent1"/>
                </a:solidFill>
              </a:defRPr>
            </a:lvl1pPr>
            <a:lvl2pPr algn="l" indent="-228600" lvl="1" marL="914400" rtl="0">
              <a:spcBef>
                <a:spcPts val="1000"/>
              </a:spcBef>
              <a:spcAft>
                <a:spcPts val="0"/>
              </a:spcAft>
              <a:buSzPts val="1280"/>
              <a:buFont typeface="Trebuchet MS"/>
              <a:buNone/>
            </a:lvl2pPr>
            <a:lvl3pPr algn="l" indent="-228600" lvl="2" marL="1371600" rtl="0">
              <a:spcBef>
                <a:spcPts val="1000"/>
              </a:spcBef>
              <a:spcAft>
                <a:spcPts val="0"/>
              </a:spcAft>
              <a:buSzPts val="1120"/>
              <a:buFont typeface="Trebuchet MS"/>
              <a:buNone/>
            </a:lvl3pPr>
            <a:lvl4pPr algn="l" indent="-228600" lvl="3" marL="1828800" rtl="0">
              <a:spcBef>
                <a:spcPts val="1000"/>
              </a:spcBef>
              <a:spcAft>
                <a:spcPts val="0"/>
              </a:spcAft>
              <a:buSzPts val="960"/>
              <a:buFont typeface="Trebuchet MS"/>
              <a:buNone/>
            </a:lvl4pPr>
            <a:lvl5pPr algn="l" indent="-228600" lvl="4" marL="2286000" rtl="0">
              <a:spcBef>
                <a:spcPts val="1000"/>
              </a:spcBef>
              <a:spcAft>
                <a:spcPts val="0"/>
              </a:spcAft>
              <a:buSzPts val="960"/>
              <a:buFont typeface="Trebuchet MS"/>
              <a:buNone/>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717" name="Google Shape;155;p15"/>
          <p:cNvSpPr txBox="1"/>
          <p:nvPr>
            <p:ph type="body" idx="2"/>
          </p:nvPr>
        </p:nvSpPr>
        <p:spPr>
          <a:xfrm>
            <a:off x="677335" y="4527448"/>
            <a:ext cx="8596800" cy="15138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1440"/>
              <a:buNone/>
              <a:defRPr sz="1800">
                <a:solidFill>
                  <a:srgbClr val="7F7F7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718" name="Google Shape;156;p15"/>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9" name="Google Shape;157;p15"/>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0" name="Google Shape;158;p15"/>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1" name="Shape 159"/>
        <p:cNvGrpSpPr/>
        <p:nvPr/>
      </p:nvGrpSpPr>
      <p:grpSpPr>
        <a:xfrm>
          <a:off x="0" y="0"/>
          <a:ext cx="0" cy="0"/>
          <a:chOff x="0" y="0"/>
          <a:chExt cx="0" cy="0"/>
        </a:xfrm>
      </p:grpSpPr>
      <p:sp>
        <p:nvSpPr>
          <p:cNvPr id="1048687" name="Google Shape;160;p16"/>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rtl="0">
              <a:spcBef>
                <a:spcPts val="0"/>
              </a:spcBef>
              <a:spcAft>
                <a:spcPts val="0"/>
              </a:spcAft>
              <a:buClr>
                <a:schemeClr val="accent1"/>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8" name="Google Shape;161;p16"/>
          <p:cNvSpPr txBox="1"/>
          <p:nvPr>
            <p:ph type="body" idx="1"/>
          </p:nvPr>
        </p:nvSpPr>
        <p:spPr>
          <a:xfrm rot="5400000">
            <a:off x="3035202" y="-197411"/>
            <a:ext cx="3880800" cy="85968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89" name="Google Shape;162;p16"/>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0" name="Google Shape;163;p16"/>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1" name="Google Shape;164;p16"/>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88" name="Shape 165"/>
        <p:cNvGrpSpPr/>
        <p:nvPr/>
      </p:nvGrpSpPr>
      <p:grpSpPr>
        <a:xfrm>
          <a:off x="0" y="0"/>
          <a:ext cx="0" cy="0"/>
          <a:chOff x="0" y="0"/>
          <a:chExt cx="0" cy="0"/>
        </a:xfrm>
      </p:grpSpPr>
      <p:sp>
        <p:nvSpPr>
          <p:cNvPr id="1048727" name="Google Shape;166;p17"/>
          <p:cNvSpPr txBox="1"/>
          <p:nvPr>
            <p:ph type="title"/>
          </p:nvPr>
        </p:nvSpPr>
        <p:spPr>
          <a:xfrm rot="5400000">
            <a:off x="5994316" y="2582999"/>
            <a:ext cx="5251500" cy="1304700"/>
          </a:xfrm>
          <a:prstGeom prst="rect"/>
          <a:noFill/>
          <a:ln>
            <a:noFill/>
          </a:ln>
        </p:spPr>
        <p:txBody>
          <a:bodyPr anchor="ctr" anchorCtr="0" bIns="45700" lIns="91425" rIns="91425" spcFirstLastPara="1" tIns="45700" wrap="square">
            <a:normAutofit/>
          </a:bodyPr>
          <a:lstStyle>
            <a:lvl1pPr algn="l" lvl="0" rtl="0">
              <a:spcBef>
                <a:spcPts val="0"/>
              </a:spcBef>
              <a:spcAft>
                <a:spcPts val="0"/>
              </a:spcAft>
              <a:buClr>
                <a:schemeClr val="accent1"/>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8" name="Google Shape;167;p17"/>
          <p:cNvSpPr txBox="1"/>
          <p:nvPr>
            <p:ph type="body" idx="1"/>
          </p:nvPr>
        </p:nvSpPr>
        <p:spPr>
          <a:xfrm rot="5400000">
            <a:off x="1581635" y="-294750"/>
            <a:ext cx="5251500" cy="70602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729" name="Google Shape;168;p17"/>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0" name="Google Shape;169;p17"/>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1" name="Google Shape;170;p17"/>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8" name="Shape 71"/>
        <p:cNvGrpSpPr/>
        <p:nvPr/>
      </p:nvGrpSpPr>
      <p:grpSpPr>
        <a:xfrm>
          <a:off x="0" y="0"/>
          <a:ext cx="0" cy="0"/>
          <a:chOff x="0" y="0"/>
          <a:chExt cx="0" cy="0"/>
        </a:xfrm>
      </p:grpSpPr>
      <p:sp>
        <p:nvSpPr>
          <p:cNvPr id="1048606" name="Google Shape;72;p3"/>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rtl="0">
              <a:spcBef>
                <a:spcPts val="0"/>
              </a:spcBef>
              <a:spcAft>
                <a:spcPts val="0"/>
              </a:spcAft>
              <a:buClr>
                <a:schemeClr val="accent1"/>
              </a:buClr>
              <a:buSzPts val="3600"/>
              <a:buFont typeface="Trebuchet MS"/>
              <a:buNone/>
              <a:defRPr sz="36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7" name="Google Shape;73;p3"/>
          <p:cNvSpPr txBox="1"/>
          <p:nvPr>
            <p:ph type="body" idx="1"/>
          </p:nvPr>
        </p:nvSpPr>
        <p:spPr>
          <a:xfrm>
            <a:off x="677334" y="2160589"/>
            <a:ext cx="8596800" cy="38808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08" name="Google Shape;74;p3"/>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9" name="Google Shape;75;p3"/>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10" name="Google Shape;76;p3"/>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5" name="Shape 77"/>
        <p:cNvGrpSpPr/>
        <p:nvPr/>
      </p:nvGrpSpPr>
      <p:grpSpPr>
        <a:xfrm>
          <a:off x="0" y="0"/>
          <a:ext cx="0" cy="0"/>
          <a:chOff x="0" y="0"/>
          <a:chExt cx="0" cy="0"/>
        </a:xfrm>
      </p:grpSpPr>
      <p:sp>
        <p:nvSpPr>
          <p:cNvPr id="1048619" name="Google Shape;78;p4"/>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20" name="Google Shape;79;p4"/>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21" name="Google Shape;80;p4"/>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81"/>
        <p:cNvGrpSpPr/>
        <p:nvPr/>
      </p:nvGrpSpPr>
      <p:grpSpPr>
        <a:xfrm>
          <a:off x="0" y="0"/>
          <a:ext cx="0" cy="0"/>
          <a:chOff x="0" y="0"/>
          <a:chExt cx="0" cy="0"/>
        </a:xfrm>
      </p:grpSpPr>
      <p:sp>
        <p:nvSpPr>
          <p:cNvPr id="1048652" name="Google Shape;82;p5"/>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rtl="0">
              <a:spcBef>
                <a:spcPts val="0"/>
              </a:spcBef>
              <a:spcAft>
                <a:spcPts val="0"/>
              </a:spcAft>
              <a:buClr>
                <a:schemeClr val="accent1"/>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3" name="Google Shape;83;p5"/>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4" name="Google Shape;84;p5"/>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5" name="Google Shape;85;p5"/>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2" name="Shape 86"/>
        <p:cNvGrpSpPr/>
        <p:nvPr/>
      </p:nvGrpSpPr>
      <p:grpSpPr>
        <a:xfrm>
          <a:off x="0" y="0"/>
          <a:ext cx="0" cy="0"/>
          <a:chOff x="0" y="0"/>
          <a:chExt cx="0" cy="0"/>
        </a:xfrm>
      </p:grpSpPr>
      <p:sp>
        <p:nvSpPr>
          <p:cNvPr id="1048692" name="Google Shape;87;p6"/>
          <p:cNvSpPr txBox="1"/>
          <p:nvPr>
            <p:ph type="title"/>
          </p:nvPr>
        </p:nvSpPr>
        <p:spPr>
          <a:xfrm>
            <a:off x="677335" y="2700867"/>
            <a:ext cx="8596800" cy="1826700"/>
          </a:xfrm>
          <a:prstGeom prst="rect"/>
          <a:noFill/>
          <a:ln>
            <a:noFill/>
          </a:ln>
        </p:spPr>
        <p:txBody>
          <a:bodyPr anchor="b" anchorCtr="0" bIns="45700" lIns="91425" rIns="91425" spcFirstLastPara="1" tIns="45700" wrap="square">
            <a:normAutofit/>
          </a:bodyPr>
          <a:lstStyle>
            <a:lvl1pPr algn="l" lvl="0" rtl="0">
              <a:spcBef>
                <a:spcPts val="0"/>
              </a:spcBef>
              <a:spcAft>
                <a:spcPts val="0"/>
              </a:spcAft>
              <a:buClr>
                <a:schemeClr val="accent1"/>
              </a:buClr>
              <a:buSzPts val="4000"/>
              <a:buFont typeface="Trebuchet MS"/>
              <a:buNone/>
              <a:defRPr b="0" cap="none" sz="40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3" name="Google Shape;88;p6"/>
          <p:cNvSpPr txBox="1"/>
          <p:nvPr>
            <p:ph type="body" idx="1"/>
          </p:nvPr>
        </p:nvSpPr>
        <p:spPr>
          <a:xfrm>
            <a:off x="677335" y="4527448"/>
            <a:ext cx="8596800" cy="8604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1600"/>
              <a:buNone/>
              <a:defRPr sz="2000">
                <a:solidFill>
                  <a:srgbClr val="7F7F7F"/>
                </a:solidFill>
              </a:defRPr>
            </a:lvl1pPr>
            <a:lvl2pPr algn="l" indent="-228600" lvl="1" marL="914400" rtl="0">
              <a:spcBef>
                <a:spcPts val="1000"/>
              </a:spcBef>
              <a:spcAft>
                <a:spcPts val="0"/>
              </a:spcAft>
              <a:buSzPts val="1440"/>
              <a:buNone/>
              <a:defRPr sz="1800">
                <a:solidFill>
                  <a:srgbClr val="888888"/>
                </a:solidFill>
              </a:defRPr>
            </a:lvl2pPr>
            <a:lvl3pPr algn="l" indent="-228600" lvl="2" marL="1371600" rtl="0">
              <a:spcBef>
                <a:spcPts val="1000"/>
              </a:spcBef>
              <a:spcAft>
                <a:spcPts val="0"/>
              </a:spcAft>
              <a:buSzPts val="1280"/>
              <a:buNone/>
              <a:defRPr sz="1600">
                <a:solidFill>
                  <a:srgbClr val="888888"/>
                </a:solidFill>
              </a:defRPr>
            </a:lvl3pPr>
            <a:lvl4pPr algn="l" indent="-228600" lvl="3" marL="1828800" rtl="0">
              <a:spcBef>
                <a:spcPts val="1000"/>
              </a:spcBef>
              <a:spcAft>
                <a:spcPts val="0"/>
              </a:spcAft>
              <a:buSzPts val="1120"/>
              <a:buNone/>
              <a:defRPr sz="1400">
                <a:solidFill>
                  <a:srgbClr val="888888"/>
                </a:solidFill>
              </a:defRPr>
            </a:lvl4pPr>
            <a:lvl5pPr algn="l" indent="-228600" lvl="4" marL="2286000" rtl="0">
              <a:spcBef>
                <a:spcPts val="1000"/>
              </a:spcBef>
              <a:spcAft>
                <a:spcPts val="0"/>
              </a:spcAft>
              <a:buSzPts val="1120"/>
              <a:buNone/>
              <a:defRPr sz="1400">
                <a:solidFill>
                  <a:srgbClr val="888888"/>
                </a:solidFill>
              </a:defRPr>
            </a:lvl5pPr>
            <a:lvl6pPr algn="l" indent="-228600" lvl="5" marL="2743200" rtl="0">
              <a:spcBef>
                <a:spcPts val="1000"/>
              </a:spcBef>
              <a:spcAft>
                <a:spcPts val="0"/>
              </a:spcAft>
              <a:buSzPts val="1120"/>
              <a:buNone/>
              <a:defRPr sz="1400">
                <a:solidFill>
                  <a:srgbClr val="888888"/>
                </a:solidFill>
              </a:defRPr>
            </a:lvl6pPr>
            <a:lvl7pPr algn="l" indent="-228600" lvl="6" marL="3200400" rtl="0">
              <a:spcBef>
                <a:spcPts val="1000"/>
              </a:spcBef>
              <a:spcAft>
                <a:spcPts val="0"/>
              </a:spcAft>
              <a:buSzPts val="1120"/>
              <a:buNone/>
              <a:defRPr sz="1400">
                <a:solidFill>
                  <a:srgbClr val="888888"/>
                </a:solidFill>
              </a:defRPr>
            </a:lvl7pPr>
            <a:lvl8pPr algn="l" indent="-228600" lvl="7" marL="3657600" rtl="0">
              <a:spcBef>
                <a:spcPts val="1000"/>
              </a:spcBef>
              <a:spcAft>
                <a:spcPts val="0"/>
              </a:spcAft>
              <a:buSzPts val="1120"/>
              <a:buNone/>
              <a:defRPr sz="1400">
                <a:solidFill>
                  <a:srgbClr val="888888"/>
                </a:solidFill>
              </a:defRPr>
            </a:lvl8pPr>
            <a:lvl9pPr algn="l" indent="-228600" lvl="8" marL="4114800" rtl="0">
              <a:spcBef>
                <a:spcPts val="1000"/>
              </a:spcBef>
              <a:spcAft>
                <a:spcPts val="0"/>
              </a:spcAft>
              <a:buSzPts val="1120"/>
              <a:buNone/>
              <a:defRPr sz="1400">
                <a:solidFill>
                  <a:srgbClr val="888888"/>
                </a:solidFill>
              </a:defRPr>
            </a:lvl9pPr>
          </a:lstStyle>
          <a:p/>
        </p:txBody>
      </p:sp>
      <p:sp>
        <p:nvSpPr>
          <p:cNvPr id="1048694" name="Google Shape;89;p6"/>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5" name="Google Shape;90;p6"/>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6" name="Google Shape;91;p6"/>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7" name="Shape 92"/>
        <p:cNvGrpSpPr/>
        <p:nvPr/>
      </p:nvGrpSpPr>
      <p:grpSpPr>
        <a:xfrm>
          <a:off x="0" y="0"/>
          <a:ext cx="0" cy="0"/>
          <a:chOff x="0" y="0"/>
          <a:chExt cx="0" cy="0"/>
        </a:xfrm>
      </p:grpSpPr>
      <p:sp>
        <p:nvSpPr>
          <p:cNvPr id="1048659" name="Google Shape;93;p7"/>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rtl="0">
              <a:spcBef>
                <a:spcPts val="0"/>
              </a:spcBef>
              <a:spcAft>
                <a:spcPts val="0"/>
              </a:spcAft>
              <a:buClr>
                <a:schemeClr val="accent1"/>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0" name="Google Shape;94;p7"/>
          <p:cNvSpPr txBox="1"/>
          <p:nvPr>
            <p:ph type="body" idx="1"/>
          </p:nvPr>
        </p:nvSpPr>
        <p:spPr>
          <a:xfrm>
            <a:off x="677334" y="2160589"/>
            <a:ext cx="4184100" cy="38808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61" name="Google Shape;95;p7"/>
          <p:cNvSpPr txBox="1"/>
          <p:nvPr>
            <p:ph type="body" idx="2"/>
          </p:nvPr>
        </p:nvSpPr>
        <p:spPr>
          <a:xfrm>
            <a:off x="5089970" y="2160589"/>
            <a:ext cx="4184100" cy="38808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662" name="Google Shape;96;p7"/>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3" name="Google Shape;97;p7"/>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4" name="Google Shape;98;p7"/>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83" name="Shape 99"/>
        <p:cNvGrpSpPr/>
        <p:nvPr/>
      </p:nvGrpSpPr>
      <p:grpSpPr>
        <a:xfrm>
          <a:off x="0" y="0"/>
          <a:ext cx="0" cy="0"/>
          <a:chOff x="0" y="0"/>
          <a:chExt cx="0" cy="0"/>
        </a:xfrm>
      </p:grpSpPr>
      <p:sp>
        <p:nvSpPr>
          <p:cNvPr id="1048697" name="Google Shape;100;p8"/>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rtl="0">
              <a:spcBef>
                <a:spcPts val="0"/>
              </a:spcBef>
              <a:spcAft>
                <a:spcPts val="0"/>
              </a:spcAft>
              <a:buClr>
                <a:schemeClr val="accent1"/>
              </a:buClr>
              <a:buSzPts val="3600"/>
              <a:buFont typeface="Trebuchet MS"/>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8" name="Google Shape;101;p8"/>
          <p:cNvSpPr txBox="1"/>
          <p:nvPr>
            <p:ph type="body" idx="1"/>
          </p:nvPr>
        </p:nvSpPr>
        <p:spPr>
          <a:xfrm>
            <a:off x="675745" y="2160983"/>
            <a:ext cx="4185600" cy="576300"/>
          </a:xfrm>
          <a:prstGeom prst="rect"/>
          <a:noFill/>
          <a:ln>
            <a:noFill/>
          </a:ln>
        </p:spPr>
        <p:txBody>
          <a:bodyPr anchor="b" anchorCtr="0" bIns="45700" lIns="91425" rIns="91425" spcFirstLastPara="1" tIns="45700" wrap="square">
            <a:noAutofit/>
          </a:bodyPr>
          <a:lstStyle>
            <a:lvl1pPr algn="l" indent="-228600" lvl="0" marL="457200" rtl="0">
              <a:spcBef>
                <a:spcPts val="1000"/>
              </a:spcBef>
              <a:spcAft>
                <a:spcPts val="0"/>
              </a:spcAft>
              <a:buSzPts val="1920"/>
              <a:buNone/>
              <a:defRPr b="0" sz="2400"/>
            </a:lvl1pPr>
            <a:lvl2pPr algn="l" indent="-228600" lvl="1" marL="914400" rtl="0">
              <a:spcBef>
                <a:spcPts val="1000"/>
              </a:spcBef>
              <a:spcAft>
                <a:spcPts val="0"/>
              </a:spcAft>
              <a:buSzPts val="1600"/>
              <a:buNone/>
              <a:defRPr b="1" sz="2000"/>
            </a:lvl2pPr>
            <a:lvl3pPr algn="l" indent="-228600" lvl="2" marL="1371600" rtl="0">
              <a:spcBef>
                <a:spcPts val="1000"/>
              </a:spcBef>
              <a:spcAft>
                <a:spcPts val="0"/>
              </a:spcAft>
              <a:buSzPts val="1440"/>
              <a:buNone/>
              <a:defRPr b="1" sz="1800"/>
            </a:lvl3pPr>
            <a:lvl4pPr algn="l" indent="-228600" lvl="3" marL="1828800" rtl="0">
              <a:spcBef>
                <a:spcPts val="1000"/>
              </a:spcBef>
              <a:spcAft>
                <a:spcPts val="0"/>
              </a:spcAft>
              <a:buSzPts val="1280"/>
              <a:buNone/>
              <a:defRPr b="1" sz="1600"/>
            </a:lvl4pPr>
            <a:lvl5pPr algn="l" indent="-228600" lvl="4" marL="2286000" rtl="0">
              <a:spcBef>
                <a:spcPts val="1000"/>
              </a:spcBef>
              <a:spcAft>
                <a:spcPts val="0"/>
              </a:spcAft>
              <a:buSzPts val="1280"/>
              <a:buNone/>
              <a:defRPr b="1" sz="1600"/>
            </a:lvl5pPr>
            <a:lvl6pPr algn="l" indent="-228600" lvl="5" marL="2743200" rtl="0">
              <a:spcBef>
                <a:spcPts val="1000"/>
              </a:spcBef>
              <a:spcAft>
                <a:spcPts val="0"/>
              </a:spcAft>
              <a:buSzPts val="1280"/>
              <a:buNone/>
              <a:defRPr b="1" sz="1600"/>
            </a:lvl6pPr>
            <a:lvl7pPr algn="l" indent="-228600" lvl="6" marL="3200400" rtl="0">
              <a:spcBef>
                <a:spcPts val="1000"/>
              </a:spcBef>
              <a:spcAft>
                <a:spcPts val="0"/>
              </a:spcAft>
              <a:buSzPts val="1280"/>
              <a:buNone/>
              <a:defRPr b="1" sz="1600"/>
            </a:lvl7pPr>
            <a:lvl8pPr algn="l" indent="-228600" lvl="7" marL="3657600" rtl="0">
              <a:spcBef>
                <a:spcPts val="1000"/>
              </a:spcBef>
              <a:spcAft>
                <a:spcPts val="0"/>
              </a:spcAft>
              <a:buSzPts val="1280"/>
              <a:buNone/>
              <a:defRPr b="1" sz="1600"/>
            </a:lvl8pPr>
            <a:lvl9pPr algn="l" indent="-228600" lvl="8" marL="4114800" rtl="0">
              <a:spcBef>
                <a:spcPts val="1000"/>
              </a:spcBef>
              <a:spcAft>
                <a:spcPts val="0"/>
              </a:spcAft>
              <a:buSzPts val="1280"/>
              <a:buNone/>
              <a:defRPr b="1" sz="1600"/>
            </a:lvl9pPr>
          </a:lstStyle>
          <a:p/>
        </p:txBody>
      </p:sp>
      <p:sp>
        <p:nvSpPr>
          <p:cNvPr id="1048699" name="Google Shape;102;p8"/>
          <p:cNvSpPr txBox="1"/>
          <p:nvPr>
            <p:ph type="body" idx="2"/>
          </p:nvPr>
        </p:nvSpPr>
        <p:spPr>
          <a:xfrm>
            <a:off x="675745" y="2737245"/>
            <a:ext cx="4185600" cy="33042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700" name="Google Shape;103;p8"/>
          <p:cNvSpPr txBox="1"/>
          <p:nvPr>
            <p:ph type="body" idx="3"/>
          </p:nvPr>
        </p:nvSpPr>
        <p:spPr>
          <a:xfrm>
            <a:off x="5088383" y="2160983"/>
            <a:ext cx="4185600" cy="576300"/>
          </a:xfrm>
          <a:prstGeom prst="rect"/>
          <a:noFill/>
          <a:ln>
            <a:noFill/>
          </a:ln>
        </p:spPr>
        <p:txBody>
          <a:bodyPr anchor="b" anchorCtr="0" bIns="45700" lIns="91425" rIns="91425" spcFirstLastPara="1" tIns="45700" wrap="square">
            <a:noAutofit/>
          </a:bodyPr>
          <a:lstStyle>
            <a:lvl1pPr algn="l" indent="-228600" lvl="0" marL="457200" rtl="0">
              <a:spcBef>
                <a:spcPts val="1000"/>
              </a:spcBef>
              <a:spcAft>
                <a:spcPts val="0"/>
              </a:spcAft>
              <a:buSzPts val="1920"/>
              <a:buNone/>
              <a:defRPr b="0" sz="2400"/>
            </a:lvl1pPr>
            <a:lvl2pPr algn="l" indent="-228600" lvl="1" marL="914400" rtl="0">
              <a:spcBef>
                <a:spcPts val="1000"/>
              </a:spcBef>
              <a:spcAft>
                <a:spcPts val="0"/>
              </a:spcAft>
              <a:buSzPts val="1600"/>
              <a:buNone/>
              <a:defRPr b="1" sz="2000"/>
            </a:lvl2pPr>
            <a:lvl3pPr algn="l" indent="-228600" lvl="2" marL="1371600" rtl="0">
              <a:spcBef>
                <a:spcPts val="1000"/>
              </a:spcBef>
              <a:spcAft>
                <a:spcPts val="0"/>
              </a:spcAft>
              <a:buSzPts val="1440"/>
              <a:buNone/>
              <a:defRPr b="1" sz="1800"/>
            </a:lvl3pPr>
            <a:lvl4pPr algn="l" indent="-228600" lvl="3" marL="1828800" rtl="0">
              <a:spcBef>
                <a:spcPts val="1000"/>
              </a:spcBef>
              <a:spcAft>
                <a:spcPts val="0"/>
              </a:spcAft>
              <a:buSzPts val="1280"/>
              <a:buNone/>
              <a:defRPr b="1" sz="1600"/>
            </a:lvl4pPr>
            <a:lvl5pPr algn="l" indent="-228600" lvl="4" marL="2286000" rtl="0">
              <a:spcBef>
                <a:spcPts val="1000"/>
              </a:spcBef>
              <a:spcAft>
                <a:spcPts val="0"/>
              </a:spcAft>
              <a:buSzPts val="1280"/>
              <a:buNone/>
              <a:defRPr b="1" sz="1600"/>
            </a:lvl5pPr>
            <a:lvl6pPr algn="l" indent="-228600" lvl="5" marL="2743200" rtl="0">
              <a:spcBef>
                <a:spcPts val="1000"/>
              </a:spcBef>
              <a:spcAft>
                <a:spcPts val="0"/>
              </a:spcAft>
              <a:buSzPts val="1280"/>
              <a:buNone/>
              <a:defRPr b="1" sz="1600"/>
            </a:lvl6pPr>
            <a:lvl7pPr algn="l" indent="-228600" lvl="6" marL="3200400" rtl="0">
              <a:spcBef>
                <a:spcPts val="1000"/>
              </a:spcBef>
              <a:spcAft>
                <a:spcPts val="0"/>
              </a:spcAft>
              <a:buSzPts val="1280"/>
              <a:buNone/>
              <a:defRPr b="1" sz="1600"/>
            </a:lvl7pPr>
            <a:lvl8pPr algn="l" indent="-228600" lvl="7" marL="3657600" rtl="0">
              <a:spcBef>
                <a:spcPts val="1000"/>
              </a:spcBef>
              <a:spcAft>
                <a:spcPts val="0"/>
              </a:spcAft>
              <a:buSzPts val="1280"/>
              <a:buNone/>
              <a:defRPr b="1" sz="1600"/>
            </a:lvl8pPr>
            <a:lvl9pPr algn="l" indent="-228600" lvl="8" marL="4114800" rtl="0">
              <a:spcBef>
                <a:spcPts val="1000"/>
              </a:spcBef>
              <a:spcAft>
                <a:spcPts val="0"/>
              </a:spcAft>
              <a:buSzPts val="1280"/>
              <a:buNone/>
              <a:defRPr b="1" sz="1600"/>
            </a:lvl9pPr>
          </a:lstStyle>
          <a:p/>
        </p:txBody>
      </p:sp>
      <p:sp>
        <p:nvSpPr>
          <p:cNvPr id="1048701" name="Google Shape;104;p8"/>
          <p:cNvSpPr txBox="1"/>
          <p:nvPr>
            <p:ph type="body" idx="4"/>
          </p:nvPr>
        </p:nvSpPr>
        <p:spPr>
          <a:xfrm>
            <a:off x="5088384" y="2737245"/>
            <a:ext cx="4185600" cy="33042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702" name="Google Shape;105;p8"/>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3" name="Google Shape;106;p8"/>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4" name="Google Shape;107;p8"/>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7" name="Shape 108"/>
        <p:cNvGrpSpPr/>
        <p:nvPr/>
      </p:nvGrpSpPr>
      <p:grpSpPr>
        <a:xfrm>
          <a:off x="0" y="0"/>
          <a:ext cx="0" cy="0"/>
          <a:chOff x="0" y="0"/>
          <a:chExt cx="0" cy="0"/>
        </a:xfrm>
      </p:grpSpPr>
      <p:sp>
        <p:nvSpPr>
          <p:cNvPr id="1048721" name="Google Shape;109;p9"/>
          <p:cNvSpPr txBox="1"/>
          <p:nvPr>
            <p:ph type="title"/>
          </p:nvPr>
        </p:nvSpPr>
        <p:spPr>
          <a:xfrm>
            <a:off x="677334" y="1498604"/>
            <a:ext cx="3854400" cy="1278600"/>
          </a:xfrm>
          <a:prstGeom prst="rect"/>
          <a:noFill/>
          <a:ln>
            <a:noFill/>
          </a:ln>
        </p:spPr>
        <p:txBody>
          <a:bodyPr anchor="b" anchorCtr="0" bIns="45700" lIns="91425" rIns="91425" spcFirstLastPara="1" tIns="45700" wrap="square">
            <a:normAutofit/>
          </a:bodyPr>
          <a:lstStyle>
            <a:lvl1pPr algn="l" lvl="0" rtl="0">
              <a:spcBef>
                <a:spcPts val="0"/>
              </a:spcBef>
              <a:spcAft>
                <a:spcPts val="0"/>
              </a:spcAft>
              <a:buClr>
                <a:schemeClr val="accent1"/>
              </a:buClr>
              <a:buSzPts val="2000"/>
              <a:buFont typeface="Trebuchet MS"/>
              <a:buNone/>
              <a:defRPr sz="20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2" name="Google Shape;110;p9"/>
          <p:cNvSpPr txBox="1"/>
          <p:nvPr>
            <p:ph type="body" idx="1"/>
          </p:nvPr>
        </p:nvSpPr>
        <p:spPr>
          <a:xfrm>
            <a:off x="4760461" y="514924"/>
            <a:ext cx="4513500" cy="5526300"/>
          </a:xfrm>
          <a:prstGeom prst="rect"/>
          <a:noFill/>
          <a:ln>
            <a:noFill/>
          </a:ln>
        </p:spPr>
        <p:txBody>
          <a:bodyPr anchor="t" anchorCtr="0" bIns="45700" lIns="91425" rIns="91425" spcFirstLastPara="1" tIns="45700" wrap="square">
            <a:normAutofit/>
          </a:bodyPr>
          <a:lstStyle>
            <a:lvl1pPr algn="l" indent="-320040" lvl="0" marL="457200" rtl="0">
              <a:spcBef>
                <a:spcPts val="1000"/>
              </a:spcBef>
              <a:spcAft>
                <a:spcPts val="0"/>
              </a:spcAft>
              <a:buSzPts val="1440"/>
              <a:buChar char="►"/>
            </a:lvl1pPr>
            <a:lvl2pPr algn="l" indent="-320040" lvl="1" marL="914400" rtl="0">
              <a:spcBef>
                <a:spcPts val="1000"/>
              </a:spcBef>
              <a:spcAft>
                <a:spcPts val="0"/>
              </a:spcAft>
              <a:buSzPts val="1440"/>
              <a:buChar char="►"/>
            </a:lvl2pPr>
            <a:lvl3pPr algn="l" indent="-320039" lvl="2" marL="1371600" rtl="0">
              <a:spcBef>
                <a:spcPts val="1000"/>
              </a:spcBef>
              <a:spcAft>
                <a:spcPts val="0"/>
              </a:spcAft>
              <a:buSzPts val="1440"/>
              <a:buChar char="►"/>
            </a:lvl3pPr>
            <a:lvl4pPr algn="l" indent="-320039" lvl="3" marL="1828800" rtl="0">
              <a:spcBef>
                <a:spcPts val="1000"/>
              </a:spcBef>
              <a:spcAft>
                <a:spcPts val="0"/>
              </a:spcAft>
              <a:buSzPts val="1440"/>
              <a:buChar char="►"/>
            </a:lvl4pPr>
            <a:lvl5pPr algn="l" indent="-320039" lvl="4" marL="2286000" rtl="0">
              <a:spcBef>
                <a:spcPts val="1000"/>
              </a:spcBef>
              <a:spcAft>
                <a:spcPts val="0"/>
              </a:spcAft>
              <a:buSzPts val="1440"/>
              <a:buChar char="►"/>
            </a:lvl5pPr>
            <a:lvl6pPr algn="l" indent="-320039" lvl="5" marL="2743200" rtl="0">
              <a:spcBef>
                <a:spcPts val="1000"/>
              </a:spcBef>
              <a:spcAft>
                <a:spcPts val="0"/>
              </a:spcAft>
              <a:buSzPts val="1440"/>
              <a:buChar char="►"/>
            </a:lvl6pPr>
            <a:lvl7pPr algn="l" indent="-320039" lvl="6" marL="3200400" rtl="0">
              <a:spcBef>
                <a:spcPts val="1000"/>
              </a:spcBef>
              <a:spcAft>
                <a:spcPts val="0"/>
              </a:spcAft>
              <a:buSzPts val="1440"/>
              <a:buChar char="►"/>
            </a:lvl7pPr>
            <a:lvl8pPr algn="l" indent="-320040" lvl="7" marL="3657600" rtl="0">
              <a:spcBef>
                <a:spcPts val="1000"/>
              </a:spcBef>
              <a:spcAft>
                <a:spcPts val="0"/>
              </a:spcAft>
              <a:buSzPts val="1440"/>
              <a:buChar char="►"/>
            </a:lvl8pPr>
            <a:lvl9pPr algn="l" indent="-320040" lvl="8" marL="4114800" rtl="0">
              <a:spcBef>
                <a:spcPts val="1000"/>
              </a:spcBef>
              <a:spcAft>
                <a:spcPts val="0"/>
              </a:spcAft>
              <a:buSzPts val="1440"/>
              <a:buChar char="►"/>
            </a:lvl9pPr>
          </a:lstStyle>
          <a:p/>
        </p:txBody>
      </p:sp>
      <p:sp>
        <p:nvSpPr>
          <p:cNvPr id="1048723" name="Google Shape;111;p9"/>
          <p:cNvSpPr txBox="1"/>
          <p:nvPr>
            <p:ph type="body" idx="2"/>
          </p:nvPr>
        </p:nvSpPr>
        <p:spPr>
          <a:xfrm>
            <a:off x="677334" y="2777069"/>
            <a:ext cx="3854400" cy="25845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1120"/>
              <a:buNone/>
              <a:defRPr sz="1400"/>
            </a:lvl1pPr>
            <a:lvl2pPr algn="l" indent="-228600" lvl="1" marL="914400" rtl="0">
              <a:spcBef>
                <a:spcPts val="1000"/>
              </a:spcBef>
              <a:spcAft>
                <a:spcPts val="0"/>
              </a:spcAft>
              <a:buSzPts val="1120"/>
              <a:buNone/>
              <a:defRPr sz="1400"/>
            </a:lvl2pPr>
            <a:lvl3pPr algn="l" indent="-228600" lvl="2" marL="1371600" rtl="0">
              <a:spcBef>
                <a:spcPts val="1000"/>
              </a:spcBef>
              <a:spcAft>
                <a:spcPts val="0"/>
              </a:spcAft>
              <a:buSzPts val="960"/>
              <a:buNone/>
              <a:defRPr sz="1200"/>
            </a:lvl3pPr>
            <a:lvl4pPr algn="l" indent="-228600" lvl="3" marL="1828800" rtl="0">
              <a:spcBef>
                <a:spcPts val="1000"/>
              </a:spcBef>
              <a:spcAft>
                <a:spcPts val="0"/>
              </a:spcAft>
              <a:buSzPts val="800"/>
              <a:buNone/>
              <a:defRPr sz="1000"/>
            </a:lvl4pPr>
            <a:lvl5pPr algn="l" indent="-228600" lvl="4" marL="2286000" rtl="0">
              <a:spcBef>
                <a:spcPts val="1000"/>
              </a:spcBef>
              <a:spcAft>
                <a:spcPts val="0"/>
              </a:spcAft>
              <a:buSzPts val="800"/>
              <a:buNone/>
              <a:defRPr sz="1000"/>
            </a:lvl5pPr>
            <a:lvl6pPr algn="l" indent="-228600" lvl="5" marL="2743200" rtl="0">
              <a:spcBef>
                <a:spcPts val="1000"/>
              </a:spcBef>
              <a:spcAft>
                <a:spcPts val="0"/>
              </a:spcAft>
              <a:buSzPts val="800"/>
              <a:buNone/>
              <a:defRPr sz="1000"/>
            </a:lvl6pPr>
            <a:lvl7pPr algn="l" indent="-228600" lvl="6" marL="3200400" rtl="0">
              <a:spcBef>
                <a:spcPts val="1000"/>
              </a:spcBef>
              <a:spcAft>
                <a:spcPts val="0"/>
              </a:spcAft>
              <a:buSzPts val="800"/>
              <a:buNone/>
              <a:defRPr sz="1000"/>
            </a:lvl7pPr>
            <a:lvl8pPr algn="l" indent="-228600" lvl="7" marL="3657600" rtl="0">
              <a:spcBef>
                <a:spcPts val="1000"/>
              </a:spcBef>
              <a:spcAft>
                <a:spcPts val="0"/>
              </a:spcAft>
              <a:buSzPts val="800"/>
              <a:buNone/>
              <a:defRPr sz="1000"/>
            </a:lvl8pPr>
            <a:lvl9pPr algn="l" indent="-228600" lvl="8" marL="4114800" rtl="0">
              <a:spcBef>
                <a:spcPts val="1000"/>
              </a:spcBef>
              <a:spcAft>
                <a:spcPts val="0"/>
              </a:spcAft>
              <a:buSzPts val="800"/>
              <a:buNone/>
              <a:defRPr sz="1000"/>
            </a:lvl9pPr>
          </a:lstStyle>
          <a:p/>
        </p:txBody>
      </p:sp>
      <p:sp>
        <p:nvSpPr>
          <p:cNvPr id="1048724" name="Google Shape;112;p9"/>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5" name="Google Shape;113;p9"/>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6" name="Google Shape;114;p9"/>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0" name="Shape 115"/>
        <p:cNvGrpSpPr/>
        <p:nvPr/>
      </p:nvGrpSpPr>
      <p:grpSpPr>
        <a:xfrm>
          <a:off x="0" y="0"/>
          <a:ext cx="0" cy="0"/>
          <a:chOff x="0" y="0"/>
          <a:chExt cx="0" cy="0"/>
        </a:xfrm>
      </p:grpSpPr>
      <p:sp>
        <p:nvSpPr>
          <p:cNvPr id="1048681" name="Google Shape;116;p10"/>
          <p:cNvSpPr txBox="1"/>
          <p:nvPr>
            <p:ph type="title"/>
          </p:nvPr>
        </p:nvSpPr>
        <p:spPr>
          <a:xfrm>
            <a:off x="677334" y="4800600"/>
            <a:ext cx="8596800" cy="566700"/>
          </a:xfrm>
          <a:prstGeom prst="rect"/>
          <a:noFill/>
          <a:ln>
            <a:noFill/>
          </a:ln>
        </p:spPr>
        <p:txBody>
          <a:bodyPr anchor="b" anchorCtr="0" bIns="45700" lIns="91425" rIns="91425" spcFirstLastPara="1" tIns="45700" wrap="square">
            <a:normAutofit/>
          </a:bodyPr>
          <a:lstStyle>
            <a:lvl1pPr algn="l" lvl="0" rtl="0">
              <a:spcBef>
                <a:spcPts val="0"/>
              </a:spcBef>
              <a:spcAft>
                <a:spcPts val="0"/>
              </a:spcAft>
              <a:buClr>
                <a:schemeClr val="accent1"/>
              </a:buClr>
              <a:buSzPts val="2400"/>
              <a:buFont typeface="Trebuchet MS"/>
              <a:buNone/>
              <a:defRPr b="0" sz="24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2" name="Google Shape;117;p10"/>
          <p:cNvSpPr/>
          <p:nvPr>
            <p:ph type="pic" idx="2"/>
          </p:nvPr>
        </p:nvSpPr>
        <p:spPr>
          <a:xfrm>
            <a:off x="677334" y="609600"/>
            <a:ext cx="8596800" cy="3845700"/>
          </a:xfrm>
          <a:prstGeom prst="rect"/>
          <a:noFill/>
          <a:ln>
            <a:noFill/>
          </a:ln>
        </p:spPr>
        <p:txBody>
          <a:bodyPr anchor="t" anchorCtr="0" bIns="45700" lIns="91425" rIns="91425" spcFirstLastPara="1" tIns="45700" wrap="square">
            <a:normAutofit/>
          </a:bodyPr>
          <a:lstStyle>
            <a:lvl1pPr algn="ctr" lvl="0"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1pPr>
            <a:lvl2pPr algn="l" lvl="1"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2pPr>
            <a:lvl3pPr algn="l" lvl="2"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3pPr>
            <a:lvl4pPr algn="l" lvl="3"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4pPr>
            <a:lvl5pPr algn="l" lvl="4"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5pPr>
            <a:lvl6pPr algn="l" lvl="5"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6pPr>
            <a:lvl7pPr algn="l" lvl="6"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7pPr>
            <a:lvl8pPr algn="l" lvl="7"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8pPr>
            <a:lvl9pPr algn="l" lvl="8" marR="0" rtl="0">
              <a:spcBef>
                <a:spcPts val="1000"/>
              </a:spcBef>
              <a:spcAft>
                <a:spcPts val="0"/>
              </a:spcAft>
              <a:buClr>
                <a:schemeClr val="accent1"/>
              </a:buClr>
              <a:buSzPts val="1280"/>
              <a:buFont typeface="Noto Sans Symbols"/>
              <a:buNone/>
              <a:defRPr b="0" cap="none" sz="1600" i="0" strike="noStrike" u="none">
                <a:solidFill>
                  <a:srgbClr val="3F3F3F"/>
                </a:solidFill>
                <a:latin typeface="Trebuchet MS"/>
                <a:ea typeface="Trebuchet MS"/>
                <a:cs typeface="Trebuchet MS"/>
                <a:sym typeface="Trebuchet MS"/>
              </a:defRPr>
            </a:lvl9pPr>
          </a:lstStyle>
          <a:p/>
        </p:txBody>
      </p:sp>
      <p:sp>
        <p:nvSpPr>
          <p:cNvPr id="1048683" name="Google Shape;118;p10"/>
          <p:cNvSpPr txBox="1"/>
          <p:nvPr>
            <p:ph type="body" idx="1"/>
          </p:nvPr>
        </p:nvSpPr>
        <p:spPr>
          <a:xfrm>
            <a:off x="677334" y="5367338"/>
            <a:ext cx="8596800" cy="674100"/>
          </a:xfrm>
          <a:prstGeom prst="rect"/>
          <a:noFill/>
          <a:ln>
            <a:noFill/>
          </a:ln>
        </p:spPr>
        <p:txBody>
          <a:bodyPr anchor="t" anchorCtr="0" bIns="45700" lIns="91425" rIns="91425" spcFirstLastPara="1" tIns="45700" wrap="square">
            <a:normAutofit/>
          </a:bodyPr>
          <a:lstStyle>
            <a:lvl1pPr algn="l" indent="-228600" lvl="0" marL="457200" rtl="0">
              <a:spcBef>
                <a:spcPts val="1000"/>
              </a:spcBef>
              <a:spcAft>
                <a:spcPts val="0"/>
              </a:spcAft>
              <a:buSzPts val="960"/>
              <a:buNone/>
              <a:defRPr sz="1200"/>
            </a:lvl1pPr>
            <a:lvl2pPr algn="l" indent="-228600" lvl="1" marL="914400" rtl="0">
              <a:spcBef>
                <a:spcPts val="1000"/>
              </a:spcBef>
              <a:spcAft>
                <a:spcPts val="0"/>
              </a:spcAft>
              <a:buSzPts val="960"/>
              <a:buNone/>
              <a:defRPr sz="1200"/>
            </a:lvl2pPr>
            <a:lvl3pPr algn="l" indent="-228600" lvl="2" marL="1371600" rtl="0">
              <a:spcBef>
                <a:spcPts val="1000"/>
              </a:spcBef>
              <a:spcAft>
                <a:spcPts val="0"/>
              </a:spcAft>
              <a:buSzPts val="800"/>
              <a:buNone/>
              <a:defRPr sz="1000"/>
            </a:lvl3pPr>
            <a:lvl4pPr algn="l" indent="-228600" lvl="3" marL="1828800" rtl="0">
              <a:spcBef>
                <a:spcPts val="1000"/>
              </a:spcBef>
              <a:spcAft>
                <a:spcPts val="0"/>
              </a:spcAft>
              <a:buSzPts val="720"/>
              <a:buNone/>
              <a:defRPr sz="900"/>
            </a:lvl4pPr>
            <a:lvl5pPr algn="l" indent="-228600" lvl="4" marL="2286000" rtl="0">
              <a:spcBef>
                <a:spcPts val="1000"/>
              </a:spcBef>
              <a:spcAft>
                <a:spcPts val="0"/>
              </a:spcAft>
              <a:buSzPts val="720"/>
              <a:buNone/>
              <a:defRPr sz="900"/>
            </a:lvl5pPr>
            <a:lvl6pPr algn="l" indent="-228600" lvl="5" marL="2743200" rtl="0">
              <a:spcBef>
                <a:spcPts val="1000"/>
              </a:spcBef>
              <a:spcAft>
                <a:spcPts val="0"/>
              </a:spcAft>
              <a:buSzPts val="720"/>
              <a:buNone/>
              <a:defRPr sz="900"/>
            </a:lvl6pPr>
            <a:lvl7pPr algn="l" indent="-228600" lvl="6" marL="3200400" rtl="0">
              <a:spcBef>
                <a:spcPts val="1000"/>
              </a:spcBef>
              <a:spcAft>
                <a:spcPts val="0"/>
              </a:spcAft>
              <a:buSzPts val="720"/>
              <a:buNone/>
              <a:defRPr sz="900"/>
            </a:lvl7pPr>
            <a:lvl8pPr algn="l" indent="-228600" lvl="7" marL="3657600" rtl="0">
              <a:spcBef>
                <a:spcPts val="1000"/>
              </a:spcBef>
              <a:spcAft>
                <a:spcPts val="0"/>
              </a:spcAft>
              <a:buSzPts val="720"/>
              <a:buNone/>
              <a:defRPr sz="900"/>
            </a:lvl8pPr>
            <a:lvl9pPr algn="l" indent="-228600" lvl="8" marL="4114800" rtl="0">
              <a:spcBef>
                <a:spcPts val="1000"/>
              </a:spcBef>
              <a:spcAft>
                <a:spcPts val="0"/>
              </a:spcAft>
              <a:buSzPts val="720"/>
              <a:buNone/>
              <a:defRPr sz="900"/>
            </a:lvl9pPr>
          </a:lstStyle>
          <a:p/>
        </p:txBody>
      </p:sp>
      <p:sp>
        <p:nvSpPr>
          <p:cNvPr id="1048684" name="Google Shape;119;p10"/>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5" name="Google Shape;120;p10"/>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6" name="Google Shape;121;p10"/>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37"/>
        <p:cNvGrpSpPr/>
        <p:nvPr/>
      </p:nvGrpSpPr>
      <p:grpSpPr>
        <a:xfrm>
          <a:off x="0" y="0"/>
          <a:ext cx="0" cy="0"/>
          <a:chOff x="0" y="0"/>
          <a:chExt cx="0" cy="0"/>
        </a:xfrm>
      </p:grpSpPr>
      <p:grpSp>
        <p:nvGrpSpPr>
          <p:cNvPr id="13" name="Google Shape;38;p1"/>
          <p:cNvGrpSpPr/>
          <p:nvPr/>
        </p:nvGrpSpPr>
        <p:grpSpPr>
          <a:xfrm>
            <a:off x="0" y="-8467"/>
            <a:ext cx="12192133" cy="6866580"/>
            <a:chOff x="0" y="-8467"/>
            <a:chExt cx="12192133" cy="6866580"/>
          </a:xfrm>
        </p:grpSpPr>
        <p:cxnSp>
          <p:nvCxnSpPr>
            <p:cNvPr id="3145728" name="Google Shape;39;p1"/>
            <p:cNvCxnSpPr>
              <a:cxnSpLocks/>
            </p:cNvCxnSpPr>
            <p:nvPr/>
          </p:nvCxnSpPr>
          <p:spPr>
            <a:xfrm>
              <a:off x="9371012" y="0"/>
              <a:ext cx="1219200" cy="6858000"/>
            </a:xfrm>
            <a:prstGeom prst="straightConnector1"/>
            <a:noFill/>
            <a:ln w="9525" cap="flat" cmpd="sng">
              <a:solidFill>
                <a:srgbClr val="BFBFBF"/>
              </a:solidFill>
              <a:prstDash val="solid"/>
              <a:round/>
              <a:headEnd type="none" w="sm" len="sm"/>
              <a:tailEnd type="none" w="sm" len="sm"/>
            </a:ln>
          </p:spPr>
        </p:cxnSp>
        <p:cxnSp>
          <p:nvCxnSpPr>
            <p:cNvPr id="3145729" name="Google Shape;40;p1"/>
            <p:cNvCxnSpPr>
              <a:cxnSpLocks/>
            </p:cNvCxnSpPr>
            <p:nvPr/>
          </p:nvCxnSpPr>
          <p:spPr>
            <a:xfrm flipH="1">
              <a:off x="7425125" y="3681413"/>
              <a:ext cx="4763700" cy="3176700"/>
            </a:xfrm>
            <a:prstGeom prst="straightConnector1"/>
            <a:noFill/>
            <a:ln w="9525" cap="flat" cmpd="sng">
              <a:solidFill>
                <a:srgbClr val="D8D8D8"/>
              </a:solidFill>
              <a:prstDash val="solid"/>
              <a:round/>
              <a:headEnd type="none" w="sm" len="sm"/>
              <a:tailEnd type="none" w="sm" len="sm"/>
            </a:ln>
          </p:spPr>
        </p:cxnSp>
        <p:sp>
          <p:nvSpPr>
            <p:cNvPr id="1048576" name="Google Shape;41;p1"/>
            <p:cNvSpPr/>
            <p:nvPr/>
          </p:nvSpPr>
          <p:spPr>
            <a:xfrm>
              <a:off x="9181476" y="-8467"/>
              <a:ext cx="3007349" cy="6866467"/>
            </a:xfrm>
            <a:custGeom>
              <a:avLst/>
              <a:ah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48577" name="Google Shape;42;p1"/>
            <p:cNvSpPr/>
            <p:nvPr/>
          </p:nvSpPr>
          <p:spPr>
            <a:xfrm>
              <a:off x="9603442" y="-8467"/>
              <a:ext cx="2586178" cy="6866467"/>
            </a:xfrm>
            <a:custGeom>
              <a:avLst/>
              <a:ah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48578" name="Google Shape;43;p1"/>
            <p:cNvSpPr/>
            <p:nvPr/>
          </p:nvSpPr>
          <p:spPr>
            <a:xfrm>
              <a:off x="8932333" y="3048000"/>
              <a:ext cx="3259800" cy="3810000"/>
            </a:xfrm>
            <a:prstGeom prst="triangle">
              <a:avLst>
                <a:gd name="adj" fmla="val 100000"/>
              </a:avLst>
            </a:prstGeom>
            <a:solidFill>
              <a:schemeClr val="accent2">
                <a:alpha val="7176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44;p1"/>
            <p:cNvSpPr/>
            <p:nvPr/>
          </p:nvSpPr>
          <p:spPr>
            <a:xfrm>
              <a:off x="9334500" y="-8467"/>
              <a:ext cx="2850868" cy="6866467"/>
            </a:xfrm>
            <a:custGeom>
              <a:avLst/>
              <a:ah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048580" name="Google Shape;45;p1"/>
            <p:cNvSpPr/>
            <p:nvPr/>
          </p:nvSpPr>
          <p:spPr>
            <a:xfrm>
              <a:off x="10898730" y="-8467"/>
              <a:ext cx="1290094" cy="6858000"/>
            </a:xfrm>
            <a:custGeom>
              <a:avLst/>
              <a:ah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048581" name="Google Shape;46;p1"/>
            <p:cNvSpPr/>
            <p:nvPr/>
          </p:nvSpPr>
          <p:spPr>
            <a:xfrm>
              <a:off x="10938999" y="-8467"/>
              <a:ext cx="1249825" cy="6858000"/>
            </a:xfrm>
            <a:custGeom>
              <a:avLst/>
              <a:ah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048582" name="Google Shape;47;p1"/>
            <p:cNvSpPr/>
            <p:nvPr/>
          </p:nvSpPr>
          <p:spPr>
            <a:xfrm>
              <a:off x="10371666" y="3589867"/>
              <a:ext cx="1817100" cy="3268200"/>
            </a:xfrm>
            <a:prstGeom prst="triangle">
              <a:avLst>
                <a:gd name="adj" fmla="val 100000"/>
              </a:avLst>
            </a:prstGeom>
            <a:solidFill>
              <a:schemeClr val="accent1">
                <a:alpha val="8000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48;p1"/>
            <p:cNvSpPr/>
            <p:nvPr/>
          </p:nvSpPr>
          <p:spPr>
            <a:xfrm>
              <a:off x="0" y="4013200"/>
              <a:ext cx="448800" cy="2844900"/>
            </a:xfrm>
            <a:prstGeom prst="triangle">
              <a:avLst>
                <a:gd name="adj" fmla="val 0"/>
              </a:avLst>
            </a:prstGeom>
            <a:solidFill>
              <a:schemeClr val="accent1">
                <a:alpha val="84710"/>
              </a:scheme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49;p1"/>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lstStyle>
            <a:lvl1pPr algn="l" lvl="0" marR="0" rtl="0">
              <a:spcBef>
                <a:spcPts val="0"/>
              </a:spcBef>
              <a:spcAft>
                <a:spcPts val="0"/>
              </a:spcAft>
              <a:buClr>
                <a:schemeClr val="accent1"/>
              </a:buClr>
              <a:buSzPts val="3600"/>
              <a:buFont typeface="Trebuchet MS"/>
              <a:buNone/>
              <a:defRPr b="0" cap="none" sz="3600" i="0" strike="noStrike" u="none">
                <a:solidFill>
                  <a:schemeClr val="accent1"/>
                </a:solidFill>
                <a:latin typeface="Trebuchet MS"/>
                <a:ea typeface="Trebuchet MS"/>
                <a:cs typeface="Trebuchet MS"/>
                <a:sym typeface="Trebuchet MS"/>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85" name="Google Shape;50;p1"/>
          <p:cNvSpPr txBox="1"/>
          <p:nvPr>
            <p:ph type="body" idx="1"/>
          </p:nvPr>
        </p:nvSpPr>
        <p:spPr>
          <a:xfrm>
            <a:off x="677334" y="2160589"/>
            <a:ext cx="8596800" cy="3880800"/>
          </a:xfrm>
          <a:prstGeom prst="rect"/>
          <a:noFill/>
          <a:ln>
            <a:noFill/>
          </a:ln>
        </p:spPr>
        <p:txBody>
          <a:bodyPr anchor="t" anchorCtr="0" bIns="45700" lIns="91425" rIns="91425" spcFirstLastPara="1" tIns="45700" wrap="square">
            <a:normAutofit/>
          </a:bodyPr>
          <a:lstStyle>
            <a:lvl1pPr algn="l" indent="-320040" lvl="0" marL="457200" marR="0" rtl="0">
              <a:spcBef>
                <a:spcPts val="1000"/>
              </a:spcBef>
              <a:spcAft>
                <a:spcPts val="0"/>
              </a:spcAft>
              <a:buClr>
                <a:schemeClr val="accent1"/>
              </a:buClr>
              <a:buSzPts val="1440"/>
              <a:buFont typeface="Noto Sans Symbols"/>
              <a:buChar char="►"/>
              <a:defRPr b="0" cap="none" sz="1800" i="0" strike="noStrike" u="none">
                <a:solidFill>
                  <a:srgbClr val="3F3F3F"/>
                </a:solidFill>
                <a:latin typeface="Trebuchet MS"/>
                <a:ea typeface="Trebuchet MS"/>
                <a:cs typeface="Trebuchet MS"/>
                <a:sym typeface="Trebuchet MS"/>
              </a:defRPr>
            </a:lvl1pPr>
            <a:lvl2pPr algn="l" indent="-309880" lvl="1" marL="914400" marR="0" rtl="0">
              <a:spcBef>
                <a:spcPts val="1000"/>
              </a:spcBef>
              <a:spcAft>
                <a:spcPts val="0"/>
              </a:spcAft>
              <a:buClr>
                <a:schemeClr val="accent1"/>
              </a:buClr>
              <a:buSzPts val="1280"/>
              <a:buFont typeface="Noto Sans Symbols"/>
              <a:buChar char="►"/>
              <a:defRPr b="0" cap="none" sz="1600" i="0" strike="noStrike" u="none">
                <a:solidFill>
                  <a:srgbClr val="3F3F3F"/>
                </a:solidFill>
                <a:latin typeface="Trebuchet MS"/>
                <a:ea typeface="Trebuchet MS"/>
                <a:cs typeface="Trebuchet MS"/>
                <a:sym typeface="Trebuchet MS"/>
              </a:defRPr>
            </a:lvl2pPr>
            <a:lvl3pPr algn="l" indent="-299719" lvl="2" marL="1371600" marR="0" rtl="0">
              <a:spcBef>
                <a:spcPts val="1000"/>
              </a:spcBef>
              <a:spcAft>
                <a:spcPts val="0"/>
              </a:spcAft>
              <a:buClr>
                <a:schemeClr val="accent1"/>
              </a:buClr>
              <a:buSzPts val="1120"/>
              <a:buFont typeface="Noto Sans Symbols"/>
              <a:buChar char="►"/>
              <a:defRPr b="0" cap="none" sz="1400" i="0" strike="noStrike" u="none">
                <a:solidFill>
                  <a:srgbClr val="3F3F3F"/>
                </a:solidFill>
                <a:latin typeface="Trebuchet MS"/>
                <a:ea typeface="Trebuchet MS"/>
                <a:cs typeface="Trebuchet MS"/>
                <a:sym typeface="Trebuchet MS"/>
              </a:defRPr>
            </a:lvl3pPr>
            <a:lvl4pPr algn="l" indent="-289560" lvl="3" marL="18288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4pPr>
            <a:lvl5pPr algn="l" indent="-289560" lvl="4" marL="22860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5pPr>
            <a:lvl6pPr algn="l" indent="-289560" lvl="5" marL="27432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6pPr>
            <a:lvl7pPr algn="l" indent="-289560" lvl="6" marL="32004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7pPr>
            <a:lvl8pPr algn="l" indent="-289559" lvl="7" marL="36576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8pPr>
            <a:lvl9pPr algn="l" indent="-289559" lvl="8" marL="4114800" marR="0" rtl="0">
              <a:spcBef>
                <a:spcPts val="1000"/>
              </a:spcBef>
              <a:spcAft>
                <a:spcPts val="0"/>
              </a:spcAft>
              <a:buClr>
                <a:schemeClr val="accent1"/>
              </a:buClr>
              <a:buSzPts val="960"/>
              <a:buFont typeface="Noto Sans Symbols"/>
              <a:buChar char="►"/>
              <a:defRPr b="0" cap="none" sz="1200" i="0" strike="noStrike" u="none">
                <a:solidFill>
                  <a:srgbClr val="3F3F3F"/>
                </a:solidFill>
                <a:latin typeface="Trebuchet MS"/>
                <a:ea typeface="Trebuchet MS"/>
                <a:cs typeface="Trebuchet MS"/>
                <a:sym typeface="Trebuchet MS"/>
              </a:defRPr>
            </a:lvl9pPr>
          </a:lstStyle>
          <a:p/>
        </p:txBody>
      </p:sp>
      <p:sp>
        <p:nvSpPr>
          <p:cNvPr id="1048586" name="Google Shape;51;p1"/>
          <p:cNvSpPr txBox="1"/>
          <p:nvPr>
            <p:ph type="dt" idx="10"/>
          </p:nvPr>
        </p:nvSpPr>
        <p:spPr>
          <a:xfrm>
            <a:off x="7205133" y="6041362"/>
            <a:ext cx="912000" cy="365100"/>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888888"/>
                </a:solidFill>
                <a:latin typeface="Trebuchet MS"/>
                <a:ea typeface="Trebuchet MS"/>
                <a:cs typeface="Trebuchet MS"/>
                <a:sym typeface="Trebuchet MS"/>
              </a:defRPr>
            </a:lvl1pPr>
            <a:lvl2pPr algn="l" lvl="1"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2pPr>
            <a:lvl3pPr algn="l" lvl="2"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3pPr>
            <a:lvl4pPr algn="l" lvl="3"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4pPr>
            <a:lvl5pPr algn="l" lvl="4"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5pPr>
            <a:lvl6pPr algn="l" lvl="5"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6pPr>
            <a:lvl7pPr algn="l" lvl="6"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7pPr>
            <a:lvl8pPr algn="l" lvl="7"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8pPr>
            <a:lvl9pPr algn="l" lvl="8"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9pPr>
          </a:lstStyle>
          <a:p/>
        </p:txBody>
      </p:sp>
      <p:sp>
        <p:nvSpPr>
          <p:cNvPr id="1048587" name="Google Shape;52;p1"/>
          <p:cNvSpPr txBox="1"/>
          <p:nvPr>
            <p:ph type="ftr" idx="11"/>
          </p:nvPr>
        </p:nvSpPr>
        <p:spPr>
          <a:xfrm>
            <a:off x="677334" y="6041362"/>
            <a:ext cx="6297600" cy="3651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900" i="0" strike="noStrike" u="none">
                <a:solidFill>
                  <a:srgbClr val="888888"/>
                </a:solidFill>
                <a:latin typeface="Trebuchet MS"/>
                <a:ea typeface="Trebuchet MS"/>
                <a:cs typeface="Trebuchet MS"/>
                <a:sym typeface="Trebuchet MS"/>
              </a:defRPr>
            </a:lvl1pPr>
            <a:lvl2pPr algn="l" lvl="1"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2pPr>
            <a:lvl3pPr algn="l" lvl="2"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3pPr>
            <a:lvl4pPr algn="l" lvl="3"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4pPr>
            <a:lvl5pPr algn="l" lvl="4"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5pPr>
            <a:lvl6pPr algn="l" lvl="5"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6pPr>
            <a:lvl7pPr algn="l" lvl="6"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7pPr>
            <a:lvl8pPr algn="l" lvl="7"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8pPr>
            <a:lvl9pPr algn="l" lvl="8" marR="0" rtl="0">
              <a:spcBef>
                <a:spcPts val="0"/>
              </a:spcBef>
              <a:spcAft>
                <a:spcPts val="0"/>
              </a:spcAft>
              <a:buSzPts val="1400"/>
              <a:buNone/>
              <a:defRPr b="0" cap="none" sz="1800" i="0" strike="noStrike" u="none">
                <a:solidFill>
                  <a:schemeClr val="dk1"/>
                </a:solidFill>
                <a:latin typeface="Trebuchet MS"/>
                <a:ea typeface="Trebuchet MS"/>
                <a:cs typeface="Trebuchet MS"/>
                <a:sym typeface="Trebuchet MS"/>
              </a:defRPr>
            </a:lvl9pPr>
          </a:lstStyle>
          <a:p/>
        </p:txBody>
      </p:sp>
      <p:sp>
        <p:nvSpPr>
          <p:cNvPr id="1048588" name="Google Shape;53;p1"/>
          <p:cNvSpPr txBox="1"/>
          <p:nvPr>
            <p:ph type="sldNum" idx="12"/>
          </p:nvPr>
        </p:nvSpPr>
        <p:spPr>
          <a:xfrm>
            <a:off x="8590663" y="6041362"/>
            <a:ext cx="6834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chemeClr val="accent1"/>
                </a:solidFill>
                <a:latin typeface="Trebuchet MS"/>
                <a:ea typeface="Trebuchet MS"/>
                <a:cs typeface="Trebuchet MS"/>
                <a:sym typeface="Trebuchet MS"/>
              </a:defRPr>
            </a:lvl1pPr>
            <a:lvl2pPr algn="r" indent="0" lvl="1" marL="0" marR="0" rtl="0">
              <a:spcBef>
                <a:spcPts val="0"/>
              </a:spcBef>
              <a:buNone/>
              <a:defRPr b="0" cap="none" sz="900" i="0" strike="noStrike" u="none">
                <a:solidFill>
                  <a:schemeClr val="accent1"/>
                </a:solidFill>
                <a:latin typeface="Trebuchet MS"/>
                <a:ea typeface="Trebuchet MS"/>
                <a:cs typeface="Trebuchet MS"/>
                <a:sym typeface="Trebuchet MS"/>
              </a:defRPr>
            </a:lvl2pPr>
            <a:lvl3pPr algn="r" indent="0" lvl="2" marL="0" marR="0" rtl="0">
              <a:spcBef>
                <a:spcPts val="0"/>
              </a:spcBef>
              <a:buNone/>
              <a:defRPr b="0" cap="none" sz="900" i="0" strike="noStrike" u="none">
                <a:solidFill>
                  <a:schemeClr val="accent1"/>
                </a:solidFill>
                <a:latin typeface="Trebuchet MS"/>
                <a:ea typeface="Trebuchet MS"/>
                <a:cs typeface="Trebuchet MS"/>
                <a:sym typeface="Trebuchet MS"/>
              </a:defRPr>
            </a:lvl3pPr>
            <a:lvl4pPr algn="r" indent="0" lvl="3" marL="0" marR="0" rtl="0">
              <a:spcBef>
                <a:spcPts val="0"/>
              </a:spcBef>
              <a:buNone/>
              <a:defRPr b="0" cap="none" sz="900" i="0" strike="noStrike" u="none">
                <a:solidFill>
                  <a:schemeClr val="accent1"/>
                </a:solidFill>
                <a:latin typeface="Trebuchet MS"/>
                <a:ea typeface="Trebuchet MS"/>
                <a:cs typeface="Trebuchet MS"/>
                <a:sym typeface="Trebuchet MS"/>
              </a:defRPr>
            </a:lvl4pPr>
            <a:lvl5pPr algn="r" indent="0" lvl="4" marL="0" marR="0" rtl="0">
              <a:spcBef>
                <a:spcPts val="0"/>
              </a:spcBef>
              <a:buNone/>
              <a:defRPr b="0" cap="none" sz="900" i="0" strike="noStrike" u="none">
                <a:solidFill>
                  <a:schemeClr val="accent1"/>
                </a:solidFill>
                <a:latin typeface="Trebuchet MS"/>
                <a:ea typeface="Trebuchet MS"/>
                <a:cs typeface="Trebuchet MS"/>
                <a:sym typeface="Trebuchet MS"/>
              </a:defRPr>
            </a:lvl5pPr>
            <a:lvl6pPr algn="r" indent="0" lvl="5" marL="0" marR="0" rtl="0">
              <a:spcBef>
                <a:spcPts val="0"/>
              </a:spcBef>
              <a:buNone/>
              <a:defRPr b="0" cap="none" sz="900" i="0" strike="noStrike" u="none">
                <a:solidFill>
                  <a:schemeClr val="accent1"/>
                </a:solidFill>
                <a:latin typeface="Trebuchet MS"/>
                <a:ea typeface="Trebuchet MS"/>
                <a:cs typeface="Trebuchet MS"/>
                <a:sym typeface="Trebuchet MS"/>
              </a:defRPr>
            </a:lvl6pPr>
            <a:lvl7pPr algn="r" indent="0" lvl="6" marL="0" marR="0" rtl="0">
              <a:spcBef>
                <a:spcPts val="0"/>
              </a:spcBef>
              <a:buNone/>
              <a:defRPr b="0" cap="none" sz="900" i="0" strike="noStrike" u="none">
                <a:solidFill>
                  <a:schemeClr val="accent1"/>
                </a:solidFill>
                <a:latin typeface="Trebuchet MS"/>
                <a:ea typeface="Trebuchet MS"/>
                <a:cs typeface="Trebuchet MS"/>
                <a:sym typeface="Trebuchet MS"/>
              </a:defRPr>
            </a:lvl7pPr>
            <a:lvl8pPr algn="r" indent="0" lvl="7" marL="0" marR="0" rtl="0">
              <a:spcBef>
                <a:spcPts val="0"/>
              </a:spcBef>
              <a:buNone/>
              <a:defRPr b="0" cap="none" sz="900" i="0" strike="noStrike" u="none">
                <a:solidFill>
                  <a:schemeClr val="accent1"/>
                </a:solidFill>
                <a:latin typeface="Trebuchet MS"/>
                <a:ea typeface="Trebuchet MS"/>
                <a:cs typeface="Trebuchet MS"/>
                <a:sym typeface="Trebuchet MS"/>
              </a:defRPr>
            </a:lvl8pPr>
            <a:lvl9pPr algn="r" indent="0" lvl="8" marL="0" marR="0" rtl="0">
              <a:spcBef>
                <a:spcPts val="0"/>
              </a:spcBef>
              <a:buNone/>
              <a:defRPr b="0" cap="none" sz="900" i="0" strike="noStrike" u="none">
                <a:solidFill>
                  <a:schemeClr val="accent1"/>
                </a:solidFill>
                <a:latin typeface="Trebuchet MS"/>
                <a:ea typeface="Trebuchet MS"/>
                <a:cs typeface="Trebuchet MS"/>
                <a:sym typeface="Trebuchet MS"/>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Shape 174"/>
        <p:cNvGrpSpPr/>
        <p:nvPr/>
      </p:nvGrpSpPr>
      <p:grpSpPr>
        <a:xfrm>
          <a:off x="0" y="0"/>
          <a:ext cx="0" cy="0"/>
          <a:chOff x="0" y="0"/>
          <a:chExt cx="0" cy="0"/>
        </a:xfrm>
      </p:grpSpPr>
      <p:sp>
        <p:nvSpPr>
          <p:cNvPr id="1048602" name="Google Shape;175;p18"/>
          <p:cNvSpPr txBox="1"/>
          <p:nvPr>
            <p:ph type="ctrTitle"/>
          </p:nvPr>
        </p:nvSpPr>
        <p:spPr>
          <a:xfrm>
            <a:off x="-309896" y="1712847"/>
            <a:ext cx="12119809" cy="2144432"/>
          </a:xfrm>
          <a:prstGeom prst="rect"/>
          <a:noFill/>
          <a:ln>
            <a:noFill/>
          </a:ln>
        </p:spPr>
        <p:txBody>
          <a:bodyPr anchor="b" anchorCtr="0" bIns="45700" lIns="91425" rIns="91425" spcFirstLastPara="1" tIns="45700" wrap="square">
            <a:noAutofit/>
          </a:bodyPr>
          <a:p>
            <a:pPr algn="r" indent="0" lvl="0" marL="0" rtl="0">
              <a:spcBef>
                <a:spcPts val="0"/>
              </a:spcBef>
              <a:spcAft>
                <a:spcPts val="0"/>
              </a:spcAft>
              <a:buClr>
                <a:schemeClr val="dk1"/>
              </a:buClr>
              <a:buSzPts val="5400"/>
              <a:buFont typeface="Trebuchet MS"/>
              <a:buNone/>
            </a:pPr>
            <a:r>
              <a:rPr b="1" sz="3200" lang="en-US">
                <a:solidFill>
                  <a:schemeClr val="dk1"/>
                </a:solidFill>
              </a:rPr>
              <a:t>D</a:t>
            </a:r>
            <a:r>
              <a:rPr b="1" sz="3200" lang="en-US">
                <a:solidFill>
                  <a:schemeClr val="dk1"/>
                </a:solidFill>
              </a:rPr>
              <a:t>E</a:t>
            </a:r>
            <a:r>
              <a:rPr b="1" sz="3200" lang="en-US">
                <a:solidFill>
                  <a:schemeClr val="dk1"/>
                </a:solidFill>
              </a:rPr>
              <a:t>P</a:t>
            </a:r>
            <a:r>
              <a:rPr b="1" sz="3200" lang="en-US">
                <a:solidFill>
                  <a:schemeClr val="dk1"/>
                </a:solidFill>
              </a:rPr>
              <a:t>ARTMENT</a:t>
            </a:r>
            <a:r>
              <a:rPr b="1" sz="3200" lang="en-US">
                <a:solidFill>
                  <a:schemeClr val="dk1"/>
                </a:solidFill>
              </a:rPr>
              <a:t> </a:t>
            </a:r>
            <a:r>
              <a:rPr b="1" sz="3200" lang="en-US">
                <a:solidFill>
                  <a:schemeClr val="dk1"/>
                </a:solidFill>
              </a:rPr>
              <a:t>O</a:t>
            </a:r>
            <a:r>
              <a:rPr b="1" sz="3200" lang="en-US">
                <a:solidFill>
                  <a:schemeClr val="dk1"/>
                </a:solidFill>
              </a:rPr>
              <a:t>F</a:t>
            </a:r>
            <a:r>
              <a:rPr b="1" sz="3200" lang="en-US">
                <a:solidFill>
                  <a:schemeClr val="dk1"/>
                </a:solidFill>
              </a:rPr>
              <a:t> </a:t>
            </a:r>
            <a:r>
              <a:rPr b="1" sz="3200" lang="en-US">
                <a:solidFill>
                  <a:schemeClr val="dk1"/>
                </a:solidFill>
              </a:rPr>
              <a:t>COMPUTER</a:t>
            </a:r>
            <a:r>
              <a:rPr b="1" sz="3200" lang="en-US">
                <a:solidFill>
                  <a:schemeClr val="dk1"/>
                </a:solidFill>
              </a:rPr>
              <a:t> SCIENCE</a:t>
            </a:r>
            <a:r>
              <a:rPr b="1" sz="3200" lang="en-US">
                <a:solidFill>
                  <a:schemeClr val="dk1"/>
                </a:solidFill>
              </a:rPr>
              <a:t> AND</a:t>
            </a:r>
            <a:r>
              <a:rPr b="1" sz="3200" lang="en-US">
                <a:solidFill>
                  <a:schemeClr val="dk1"/>
                </a:solidFill>
              </a:rPr>
              <a:t> ENGINEERING</a:t>
            </a:r>
            <a:endParaRPr b="1" sz="3200">
              <a:solidFill>
                <a:schemeClr val="dk1"/>
              </a:solidFill>
            </a:endParaRPr>
          </a:p>
        </p:txBody>
      </p:sp>
      <p:sp>
        <p:nvSpPr>
          <p:cNvPr id="1048737" name="TextBox 8"/>
          <p:cNvSpPr txBox="1"/>
          <p:nvPr/>
        </p:nvSpPr>
        <p:spPr>
          <a:xfrm>
            <a:off x="4706560" y="3857279"/>
            <a:ext cx="9622538" cy="2246769"/>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l"/>
            <a:r>
              <a:rPr dirty="0" sz="2000" lang="en-US">
                <a:solidFill>
                  <a:srgbClr val="36363D"/>
                </a:solidFill>
                <a:latin typeface="Gill Sans MT"/>
              </a:rPr>
              <a:t>PROJECT NAME: ENVIRONMENTAL MONITORING</a:t>
            </a:r>
            <a:endParaRPr dirty="0" sz="2000" lang="en-US">
              <a:solidFill>
                <a:srgbClr val="36363D"/>
              </a:solidFill>
              <a:latin typeface="Gill Sans MT"/>
            </a:endParaRPr>
          </a:p>
          <a:p>
            <a:pPr algn="l"/>
            <a:r>
              <a:rPr dirty="0" sz="2000" lang="en-US">
                <a:solidFill>
                  <a:srgbClr val="36363D"/>
                </a:solidFill>
                <a:latin typeface="Gill Sans MT"/>
              </a:rPr>
              <a:t>TEAM NAME     : Proj_224786_Team_3</a:t>
            </a:r>
            <a:endParaRPr dirty="0" sz="2000" lang="en-US">
              <a:solidFill>
                <a:srgbClr val="36363D"/>
              </a:solidFill>
              <a:latin typeface="Gill Sans MT"/>
            </a:endParaRPr>
          </a:p>
          <a:p>
            <a:pPr algn="l"/>
            <a:r>
              <a:rPr dirty="0" sz="2000" lang="en-US">
                <a:solidFill>
                  <a:srgbClr val="36363D"/>
                </a:solidFill>
                <a:latin typeface="Gill Sans MT"/>
              </a:rPr>
              <a:t>TEAM MEMBERS:</a:t>
            </a:r>
            <a:endParaRPr dirty="0" sz="2000" lang="en-US">
              <a:solidFill>
                <a:srgbClr val="36363D"/>
              </a:solidFill>
              <a:latin typeface="Gill Sans MT"/>
            </a:endParaRPr>
          </a:p>
          <a:p>
            <a:pPr algn="l"/>
            <a:r>
              <a:rPr dirty="0" sz="2000" lang="en-US">
                <a:solidFill>
                  <a:srgbClr val="36363D"/>
                </a:solidFill>
                <a:latin typeface="Gill Sans MT"/>
              </a:rPr>
              <a:t>                 HARIKEERTHI.S(113321104025)</a:t>
            </a:r>
            <a:endParaRPr dirty="0" sz="2000" lang="en-US">
              <a:solidFill>
                <a:srgbClr val="36363D"/>
              </a:solidFill>
              <a:latin typeface="Gill Sans MT"/>
            </a:endParaRPr>
          </a:p>
          <a:p>
            <a:pPr algn="l"/>
            <a:r>
              <a:rPr dirty="0" sz="2000" lang="en-US">
                <a:solidFill>
                  <a:srgbClr val="36363D"/>
                </a:solidFill>
                <a:latin typeface="Gill Sans MT"/>
              </a:rPr>
              <a:t>                 HARITHA.D(113321104027)</a:t>
            </a:r>
            <a:endParaRPr dirty="0" sz="2000" lang="en-US">
              <a:solidFill>
                <a:srgbClr val="36363D"/>
              </a:solidFill>
              <a:latin typeface="Gill Sans MT"/>
            </a:endParaRPr>
          </a:p>
          <a:p>
            <a:pPr algn="l"/>
            <a:r>
              <a:rPr dirty="0" sz="2000" lang="en-US">
                <a:solidFill>
                  <a:srgbClr val="36363D"/>
                </a:solidFill>
                <a:latin typeface="Gill Sans MT"/>
              </a:rPr>
              <a:t>                 HEMALATHA.S(113321104028)</a:t>
            </a:r>
            <a:endParaRPr dirty="0" sz="2000" lang="en-US">
              <a:solidFill>
                <a:srgbClr val="36363D"/>
              </a:solidFill>
              <a:latin typeface="Gill Sans MT"/>
            </a:endParaRPr>
          </a:p>
          <a:p>
            <a:pPr algn="l"/>
            <a:r>
              <a:rPr dirty="0" sz="2000" lang="en-US">
                <a:solidFill>
                  <a:srgbClr val="36363D"/>
                </a:solidFill>
                <a:latin typeface="Gill Sans MT"/>
              </a:rPr>
              <a:t>                  JANANI.M.A(113321104030)</a:t>
            </a:r>
            <a:endParaRPr dirty="0" sz="2000" lang="en-US">
              <a:solidFill>
                <a:srgbClr val="36363D"/>
              </a:solidFill>
              <a:latin typeface="Gill Sans MT"/>
            </a:endParaRPr>
          </a:p>
        </p:txBody>
      </p:sp>
      <p:pic>
        <p:nvPicPr>
          <p:cNvPr id="2097156" name=""/>
          <p:cNvPicPr>
            <a:picLocks/>
          </p:cNvPicPr>
          <p:nvPr/>
        </p:nvPicPr>
        <p:blipFill>
          <a:blip xmlns:r="http://schemas.openxmlformats.org/officeDocument/2006/relationships" r:embed="rId1"/>
          <a:stretch>
            <a:fillRect/>
          </a:stretch>
        </p:blipFill>
        <p:spPr>
          <a:xfrm rot="0">
            <a:off x="2514562" y="458078"/>
            <a:ext cx="7390187" cy="25160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Shape 227"/>
        <p:cNvGrpSpPr/>
        <p:nvPr/>
      </p:nvGrpSpPr>
      <p:grpSpPr>
        <a:xfrm>
          <a:off x="0" y="0"/>
          <a:ext cx="0" cy="0"/>
          <a:chOff x="0" y="0"/>
          <a:chExt cx="0" cy="0"/>
        </a:xfrm>
      </p:grpSpPr>
      <p:sp>
        <p:nvSpPr>
          <p:cNvPr id="1048644" name="Google Shape;228;p27"/>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IMPLEMENTATION AND SIMULATION</a:t>
            </a:r>
            <a:endParaRPr b="1">
              <a:solidFill>
                <a:schemeClr val="dk1"/>
              </a:solidFill>
            </a:endParaRPr>
          </a:p>
        </p:txBody>
      </p:sp>
      <p:pic>
        <p:nvPicPr>
          <p:cNvPr id="2097153" name="Google Shape;229;p27"/>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914400" y="2096219"/>
            <a:ext cx="7367100" cy="34677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Shape 233"/>
        <p:cNvGrpSpPr/>
        <p:nvPr/>
      </p:nvGrpSpPr>
      <p:grpSpPr>
        <a:xfrm>
          <a:off x="0" y="0"/>
          <a:ext cx="0" cy="0"/>
          <a:chOff x="0" y="0"/>
          <a:chExt cx="0" cy="0"/>
        </a:xfrm>
      </p:grpSpPr>
      <p:sp>
        <p:nvSpPr>
          <p:cNvPr id="1048647" name="Google Shape;234;p28"/>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REAL TIME WEBSITE</a:t>
            </a:r>
            <a:endParaRPr b="1">
              <a:solidFill>
                <a:schemeClr val="dk1"/>
              </a:solidFill>
            </a:endParaRPr>
          </a:p>
        </p:txBody>
      </p:sp>
      <p:pic>
        <p:nvPicPr>
          <p:cNvPr id="2097154" name="Google Shape;235;p28"/>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548702" y="2160588"/>
            <a:ext cx="6854700" cy="3881400"/>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239"/>
        <p:cNvGrpSpPr/>
        <p:nvPr/>
      </p:nvGrpSpPr>
      <p:grpSpPr>
        <a:xfrm>
          <a:off x="0" y="0"/>
          <a:ext cx="0" cy="0"/>
          <a:chOff x="0" y="0"/>
          <a:chExt cx="0" cy="0"/>
        </a:xfrm>
      </p:grpSpPr>
      <p:pic>
        <p:nvPicPr>
          <p:cNvPr id="2097155" name="Google Shape;240;p29"/>
          <p:cNvPicPr preferRelativeResize="0">
            <a:picLocks/>
          </p:cNvPicPr>
          <p:nvPr/>
        </p:nvPicPr>
        <p:blipFill rotWithShape="1">
          <a:blip xmlns:r="http://schemas.openxmlformats.org/officeDocument/2006/relationships" r:embed="rId1">
            <a:alphaModFix/>
          </a:blip>
          <a:srcRect l="0" t="0" r="0" b="0"/>
          <a:stretch>
            <a:fillRect/>
          </a:stretch>
        </p:blipFill>
        <p:spPr>
          <a:xfrm>
            <a:off x="552092" y="1271587"/>
            <a:ext cx="8169214" cy="4314825"/>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Shape 244"/>
        <p:cNvGrpSpPr/>
        <p:nvPr/>
      </p:nvGrpSpPr>
      <p:grpSpPr>
        <a:xfrm>
          <a:off x="0" y="0"/>
          <a:ext cx="0" cy="0"/>
          <a:chOff x="0" y="0"/>
          <a:chExt cx="0" cy="0"/>
        </a:xfrm>
      </p:grpSpPr>
      <p:sp>
        <p:nvSpPr>
          <p:cNvPr id="1048656" name="Google Shape;245;p30"/>
          <p:cNvSpPr txBox="1"/>
          <p:nvPr>
            <p:ph type="title"/>
          </p:nvPr>
        </p:nvSpPr>
        <p:spPr>
          <a:xfrm>
            <a:off x="677334" y="609599"/>
            <a:ext cx="8596800" cy="43593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7200"/>
              <a:buFont typeface="Trebuchet MS"/>
              <a:buNone/>
            </a:pPr>
            <a:br>
              <a:rPr b="1" sz="7200" lang="en-US">
                <a:solidFill>
                  <a:schemeClr val="dk1"/>
                </a:solidFill>
              </a:rPr>
            </a:br>
            <a:br>
              <a:rPr b="1" sz="7200" lang="en-US">
                <a:solidFill>
                  <a:schemeClr val="dk1"/>
                </a:solidFill>
              </a:rPr>
            </a:br>
            <a:r>
              <a:rPr b="1" sz="7200" lang="en-US">
                <a:solidFill>
                  <a:schemeClr val="dk1"/>
                </a:solidFill>
              </a:rPr>
              <a:t>      THANK YOU</a:t>
            </a:r>
            <a:endParaRPr b="1" sz="7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Shape 180"/>
        <p:cNvGrpSpPr/>
        <p:nvPr/>
      </p:nvGrpSpPr>
      <p:grpSpPr>
        <a:xfrm>
          <a:off x="0" y="0"/>
          <a:ext cx="0" cy="0"/>
          <a:chOff x="0" y="0"/>
          <a:chExt cx="0" cy="0"/>
        </a:xfrm>
      </p:grpSpPr>
      <p:sp>
        <p:nvSpPr>
          <p:cNvPr id="1048611" name="Google Shape;181;p19"/>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INNOVATION</a:t>
            </a:r>
            <a:endParaRPr b="1">
              <a:solidFill>
                <a:schemeClr val="dk1"/>
              </a:solidFill>
            </a:endParaRPr>
          </a:p>
        </p:txBody>
      </p:sp>
      <p:sp>
        <p:nvSpPr>
          <p:cNvPr id="1048612" name="Google Shape;182;p19"/>
          <p:cNvSpPr txBox="1"/>
          <p:nvPr>
            <p:ph type="body" idx="1"/>
          </p:nvPr>
        </p:nvSpPr>
        <p:spPr>
          <a:xfrm>
            <a:off x="677334" y="2160589"/>
            <a:ext cx="8596800" cy="3880800"/>
          </a:xfrm>
          <a:prstGeom prst="rect"/>
          <a:noFill/>
          <a:ln>
            <a:noFill/>
          </a:ln>
        </p:spPr>
        <p:txBody>
          <a:bodyPr anchor="t" anchorCtr="0" bIns="45700" lIns="91425" rIns="91425" spcFirstLastPara="1" tIns="45700" wrap="square">
            <a:normAutofit/>
          </a:bodyPr>
          <a:p>
            <a:pPr algn="l" indent="-342900" lvl="0" marL="342900" rtl="0">
              <a:spcBef>
                <a:spcPts val="0"/>
              </a:spcBef>
              <a:spcAft>
                <a:spcPts val="0"/>
              </a:spcAft>
              <a:buSzPts val="1440"/>
              <a:buChar char="►"/>
            </a:pPr>
            <a:r>
              <a:rPr b="1" lang="en-US"/>
              <a:t>Sensors</a:t>
            </a:r>
            <a:r>
              <a:rPr lang="en-US"/>
              <a:t>: Internet of Things (IoT) devices are used to collect data on air quality, water quality, and other environmental factors in real time.</a:t>
            </a:r>
          </a:p>
          <a:p>
            <a:pPr algn="l" indent="-342900" lvl="0" marL="342900" rtl="0">
              <a:spcBef>
                <a:spcPts val="1000"/>
              </a:spcBef>
              <a:spcAft>
                <a:spcPts val="0"/>
              </a:spcAft>
              <a:buSzPts val="1440"/>
              <a:buChar char="►"/>
            </a:pPr>
            <a:r>
              <a:rPr b="1" lang="en-US"/>
              <a:t>Machine</a:t>
            </a:r>
            <a:r>
              <a:rPr lang="en-US"/>
              <a:t> </a:t>
            </a:r>
            <a:r>
              <a:rPr b="1" lang="en-US"/>
              <a:t>Learning</a:t>
            </a:r>
            <a:r>
              <a:rPr lang="en-US"/>
              <a:t>: ML algorithms analyze vast datasets to predict environmental trends, such as climate modeling and species population changes.</a:t>
            </a:r>
          </a:p>
          <a:p>
            <a:pPr algn="l" indent="-342900" lvl="0" marL="342900" rtl="0">
              <a:spcBef>
                <a:spcPts val="1000"/>
              </a:spcBef>
              <a:spcAft>
                <a:spcPts val="0"/>
              </a:spcAft>
              <a:buSzPts val="1440"/>
              <a:buChar char="►"/>
            </a:pPr>
            <a:r>
              <a:rPr b="1" lang="en-US"/>
              <a:t>Remote Sensing Technologies</a:t>
            </a:r>
            <a:r>
              <a:rPr lang="en-US"/>
              <a:t>: Satellite and drone-based remote sensing provide high-resolution data for monitoring changes in land use, deforestation, and more.</a:t>
            </a:r>
            <a:r>
              <a:rPr b="1" lang="en-US"/>
              <a:t> </a:t>
            </a:r>
            <a:endParaRPr b="1"/>
          </a:p>
          <a:p>
            <a:pPr algn="l" indent="-342900" lvl="0" marL="342900" rtl="0">
              <a:spcBef>
                <a:spcPts val="1000"/>
              </a:spcBef>
              <a:spcAft>
                <a:spcPts val="0"/>
              </a:spcAft>
              <a:buSzPts val="1440"/>
              <a:buChar char="►"/>
            </a:pPr>
            <a:r>
              <a:rPr b="1" lang="en-US"/>
              <a:t>Citizen</a:t>
            </a:r>
            <a:r>
              <a:rPr lang="en-US"/>
              <a:t> </a:t>
            </a:r>
            <a:r>
              <a:rPr b="1" lang="en-US"/>
              <a:t>Science Apps</a:t>
            </a:r>
            <a:r>
              <a:rPr lang="en-US"/>
              <a:t>: Smartphone apps empower citizens to participate in data collection and reporting on local environmental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Shape 186"/>
        <p:cNvGrpSpPr/>
        <p:nvPr/>
      </p:nvGrpSpPr>
      <p:grpSpPr>
        <a:xfrm>
          <a:off x="0" y="0"/>
          <a:ext cx="0" cy="0"/>
          <a:chOff x="0" y="0"/>
          <a:chExt cx="0" cy="0"/>
        </a:xfrm>
      </p:grpSpPr>
      <p:sp>
        <p:nvSpPr>
          <p:cNvPr id="1048615" name="Google Shape;187;p20"/>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PROJECT OBJECTIVE</a:t>
            </a:r>
            <a:endParaRPr b="1">
              <a:solidFill>
                <a:schemeClr val="dk1"/>
              </a:solidFill>
            </a:endParaRPr>
          </a:p>
        </p:txBody>
      </p:sp>
      <p:sp>
        <p:nvSpPr>
          <p:cNvPr id="1048616" name="Google Shape;188;p20"/>
          <p:cNvSpPr txBox="1"/>
          <p:nvPr>
            <p:ph type="body" idx="1"/>
          </p:nvPr>
        </p:nvSpPr>
        <p:spPr>
          <a:xfrm>
            <a:off x="677334" y="1630393"/>
            <a:ext cx="8596800" cy="4951500"/>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SzPts val="1632"/>
              <a:buNone/>
            </a:pPr>
            <a:r>
              <a:rPr b="1" sz="2040" lang="en-US">
                <a:solidFill>
                  <a:schemeClr val="dk1"/>
                </a:solidFill>
              </a:rPr>
              <a:t>1.Data Storage and Management:</a:t>
            </a:r>
          </a:p>
          <a:p>
            <a:pPr algn="l" indent="-342900" lvl="0" marL="342900" rtl="0">
              <a:lnSpc>
                <a:spcPct val="90000"/>
              </a:lnSpc>
              <a:spcBef>
                <a:spcPts val="1000"/>
              </a:spcBef>
              <a:spcAft>
                <a:spcPts val="0"/>
              </a:spcAft>
              <a:buSzPts val="1632"/>
              <a:buChar char="►"/>
            </a:pPr>
            <a:r>
              <a:rPr sz="2040" lang="en-US">
                <a:solidFill>
                  <a:schemeClr val="dk1"/>
                </a:solidFill>
                <a:latin typeface="Arial"/>
                <a:ea typeface="Arial"/>
                <a:cs typeface="Arial"/>
                <a:sym typeface="Arial"/>
              </a:rPr>
              <a:t>       </a:t>
            </a:r>
            <a:r>
              <a:rPr sz="1700" lang="en-US">
                <a:solidFill>
                  <a:schemeClr val="dk1"/>
                </a:solidFill>
                <a:latin typeface="Arial"/>
                <a:ea typeface="Arial"/>
                <a:cs typeface="Arial"/>
                <a:sym typeface="Arial"/>
              </a:rPr>
              <a:t>Implement a database or cloud-based storage solution to securely store the incoming environmental data. Ensure data integrity, availability, and scalability.</a:t>
            </a:r>
            <a:endParaRPr sz="2040">
              <a:solidFill>
                <a:schemeClr val="dk1"/>
              </a:solidFill>
              <a:latin typeface="Arial"/>
              <a:ea typeface="Arial"/>
              <a:cs typeface="Arial"/>
              <a:sym typeface="Arial"/>
            </a:endParaRPr>
          </a:p>
          <a:p>
            <a:pPr algn="l" indent="0" lvl="0" marL="0" rtl="0">
              <a:lnSpc>
                <a:spcPct val="90000"/>
              </a:lnSpc>
              <a:spcBef>
                <a:spcPts val="1000"/>
              </a:spcBef>
              <a:spcAft>
                <a:spcPts val="0"/>
              </a:spcAft>
              <a:buSzPts val="1632"/>
              <a:buNone/>
            </a:pPr>
            <a:r>
              <a:rPr b="1" sz="2040" lang="en-US">
                <a:solidFill>
                  <a:schemeClr val="dk1"/>
                </a:solidFill>
              </a:rPr>
              <a:t>2.Data Analysis and Visualization:</a:t>
            </a:r>
          </a:p>
          <a:p>
            <a:pPr algn="l" indent="-342900" lvl="0" marL="342900" rtl="0">
              <a:lnSpc>
                <a:spcPct val="90000"/>
              </a:lnSpc>
              <a:spcBef>
                <a:spcPts val="1000"/>
              </a:spcBef>
              <a:spcAft>
                <a:spcPts val="0"/>
              </a:spcAft>
              <a:buSzPts val="1632"/>
              <a:buChar char="►"/>
            </a:pPr>
            <a:r>
              <a:rPr sz="2040" lang="en-US">
                <a:solidFill>
                  <a:schemeClr val="dk1"/>
                </a:solidFill>
                <a:latin typeface="Arial"/>
                <a:ea typeface="Arial"/>
                <a:cs typeface="Arial"/>
                <a:sym typeface="Arial"/>
              </a:rPr>
              <a:t>      </a:t>
            </a:r>
            <a:r>
              <a:rPr sz="1530" lang="en-US">
                <a:solidFill>
                  <a:schemeClr val="dk1"/>
                </a:solidFill>
                <a:latin typeface="Arial"/>
                <a:ea typeface="Arial"/>
                <a:cs typeface="Arial"/>
                <a:sym typeface="Arial"/>
              </a:rPr>
              <a:t>Develop analytical algorithms and visualization tools to process and present the collected data in a user-friendly format.</a:t>
            </a:r>
          </a:p>
          <a:p>
            <a:pPr algn="l" indent="0" lvl="0" marL="0" rtl="0">
              <a:lnSpc>
                <a:spcPct val="90000"/>
              </a:lnSpc>
              <a:spcBef>
                <a:spcPts val="1000"/>
              </a:spcBef>
              <a:spcAft>
                <a:spcPts val="0"/>
              </a:spcAft>
              <a:buSzPts val="1632"/>
              <a:buNone/>
            </a:pPr>
            <a:r>
              <a:rPr b="1" sz="2040" lang="en-US">
                <a:solidFill>
                  <a:schemeClr val="dk1"/>
                </a:solidFill>
              </a:rPr>
              <a:t>3.Alerting and Notifications:</a:t>
            </a:r>
          </a:p>
          <a:p>
            <a:pPr algn="l" indent="-342900" lvl="0" marL="342900" rtl="0">
              <a:lnSpc>
                <a:spcPct val="90000"/>
              </a:lnSpc>
              <a:spcBef>
                <a:spcPts val="1000"/>
              </a:spcBef>
              <a:spcAft>
                <a:spcPts val="0"/>
              </a:spcAft>
              <a:buSzPts val="1224"/>
              <a:buChar char="►"/>
            </a:pPr>
            <a:r>
              <a:rPr sz="1530" lang="en-US">
                <a:solidFill>
                  <a:schemeClr val="dk1"/>
                </a:solidFill>
                <a:latin typeface="Arial"/>
                <a:ea typeface="Arial"/>
                <a:cs typeface="Arial"/>
                <a:sym typeface="Arial"/>
              </a:rPr>
              <a:t>        Set up alerting mechanisms to notify relevant stakeholders when certain environmental thresholds or anomalies are detected. </a:t>
            </a:r>
          </a:p>
          <a:p>
            <a:pPr algn="l" indent="0" lvl="0" marL="0" rtl="0">
              <a:lnSpc>
                <a:spcPct val="90000"/>
              </a:lnSpc>
              <a:spcBef>
                <a:spcPts val="1000"/>
              </a:spcBef>
              <a:spcAft>
                <a:spcPts val="0"/>
              </a:spcAft>
              <a:buSzPts val="1632"/>
              <a:buNone/>
            </a:pPr>
            <a:r>
              <a:rPr b="1" sz="2040" lang="en-US">
                <a:solidFill>
                  <a:schemeClr val="dk1"/>
                </a:solidFill>
              </a:rPr>
              <a:t>4.Energy Efficiency: </a:t>
            </a:r>
          </a:p>
          <a:p>
            <a:pPr algn="l" indent="-342900" lvl="0" marL="342900" rtl="0">
              <a:lnSpc>
                <a:spcPct val="90000"/>
              </a:lnSpc>
              <a:spcBef>
                <a:spcPts val="1000"/>
              </a:spcBef>
              <a:spcAft>
                <a:spcPts val="0"/>
              </a:spcAft>
              <a:buSzPts val="1224"/>
              <a:buChar char="►"/>
            </a:pPr>
            <a:r>
              <a:rPr sz="1530" lang="en-US">
                <a:solidFill>
                  <a:schemeClr val="dk1"/>
                </a:solidFill>
                <a:latin typeface="Arial"/>
                <a:ea typeface="Arial"/>
                <a:cs typeface="Arial"/>
                <a:sym typeface="Arial"/>
              </a:rPr>
              <a:t>        Design the IoT devices and network to be energy-efficient to ensure long-term operation without frequent battery replacements or downtime.</a:t>
            </a:r>
          </a:p>
          <a:p>
            <a:pPr algn="l" indent="0" lvl="0" marL="0" rtl="0">
              <a:lnSpc>
                <a:spcPct val="90000"/>
              </a:lnSpc>
              <a:spcBef>
                <a:spcPts val="1000"/>
              </a:spcBef>
              <a:spcAft>
                <a:spcPts val="0"/>
              </a:spcAft>
              <a:buSzPts val="1632"/>
              <a:buNone/>
            </a:pPr>
            <a:r>
              <a:rPr b="1" sz="2040" lang="en-US">
                <a:solidFill>
                  <a:schemeClr val="dk1"/>
                </a:solidFill>
              </a:rPr>
              <a:t>5.Data Privacy and Security:</a:t>
            </a:r>
          </a:p>
          <a:p>
            <a:pPr algn="l" indent="-342900" lvl="0" marL="342900" rtl="0">
              <a:lnSpc>
                <a:spcPct val="90000"/>
              </a:lnSpc>
              <a:spcBef>
                <a:spcPts val="1000"/>
              </a:spcBef>
              <a:spcAft>
                <a:spcPts val="0"/>
              </a:spcAft>
              <a:buSzPts val="1224"/>
              <a:buChar char="►"/>
            </a:pPr>
            <a:r>
              <a:rPr sz="1530" lang="en-US">
                <a:solidFill>
                  <a:schemeClr val="dk1"/>
                </a:solidFill>
                <a:latin typeface="Arial"/>
                <a:ea typeface="Arial"/>
                <a:cs typeface="Arial"/>
                <a:sym typeface="Arial"/>
              </a:rPr>
              <a:t>        Implement robust security measures to protect the collected data from unauthorized access and ensure compliance with data privacy regulations.</a:t>
            </a:r>
            <a:endParaRPr sz="153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92"/>
        <p:cNvGrpSpPr/>
        <p:nvPr/>
      </p:nvGrpSpPr>
      <p:grpSpPr>
        <a:xfrm>
          <a:off x="0" y="0"/>
          <a:ext cx="0" cy="0"/>
          <a:chOff x="0" y="0"/>
          <a:chExt cx="0" cy="0"/>
        </a:xfrm>
      </p:grpSpPr>
      <p:sp>
        <p:nvSpPr>
          <p:cNvPr id="1048622" name="Google Shape;193;p21"/>
          <p:cNvSpPr/>
          <p:nvPr/>
        </p:nvSpPr>
        <p:spPr>
          <a:xfrm>
            <a:off x="388190" y="442181"/>
            <a:ext cx="9264900" cy="443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000" i="0" lang="en-US" strike="noStrike" u="none">
                <a:solidFill>
                  <a:schemeClr val="dk1"/>
                </a:solidFill>
                <a:latin typeface="Trebuchet MS"/>
                <a:ea typeface="Trebuchet MS"/>
                <a:cs typeface="Trebuchet MS"/>
                <a:sym typeface="Trebuchet MS"/>
              </a:rPr>
              <a:t>6.Community Engagement:</a:t>
            </a:r>
            <a:br>
              <a:rPr b="0" cap="none" sz="2000" i="0" lang="en-US" strike="noStrike" u="none">
                <a:solidFill>
                  <a:schemeClr val="dk1"/>
                </a:solidFill>
                <a:latin typeface="Trebuchet MS"/>
                <a:ea typeface="Trebuchet MS"/>
                <a:cs typeface="Trebuchet MS"/>
                <a:sym typeface="Trebuchet MS"/>
              </a:rPr>
            </a:br>
            <a:r>
              <a:rPr b="0" cap="none" sz="2400" i="0" lang="en-US" strike="noStrike" u="none">
                <a:solidFill>
                  <a:schemeClr val="dk1"/>
                </a:solidFill>
                <a:latin typeface="Trebuchet MS"/>
                <a:ea typeface="Trebuchet MS"/>
                <a:cs typeface="Trebuchet MS"/>
                <a:sym typeface="Trebuchet MS"/>
              </a:rPr>
              <a:t>        </a:t>
            </a:r>
            <a:r>
              <a:rPr b="0" cap="none" sz="1800" i="0" lang="en-US" strike="noStrike" u="none">
                <a:solidFill>
                  <a:schemeClr val="dk1"/>
                </a:solidFill>
                <a:latin typeface="Trebuchet MS"/>
                <a:ea typeface="Trebuchet MS"/>
                <a:cs typeface="Trebuchet MS"/>
                <a:sym typeface="Trebuchet MS"/>
              </a:rPr>
              <a:t>Involve local communities, government agencies, and environmental organizations to create awareness.</a:t>
            </a:r>
            <a:br>
              <a:rPr b="0" cap="none" sz="1800" i="0" lang="en-US" strike="noStrike" u="none">
                <a:solidFill>
                  <a:schemeClr val="dk1"/>
                </a:solidFill>
                <a:latin typeface="Trebuchet MS"/>
                <a:ea typeface="Trebuchet MS"/>
                <a:cs typeface="Trebuchet MS"/>
                <a:sym typeface="Trebuchet MS"/>
              </a:rPr>
            </a:br>
            <a:r>
              <a:rPr b="1" cap="none" sz="2000" i="0" lang="en-US" strike="noStrike" u="none">
                <a:solidFill>
                  <a:schemeClr val="dk1"/>
                </a:solidFill>
                <a:latin typeface="Trebuchet MS"/>
                <a:ea typeface="Trebuchet MS"/>
                <a:cs typeface="Trebuchet MS"/>
                <a:sym typeface="Trebuchet MS"/>
              </a:rPr>
              <a:t>7.Environmental Impact Assessment:</a:t>
            </a:r>
            <a:br>
              <a:rPr b="0" cap="none" sz="2400" i="0" lang="en-US" strike="noStrike" u="none">
                <a:solidFill>
                  <a:schemeClr val="dk1"/>
                </a:solidFill>
                <a:latin typeface="Trebuchet MS"/>
                <a:ea typeface="Trebuchet MS"/>
                <a:cs typeface="Trebuchet MS"/>
                <a:sym typeface="Trebuchet MS"/>
              </a:rPr>
            </a:br>
            <a:r>
              <a:rPr b="0" cap="none" sz="2400" i="0" lang="en-US" strike="noStrike" u="none">
                <a:solidFill>
                  <a:schemeClr val="dk1"/>
                </a:solidFill>
                <a:latin typeface="Trebuchet MS"/>
                <a:ea typeface="Trebuchet MS"/>
                <a:cs typeface="Trebuchet MS"/>
                <a:sym typeface="Trebuchet MS"/>
              </a:rPr>
              <a:t>       </a:t>
            </a:r>
            <a:r>
              <a:rPr b="0" cap="none" sz="1800" i="0" lang="en-US" strike="noStrike" u="none">
                <a:solidFill>
                  <a:schemeClr val="dk1"/>
                </a:solidFill>
                <a:latin typeface="Trebuchet MS"/>
                <a:ea typeface="Trebuchet MS"/>
                <a:cs typeface="Trebuchet MS"/>
                <a:sym typeface="Trebuchet MS"/>
              </a:rPr>
              <a:t>Use the collected data to assess the impact of human activities on the environment.</a:t>
            </a:r>
            <a:br>
              <a:rPr b="0" cap="none" sz="1800" i="0" lang="en-US" strike="noStrike" u="none">
                <a:solidFill>
                  <a:schemeClr val="dk1"/>
                </a:solidFill>
                <a:latin typeface="Trebuchet MS"/>
                <a:ea typeface="Trebuchet MS"/>
                <a:cs typeface="Trebuchet MS"/>
                <a:sym typeface="Trebuchet MS"/>
              </a:rPr>
            </a:br>
            <a:r>
              <a:rPr b="1" cap="none" sz="2000" i="0" lang="en-US" strike="noStrike" u="none">
                <a:solidFill>
                  <a:schemeClr val="dk1"/>
                </a:solidFill>
                <a:latin typeface="Trebuchet MS"/>
                <a:ea typeface="Trebuchet MS"/>
                <a:cs typeface="Trebuchet MS"/>
                <a:sym typeface="Trebuchet MS"/>
              </a:rPr>
              <a:t>8.Research and Policy Support:</a:t>
            </a:r>
            <a:br>
              <a:rPr b="0" cap="none" sz="2400" i="0" lang="en-US" strike="noStrike" u="none">
                <a:solidFill>
                  <a:schemeClr val="dk1"/>
                </a:solidFill>
                <a:latin typeface="Trebuchet MS"/>
                <a:ea typeface="Trebuchet MS"/>
                <a:cs typeface="Trebuchet MS"/>
                <a:sym typeface="Trebuchet MS"/>
              </a:rPr>
            </a:br>
            <a:r>
              <a:rPr b="0" cap="none" sz="1800" i="0" lang="en-US" strike="noStrike" u="none">
                <a:solidFill>
                  <a:schemeClr val="dk1"/>
                </a:solidFill>
                <a:latin typeface="Trebuchet MS"/>
                <a:ea typeface="Trebuchet MS"/>
                <a:cs typeface="Trebuchet MS"/>
                <a:sym typeface="Trebuchet MS"/>
              </a:rPr>
              <a:t>         Collaborate with researchers and policymakers to provide valuable data for scientific research and evidence-based decision-making in environmental policies.</a:t>
            </a:r>
            <a:br>
              <a:rPr b="0" cap="none" sz="1800" i="0" lang="en-US" strike="noStrike" u="none">
                <a:solidFill>
                  <a:schemeClr val="dk1"/>
                </a:solidFill>
                <a:latin typeface="Trebuchet MS"/>
                <a:ea typeface="Trebuchet MS"/>
                <a:cs typeface="Trebuchet MS"/>
                <a:sym typeface="Trebuchet MS"/>
              </a:rPr>
            </a:br>
            <a:r>
              <a:rPr b="1" cap="none" sz="2000" i="0" lang="en-US" strike="noStrike" u="none">
                <a:solidFill>
                  <a:schemeClr val="dk1"/>
                </a:solidFill>
                <a:latin typeface="Trebuchet MS"/>
                <a:ea typeface="Trebuchet MS"/>
                <a:cs typeface="Trebuchet MS"/>
                <a:sym typeface="Trebuchet MS"/>
              </a:rPr>
              <a:t>9.Cost-Benefit Analysis:</a:t>
            </a:r>
            <a:br>
              <a:rPr b="0" cap="none" sz="2400" i="0" lang="en-US" strike="noStrike" u="none">
                <a:solidFill>
                  <a:schemeClr val="dk1"/>
                </a:solidFill>
                <a:latin typeface="Trebuchet MS"/>
                <a:ea typeface="Trebuchet MS"/>
                <a:cs typeface="Trebuchet MS"/>
                <a:sym typeface="Trebuchet MS"/>
              </a:rPr>
            </a:br>
            <a:r>
              <a:rPr b="0" cap="none" sz="2400" i="0" lang="en-US" strike="noStrike" u="none">
                <a:solidFill>
                  <a:schemeClr val="dk1"/>
                </a:solidFill>
                <a:latin typeface="Trebuchet MS"/>
                <a:ea typeface="Trebuchet MS"/>
                <a:cs typeface="Trebuchet MS"/>
                <a:sym typeface="Trebuchet MS"/>
              </a:rPr>
              <a:t>       </a:t>
            </a:r>
            <a:r>
              <a:rPr b="0" cap="none" sz="1800" i="0" lang="en-US" strike="noStrike" u="none">
                <a:solidFill>
                  <a:schemeClr val="dk1"/>
                </a:solidFill>
                <a:latin typeface="Trebuchet MS"/>
                <a:ea typeface="Trebuchet MS"/>
                <a:cs typeface="Trebuchet MS"/>
                <a:sym typeface="Trebuchet MS"/>
              </a:rPr>
              <a:t>Evaluate the project's cost-effectiveness and potential economic benefits, such as improved public health or reduced resource wastage.</a:t>
            </a:r>
            <a:br>
              <a:rPr b="0" cap="none" sz="1800" i="0" lang="en-US" strike="noStrike" u="none">
                <a:solidFill>
                  <a:schemeClr val="dk1"/>
                </a:solidFill>
                <a:latin typeface="Trebuchet MS"/>
                <a:ea typeface="Trebuchet MS"/>
                <a:cs typeface="Trebuchet MS"/>
                <a:sym typeface="Trebuchet MS"/>
              </a:rPr>
            </a:br>
            <a:br>
              <a:rPr b="0" cap="none" sz="4800" i="0" lang="en-US" strike="noStrike" u="none">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97"/>
        <p:cNvGrpSpPr/>
        <p:nvPr/>
      </p:nvGrpSpPr>
      <p:grpSpPr>
        <a:xfrm>
          <a:off x="0" y="0"/>
          <a:ext cx="0" cy="0"/>
          <a:chOff x="0" y="0"/>
          <a:chExt cx="0" cy="0"/>
        </a:xfrm>
      </p:grpSpPr>
      <p:sp>
        <p:nvSpPr>
          <p:cNvPr id="1048625" name="Google Shape;198;p22"/>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PROJECT REQUIREMENT</a:t>
            </a:r>
            <a:endParaRPr b="1">
              <a:solidFill>
                <a:schemeClr val="dk1"/>
              </a:solidFill>
            </a:endParaRPr>
          </a:p>
        </p:txBody>
      </p:sp>
      <p:sp>
        <p:nvSpPr>
          <p:cNvPr id="1048626" name="Google Shape;199;p22"/>
          <p:cNvSpPr txBox="1"/>
          <p:nvPr>
            <p:ph type="body" idx="1"/>
          </p:nvPr>
        </p:nvSpPr>
        <p:spPr>
          <a:xfrm>
            <a:off x="677334" y="2160589"/>
            <a:ext cx="8596800" cy="3880800"/>
          </a:xfrm>
          <a:prstGeom prst="rect"/>
          <a:noFill/>
          <a:ln>
            <a:noFill/>
          </a:ln>
        </p:spPr>
        <p:txBody>
          <a:bodyPr anchor="t" anchorCtr="0" bIns="45700" lIns="91425" rIns="91425" spcFirstLastPara="1" tIns="45700" wrap="square">
            <a:normAutofit/>
          </a:bodyPr>
          <a:p>
            <a:pPr algn="l" indent="-342900" lvl="0" marL="342900" rtl="0">
              <a:spcBef>
                <a:spcPts val="0"/>
              </a:spcBef>
              <a:spcAft>
                <a:spcPts val="0"/>
              </a:spcAft>
              <a:buSzPts val="1440"/>
              <a:buChar char="►"/>
            </a:pPr>
            <a:r>
              <a:rPr lang="en-US">
                <a:solidFill>
                  <a:srgbClr val="36363D"/>
                </a:solidFill>
                <a:latin typeface="Tahoma"/>
                <a:ea typeface="Tahoma"/>
                <a:cs typeface="Tahoma"/>
                <a:sym typeface="Tahoma"/>
              </a:rPr>
              <a:t>Temperature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Air quality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Gas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Humidity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Water quality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Radiation sensors</a:t>
            </a:r>
          </a:p>
          <a:p>
            <a:pPr algn="l" indent="-342900" lvl="0" marL="342900" rtl="0">
              <a:spcBef>
                <a:spcPts val="1000"/>
              </a:spcBef>
              <a:spcAft>
                <a:spcPts val="0"/>
              </a:spcAft>
              <a:buSzPts val="1440"/>
              <a:buChar char="►"/>
            </a:pPr>
            <a:r>
              <a:rPr lang="en-US">
                <a:solidFill>
                  <a:srgbClr val="36363D"/>
                </a:solidFill>
                <a:latin typeface="Tahoma"/>
                <a:ea typeface="Tahoma"/>
                <a:cs typeface="Tahoma"/>
                <a:sym typeface="Tahoma"/>
              </a:rPr>
              <a:t>Research and policy suppor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203"/>
        <p:cNvGrpSpPr/>
        <p:nvPr/>
      </p:nvGrpSpPr>
      <p:grpSpPr>
        <a:xfrm>
          <a:off x="0" y="0"/>
          <a:ext cx="0" cy="0"/>
          <a:chOff x="0" y="0"/>
          <a:chExt cx="0" cy="0"/>
        </a:xfrm>
      </p:grpSpPr>
      <p:sp>
        <p:nvSpPr>
          <p:cNvPr id="1048629" name="Google Shape;204;p23"/>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INTEGRATION</a:t>
            </a:r>
            <a:endParaRPr b="1">
              <a:solidFill>
                <a:schemeClr val="dk1"/>
              </a:solidFill>
            </a:endParaRPr>
          </a:p>
        </p:txBody>
      </p:sp>
      <p:sp>
        <p:nvSpPr>
          <p:cNvPr id="1048630" name="Google Shape;205;p23"/>
          <p:cNvSpPr txBox="1"/>
          <p:nvPr>
            <p:ph type="body" idx="1"/>
          </p:nvPr>
        </p:nvSpPr>
        <p:spPr>
          <a:xfrm>
            <a:off x="677334" y="1509623"/>
            <a:ext cx="8596800" cy="4531800"/>
          </a:xfrm>
          <a:prstGeom prst="rect"/>
          <a:noFill/>
          <a:ln>
            <a:noFill/>
          </a:ln>
        </p:spPr>
        <p:txBody>
          <a:bodyPr anchor="t" anchorCtr="0" bIns="45700" lIns="91425" rIns="91425" spcFirstLastPara="1" tIns="45700" wrap="square">
            <a:normAutofit/>
          </a:bodyPr>
          <a:p>
            <a:pPr algn="l" indent="-342900" lvl="0" marL="342900" rtl="0">
              <a:spcBef>
                <a:spcPts val="0"/>
              </a:spcBef>
              <a:spcAft>
                <a:spcPts val="0"/>
              </a:spcAft>
              <a:buSzPts val="1440"/>
              <a:buChar char="►"/>
            </a:pPr>
            <a:r>
              <a:rPr lang="en-US">
                <a:solidFill>
                  <a:schemeClr val="dk1"/>
                </a:solidFill>
                <a:latin typeface="Arial"/>
                <a:ea typeface="Arial"/>
                <a:cs typeface="Arial"/>
                <a:sym typeface="Arial"/>
              </a:rPr>
              <a:t> Integrating environmental monitoring with other disciplines and sectors is not a one-size-fits-all process, as the context, purpose, and scope of the project or program will dictate the approach. </a:t>
            </a:r>
          </a:p>
          <a:p>
            <a:pPr algn="l" indent="-342900" lvl="0" marL="342900" rtl="0">
              <a:spcBef>
                <a:spcPts val="1000"/>
              </a:spcBef>
              <a:spcAft>
                <a:spcPts val="0"/>
              </a:spcAft>
              <a:buSzPts val="1440"/>
              <a:buChar char="►"/>
            </a:pPr>
            <a:r>
              <a:rPr lang="en-US">
                <a:solidFill>
                  <a:schemeClr val="dk1"/>
                </a:solidFill>
                <a:latin typeface="Arial"/>
                <a:ea typeface="Arial"/>
                <a:cs typeface="Arial"/>
                <a:sym typeface="Arial"/>
              </a:rPr>
              <a:t>However, some general steps and principles can guide the integration process.</a:t>
            </a:r>
          </a:p>
          <a:p>
            <a:pPr algn="l" indent="-342900" lvl="0" marL="342900" rtl="0">
              <a:spcBef>
                <a:spcPts val="1000"/>
              </a:spcBef>
              <a:spcAft>
                <a:spcPts val="0"/>
              </a:spcAft>
              <a:buSzPts val="1440"/>
              <a:buChar char="►"/>
            </a:pPr>
            <a:r>
              <a:rPr lang="en-US">
                <a:solidFill>
                  <a:schemeClr val="dk1"/>
                </a:solidFill>
                <a:latin typeface="Arial"/>
                <a:ea typeface="Arial"/>
                <a:cs typeface="Arial"/>
                <a:sym typeface="Arial"/>
              </a:rPr>
              <a:t> This includes defining the problem or opportunity, identifying relevant disciplines and sectors, establishing a common framework and language for data collection and analysis, engaging stakeholders throughout the process, applying appropriate methods and tools to integrate data and outputs, evaluating outcomes and impacts, and sharing lessons learned. </a:t>
            </a:r>
          </a:p>
          <a:p>
            <a:pPr algn="l" indent="-342900" lvl="0" marL="342900" rtl="0">
              <a:spcBef>
                <a:spcPts val="1000"/>
              </a:spcBef>
              <a:spcAft>
                <a:spcPts val="0"/>
              </a:spcAft>
              <a:buSzPts val="1440"/>
              <a:buChar char="►"/>
            </a:pPr>
            <a:r>
              <a:rPr lang="en-US">
                <a:solidFill>
                  <a:schemeClr val="dk1"/>
                </a:solidFill>
                <a:latin typeface="Arial"/>
                <a:ea typeface="Arial"/>
                <a:cs typeface="Arial"/>
                <a:sym typeface="Arial"/>
              </a:rPr>
              <a:t>These steps will help ensure a successful integration of environmental monitoring with other disciplines and sectors.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209"/>
        <p:cNvGrpSpPr/>
        <p:nvPr/>
      </p:nvGrpSpPr>
      <p:grpSpPr>
        <a:xfrm>
          <a:off x="0" y="0"/>
          <a:ext cx="0" cy="0"/>
          <a:chOff x="0" y="0"/>
          <a:chExt cx="0" cy="0"/>
        </a:xfrm>
      </p:grpSpPr>
      <p:sp>
        <p:nvSpPr>
          <p:cNvPr id="1048633" name="Google Shape;210;p24"/>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ARDUINO INTEGRATION</a:t>
            </a:r>
            <a:endParaRPr b="1">
              <a:solidFill>
                <a:schemeClr val="dk1"/>
              </a:solidFill>
            </a:endParaRPr>
          </a:p>
        </p:txBody>
      </p:sp>
      <p:pic>
        <p:nvPicPr>
          <p:cNvPr id="2097152" name="Google Shape;211;p24"/>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2255299" y="2160588"/>
            <a:ext cx="5441400" cy="3881400"/>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Shape 215"/>
        <p:cNvGrpSpPr/>
        <p:nvPr/>
      </p:nvGrpSpPr>
      <p:grpSpPr>
        <a:xfrm>
          <a:off x="0" y="0"/>
          <a:ext cx="0" cy="0"/>
          <a:chOff x="0" y="0"/>
          <a:chExt cx="0" cy="0"/>
        </a:xfrm>
      </p:grpSpPr>
      <p:sp>
        <p:nvSpPr>
          <p:cNvPr id="1048636" name="Google Shape;216;p25"/>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CODE IMPLEMENTATION</a:t>
            </a:r>
            <a:endParaRPr b="1">
              <a:solidFill>
                <a:schemeClr val="dk1"/>
              </a:solidFill>
            </a:endParaRPr>
          </a:p>
        </p:txBody>
      </p:sp>
      <p:sp>
        <p:nvSpPr>
          <p:cNvPr id="1048637" name="Google Shape;217;p25"/>
          <p:cNvSpPr txBox="1"/>
          <p:nvPr>
            <p:ph type="body" idx="1"/>
          </p:nvPr>
        </p:nvSpPr>
        <p:spPr>
          <a:xfrm>
            <a:off x="677334" y="1406107"/>
            <a:ext cx="8596800" cy="4635300"/>
          </a:xfrm>
          <a:prstGeom prst="rect"/>
          <a:noFill/>
          <a:ln>
            <a:noFill/>
          </a:ln>
        </p:spPr>
        <p:txBody>
          <a:bodyPr anchor="t" anchorCtr="0" bIns="45700" lIns="91425" rIns="91425" spcFirstLastPara="1" tIns="45700" wrap="square">
            <a:normAutofit/>
          </a:bodyPr>
          <a:p>
            <a:pPr algn="l" indent="0" lvl="0" marL="0" rtl="0">
              <a:lnSpc>
                <a:spcPct val="80000"/>
              </a:lnSpc>
              <a:spcBef>
                <a:spcPts val="0"/>
              </a:spcBef>
              <a:spcAft>
                <a:spcPts val="0"/>
              </a:spcAft>
              <a:buSzPts val="900"/>
              <a:buNone/>
            </a:pPr>
            <a:r>
              <a:rPr sz="1125" lang="en-US"/>
              <a:t>Import Adafruit_DHT</a:t>
            </a:r>
            <a:endParaRPr sz="1125"/>
          </a:p>
          <a:p>
            <a:pPr algn="l" indent="0" lvl="0" marL="0" rtl="0">
              <a:lnSpc>
                <a:spcPct val="80000"/>
              </a:lnSpc>
              <a:spcBef>
                <a:spcPts val="1000"/>
              </a:spcBef>
              <a:spcAft>
                <a:spcPts val="0"/>
              </a:spcAft>
              <a:buSzPts val="900"/>
              <a:buNone/>
            </a:pPr>
            <a:r>
              <a:rPr sz="1125" lang="en-US"/>
              <a:t>import time</a:t>
            </a:r>
          </a:p>
          <a:p>
            <a:pPr algn="l" indent="0" lvl="0" marL="0" rtl="0">
              <a:lnSpc>
                <a:spcPct val="80000"/>
              </a:lnSpc>
              <a:spcBef>
                <a:spcPts val="1000"/>
              </a:spcBef>
              <a:spcAft>
                <a:spcPts val="0"/>
              </a:spcAft>
              <a:buSzPts val="900"/>
              <a:buNone/>
            </a:pPr>
            <a:r>
              <a:rPr sz="1125" lang="en-US"/>
              <a:t># Set up the DHT11 sensor - GPIO pin 4</a:t>
            </a:r>
          </a:p>
          <a:p>
            <a:pPr algn="l" indent="0" lvl="0" marL="0" rtl="0">
              <a:lnSpc>
                <a:spcPct val="80000"/>
              </a:lnSpc>
              <a:spcBef>
                <a:spcPts val="1000"/>
              </a:spcBef>
              <a:spcAft>
                <a:spcPts val="0"/>
              </a:spcAft>
              <a:buSzPts val="900"/>
              <a:buNone/>
            </a:pPr>
            <a:r>
              <a:rPr sz="1125" lang="en-US"/>
              <a:t>sensor = Adafruit_DHT.DHT11</a:t>
            </a:r>
          </a:p>
          <a:p>
            <a:pPr algn="l" indent="0" lvl="0" marL="0" rtl="0">
              <a:lnSpc>
                <a:spcPct val="80000"/>
              </a:lnSpc>
              <a:spcBef>
                <a:spcPts val="1000"/>
              </a:spcBef>
              <a:spcAft>
                <a:spcPts val="0"/>
              </a:spcAft>
              <a:buSzPts val="900"/>
              <a:buNone/>
            </a:pPr>
            <a:r>
              <a:rPr sz="1125" lang="en-US"/>
              <a:t>pin = 4</a:t>
            </a:r>
          </a:p>
          <a:p>
            <a:pPr algn="l" indent="0" lvl="0" marL="0" rtl="0">
              <a:lnSpc>
                <a:spcPct val="80000"/>
              </a:lnSpc>
              <a:spcBef>
                <a:spcPts val="1000"/>
              </a:spcBef>
              <a:spcAft>
                <a:spcPts val="0"/>
              </a:spcAft>
              <a:buSzPts val="900"/>
              <a:buNone/>
            </a:pPr>
            <a:r>
              <a:rPr sz="1125" lang="en-US"/>
              <a:t>while True:   </a:t>
            </a:r>
            <a:endParaRPr sz="1125"/>
          </a:p>
          <a:p>
            <a:pPr algn="l" indent="0" lvl="0" marL="0" rtl="0">
              <a:lnSpc>
                <a:spcPct val="80000"/>
              </a:lnSpc>
              <a:spcBef>
                <a:spcPts val="1000"/>
              </a:spcBef>
              <a:spcAft>
                <a:spcPts val="0"/>
              </a:spcAft>
              <a:buSzPts val="900"/>
              <a:buNone/>
            </a:pPr>
            <a:r>
              <a:rPr sz="1125" lang="en-US"/>
              <a:t> try:     </a:t>
            </a:r>
            <a:endParaRPr sz="1125"/>
          </a:p>
          <a:p>
            <a:pPr algn="l" indent="0" lvl="0" marL="0" rtl="0">
              <a:lnSpc>
                <a:spcPct val="80000"/>
              </a:lnSpc>
              <a:spcBef>
                <a:spcPts val="1000"/>
              </a:spcBef>
              <a:spcAft>
                <a:spcPts val="0"/>
              </a:spcAft>
              <a:buSzPts val="900"/>
              <a:buNone/>
            </a:pPr>
            <a:r>
              <a:rPr sz="1125" lang="en-US"/>
              <a:t>   # Read data from the sensor        humidity, temperature = Adafruit_DHT.read_retry(sensor, pin)  </a:t>
            </a:r>
            <a:endParaRPr sz="1125"/>
          </a:p>
          <a:p>
            <a:pPr algn="l" indent="0" lvl="0" marL="0" rtl="0">
              <a:lnSpc>
                <a:spcPct val="80000"/>
              </a:lnSpc>
              <a:spcBef>
                <a:spcPts val="1000"/>
              </a:spcBef>
              <a:spcAft>
                <a:spcPts val="0"/>
              </a:spcAft>
              <a:buSzPts val="900"/>
              <a:buNone/>
            </a:pPr>
            <a:r>
              <a:rPr sz="1125" lang="en-US"/>
              <a:t>    if humidity is not None and temperature is not None:</a:t>
            </a:r>
          </a:p>
          <a:p>
            <a:pPr algn="l" indent="0" lvl="0" marL="0" rtl="0">
              <a:lnSpc>
                <a:spcPct val="80000"/>
              </a:lnSpc>
              <a:spcBef>
                <a:spcPts val="1000"/>
              </a:spcBef>
              <a:spcAft>
                <a:spcPts val="0"/>
              </a:spcAft>
              <a:buSzPts val="900"/>
              <a:buNone/>
            </a:pPr>
            <a:r>
              <a:rPr sz="1125" lang="en-US"/>
              <a:t>            printf('Temperature: {temperature:.2f}°C, Humidity: {humidity:.2f}%')      </a:t>
            </a:r>
            <a:endParaRPr sz="1125"/>
          </a:p>
          <a:p>
            <a:pPr algn="l" indent="0" lvl="0" marL="0" rtl="0">
              <a:lnSpc>
                <a:spcPct val="80000"/>
              </a:lnSpc>
              <a:spcBef>
                <a:spcPts val="1000"/>
              </a:spcBef>
              <a:spcAft>
                <a:spcPts val="0"/>
              </a:spcAft>
              <a:buSzPts val="900"/>
              <a:buNone/>
            </a:pPr>
            <a:r>
              <a:rPr sz="1125" lang="en-US"/>
              <a:t>  else:      </a:t>
            </a:r>
            <a:endParaRPr sz="1125"/>
          </a:p>
          <a:p>
            <a:pPr algn="l" indent="0" lvl="0" marL="0" rtl="0">
              <a:lnSpc>
                <a:spcPct val="80000"/>
              </a:lnSpc>
              <a:spcBef>
                <a:spcPts val="1000"/>
              </a:spcBef>
              <a:spcAft>
                <a:spcPts val="0"/>
              </a:spcAft>
              <a:buSzPts val="900"/>
              <a:buNone/>
            </a:pPr>
            <a:r>
              <a:rPr sz="1125" lang="en-US"/>
              <a:t>      print('Failed to retrieve data from the sensor. Check your connections.')  </a:t>
            </a:r>
            <a:endParaRPr sz="1125"/>
          </a:p>
          <a:p>
            <a:pPr algn="l" indent="0" lvl="0" marL="0" rtl="0">
              <a:lnSpc>
                <a:spcPct val="80000"/>
              </a:lnSpc>
              <a:spcBef>
                <a:spcPts val="1000"/>
              </a:spcBef>
              <a:spcAft>
                <a:spcPts val="0"/>
              </a:spcAft>
              <a:buSzPts val="900"/>
              <a:buNone/>
            </a:pPr>
            <a:r>
              <a:rPr sz="1125" lang="en-US"/>
              <a:t>      # Wait for a specific interval (e.g., 5 minutes)      </a:t>
            </a:r>
            <a:endParaRPr sz="1125"/>
          </a:p>
          <a:p>
            <a:pPr algn="l" indent="0" lvl="0" marL="0" rtl="0">
              <a:lnSpc>
                <a:spcPct val="80000"/>
              </a:lnSpc>
              <a:spcBef>
                <a:spcPts val="1000"/>
              </a:spcBef>
              <a:spcAft>
                <a:spcPts val="0"/>
              </a:spcAft>
              <a:buSzPts val="900"/>
              <a:buNone/>
            </a:pPr>
            <a:r>
              <a:rPr sz="1125" lang="en-US"/>
              <a:t>       time.sleep(300)  </a:t>
            </a:r>
            <a:endParaRPr sz="1125"/>
          </a:p>
          <a:p>
            <a:pPr algn="l" indent="0" lvl="0" marL="0" rtl="0">
              <a:lnSpc>
                <a:spcPct val="80000"/>
              </a:lnSpc>
              <a:spcBef>
                <a:spcPts val="1000"/>
              </a:spcBef>
              <a:spcAft>
                <a:spcPts val="0"/>
              </a:spcAft>
              <a:buSzPts val="900"/>
              <a:buNone/>
            </a:pPr>
            <a:r>
              <a:rPr sz="1125" lang="en-US"/>
              <a:t>  except Keyboard Interrupt:     </a:t>
            </a:r>
            <a:endParaRPr sz="1125"/>
          </a:p>
          <a:p>
            <a:pPr algn="l" indent="0" lvl="0" marL="0" rtl="0">
              <a:lnSpc>
                <a:spcPct val="80000"/>
              </a:lnSpc>
              <a:spcBef>
                <a:spcPts val="1000"/>
              </a:spcBef>
              <a:spcAft>
                <a:spcPts val="0"/>
              </a:spcAft>
              <a:buSzPts val="900"/>
              <a:buNone/>
            </a:pPr>
            <a:r>
              <a:rPr sz="1125" lang="en-US"/>
              <a:t>   print('Monitoring stopped')  </a:t>
            </a:r>
          </a:p>
          <a:p>
            <a:pPr algn="l" indent="0" lvl="0" marL="0" rtl="0">
              <a:lnSpc>
                <a:spcPct val="80000"/>
              </a:lnSpc>
              <a:spcBef>
                <a:spcPts val="1000"/>
              </a:spcBef>
              <a:spcAft>
                <a:spcPts val="0"/>
              </a:spcAft>
              <a:buSzPts val="900"/>
              <a:buNone/>
            </a:pPr>
            <a:r>
              <a:rPr sz="1125" lang="en-US"/>
              <a:t>      break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Shape 221"/>
        <p:cNvGrpSpPr/>
        <p:nvPr/>
      </p:nvGrpSpPr>
      <p:grpSpPr>
        <a:xfrm>
          <a:off x="0" y="0"/>
          <a:ext cx="0" cy="0"/>
          <a:chOff x="0" y="0"/>
          <a:chExt cx="0" cy="0"/>
        </a:xfrm>
      </p:grpSpPr>
      <p:sp>
        <p:nvSpPr>
          <p:cNvPr id="1048640" name="Google Shape;222;p26"/>
          <p:cNvSpPr txBox="1"/>
          <p:nvPr>
            <p:ph type="title"/>
          </p:nvPr>
        </p:nvSpPr>
        <p:spPr>
          <a:xfrm>
            <a:off x="677334" y="609600"/>
            <a:ext cx="8596800" cy="13209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ts val="3600"/>
              <a:buFont typeface="Trebuchet MS"/>
              <a:buNone/>
            </a:pPr>
            <a:r>
              <a:rPr b="1" lang="en-US">
                <a:solidFill>
                  <a:schemeClr val="dk1"/>
                </a:solidFill>
              </a:rPr>
              <a:t>MOBILE APP  DEVELOPMENT</a:t>
            </a:r>
            <a:endParaRPr b="1">
              <a:solidFill>
                <a:schemeClr val="dk1"/>
              </a:solidFill>
            </a:endParaRPr>
          </a:p>
        </p:txBody>
      </p:sp>
      <p:sp>
        <p:nvSpPr>
          <p:cNvPr id="1048641" name="Google Shape;223;p26"/>
          <p:cNvSpPr txBox="1"/>
          <p:nvPr>
            <p:ph type="body" idx="1"/>
          </p:nvPr>
        </p:nvSpPr>
        <p:spPr>
          <a:xfrm>
            <a:off x="677334" y="2160589"/>
            <a:ext cx="8596800" cy="3880800"/>
          </a:xfrm>
          <a:prstGeom prst="rect"/>
          <a:noFill/>
          <a:ln>
            <a:noFill/>
          </a:ln>
        </p:spPr>
        <p:txBody>
          <a:bodyPr anchor="t" anchorCtr="0" bIns="45700" lIns="91425" rIns="91425" spcFirstLastPara="1" tIns="45700" wrap="square">
            <a:normAutofit/>
          </a:bodyPr>
          <a:p>
            <a:pPr algn="l" indent="-342900" lvl="0" marL="342900" rtl="0">
              <a:lnSpc>
                <a:spcPct val="80000"/>
              </a:lnSpc>
              <a:spcBef>
                <a:spcPts val="0"/>
              </a:spcBef>
              <a:spcAft>
                <a:spcPts val="0"/>
              </a:spcAft>
              <a:buSzPts val="1116"/>
              <a:buChar char="►"/>
            </a:pPr>
            <a:r>
              <a:rPr sz="1395" lang="en-US"/>
              <a:t>Developing a mobile app for environmental monitoring using IoT can be a complex but rewarding project. Here are some key steps and considerations to get you started:</a:t>
            </a:r>
          </a:p>
          <a:p>
            <a:pPr algn="l" indent="-342900" lvl="0" marL="342900" rtl="0">
              <a:lnSpc>
                <a:spcPct val="80000"/>
              </a:lnSpc>
              <a:spcBef>
                <a:spcPts val="1000"/>
              </a:spcBef>
              <a:spcAft>
                <a:spcPts val="0"/>
              </a:spcAft>
              <a:buSzPts val="1116"/>
              <a:buChar char="►"/>
            </a:pPr>
            <a:r>
              <a:rPr sz="1395" lang="en-US"/>
              <a:t>Define Your Objectives: Clearly outline what environmental parameters you want to monitor (e.g., air quality, temperature, humidity) and what actions you'll take based on the data.</a:t>
            </a:r>
          </a:p>
          <a:p>
            <a:pPr algn="l" indent="-342900" lvl="0" marL="342900" rtl="0">
              <a:lnSpc>
                <a:spcPct val="80000"/>
              </a:lnSpc>
              <a:spcBef>
                <a:spcPts val="1000"/>
              </a:spcBef>
              <a:spcAft>
                <a:spcPts val="0"/>
              </a:spcAft>
              <a:buSzPts val="1116"/>
              <a:buChar char="►"/>
            </a:pPr>
            <a:r>
              <a:rPr sz="1395" lang="en-US"/>
              <a:t>Select IoT Devices: Choose appropriate sensors and IoT devices that can collect the necessary data. Ensure they are compatible with your chosen IoT platform.</a:t>
            </a:r>
          </a:p>
          <a:p>
            <a:pPr algn="l" indent="-342900" lvl="0" marL="342900" rtl="0">
              <a:lnSpc>
                <a:spcPct val="80000"/>
              </a:lnSpc>
              <a:spcBef>
                <a:spcPts val="1000"/>
              </a:spcBef>
              <a:spcAft>
                <a:spcPts val="0"/>
              </a:spcAft>
              <a:buSzPts val="1116"/>
              <a:buChar char="►"/>
            </a:pPr>
            <a:r>
              <a:rPr sz="1395" lang="en-US"/>
              <a:t>Choose an IoT Platform: Select an IoT platform like AWS IoT, Azure IoT, or Google Cloud IoT to manage device connectivity, data processing, and security.</a:t>
            </a:r>
          </a:p>
          <a:p>
            <a:pPr algn="l" indent="-342900" lvl="0" marL="342900" rtl="0">
              <a:lnSpc>
                <a:spcPct val="80000"/>
              </a:lnSpc>
              <a:spcBef>
                <a:spcPts val="1000"/>
              </a:spcBef>
              <a:spcAft>
                <a:spcPts val="0"/>
              </a:spcAft>
              <a:buSzPts val="1116"/>
              <a:buChar char="►"/>
            </a:pPr>
            <a:r>
              <a:rPr sz="1395" lang="en-US"/>
              <a:t>User Authentication and Security: Implement user authentication and ensure data security, as environmental data can be sensitive.</a:t>
            </a:r>
          </a:p>
          <a:p>
            <a:pPr algn="l" indent="-342900" lvl="0" marL="342900" rtl="0">
              <a:lnSpc>
                <a:spcPct val="80000"/>
              </a:lnSpc>
              <a:spcBef>
                <a:spcPts val="1000"/>
              </a:spcBef>
              <a:spcAft>
                <a:spcPts val="0"/>
              </a:spcAft>
              <a:buSzPts val="1116"/>
              <a:buChar char="►"/>
            </a:pPr>
            <a:r>
              <a:rPr sz="1395" lang="en-US"/>
              <a:t>Offline Support: Consider providing offline access to historical data in case of connectivity issues.</a:t>
            </a:r>
          </a:p>
          <a:p>
            <a:pPr algn="l" indent="-342900" lvl="0" marL="342900" rtl="0">
              <a:lnSpc>
                <a:spcPct val="80000"/>
              </a:lnSpc>
              <a:spcBef>
                <a:spcPts val="1000"/>
              </a:spcBef>
              <a:spcAft>
                <a:spcPts val="0"/>
              </a:spcAft>
              <a:buSzPts val="1116"/>
              <a:buChar char="►"/>
            </a:pPr>
            <a:r>
              <a:rPr sz="1395" lang="en-US"/>
              <a:t>Testing and Quality Assurance: Thoroughly test the app and IoT infrastructure to ensure data accuracy and reliability.</a:t>
            </a:r>
          </a:p>
          <a:p>
            <a:pPr algn="l" indent="-342900" lvl="0" marL="342900" rtl="0">
              <a:lnSpc>
                <a:spcPct val="80000"/>
              </a:lnSpc>
              <a:spcBef>
                <a:spcPts val="1000"/>
              </a:spcBef>
              <a:spcAft>
                <a:spcPts val="0"/>
              </a:spcAft>
              <a:buSzPts val="1116"/>
              <a:buChar char="►"/>
            </a:pPr>
            <a:r>
              <a:rPr sz="1395" lang="en-US"/>
              <a:t>Compliance and Regulations: Ensure that your app complies with any relevant environmental regulations and data privacy laws.</a:t>
            </a:r>
            <a:endParaRPr sz="1395"/>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CPH2083</dc:creator>
  <dcterms:created xsi:type="dcterms:W3CDTF">2023-11-01T11:13:42Z</dcterms:created>
  <dcterms:modified xsi:type="dcterms:W3CDTF">2023-11-01T11:13:42Z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66a4818c5f5e4ab897913d22315bbebf</vt:lpwstr>
  </property>
</Properties>
</file>