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khissan .B" userId="ef2343d4c71779a1" providerId="LiveId" clId="{88ECEDAF-F8D0-403A-B940-56A63BD6F0CF}"/>
    <pc:docChg chg="modSld">
      <pc:chgData name="Harikhissan .B" userId="ef2343d4c71779a1" providerId="LiveId" clId="{88ECEDAF-F8D0-403A-B940-56A63BD6F0CF}" dt="2025-03-29T04:57:07.725" v="5" actId="20577"/>
      <pc:docMkLst>
        <pc:docMk/>
      </pc:docMkLst>
      <pc:sldChg chg="modSp mod">
        <pc:chgData name="Harikhissan .B" userId="ef2343d4c71779a1" providerId="LiveId" clId="{88ECEDAF-F8D0-403A-B940-56A63BD6F0CF}" dt="2025-03-29T04:57:07.725" v="5" actId="20577"/>
        <pc:sldMkLst>
          <pc:docMk/>
          <pc:sldMk cId="0" sldId="270"/>
        </pc:sldMkLst>
        <pc:spChg chg="mod">
          <ac:chgData name="Harikhissan .B" userId="ef2343d4c71779a1" providerId="LiveId" clId="{88ECEDAF-F8D0-403A-B940-56A63BD6F0CF}" dt="2025-03-29T04:57:07.725" v="5" actId="20577"/>
          <ac:spMkLst>
            <pc:docMk/>
            <pc:sldMk cId="0" sldId="270"/>
            <ac:spMk id="2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e1270ad47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e1270ad47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e1270ad47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e1270ad47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e1270ad47_0_1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e1270ad47_0_1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e1270ad47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e1270ad47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e1270ad47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e1270ad47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e1270ad47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e1270ad47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e1270ad4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e1270ad4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e1270ad47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e1270ad47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e1270ad47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e1270ad47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e1270ad47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e1270ad47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e1270ad47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e1270ad47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e1270ad47_0_10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e1270ad47_0_10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e1270ad47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e1270ad47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e1270ad47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e1270ad47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05675" y="1562675"/>
            <a:ext cx="5017500" cy="17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POPULARITY BASED MUSIC PREDICTION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200475" y="3157300"/>
            <a:ext cx="22170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HARI KHISSAN 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22L219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1124950" y="465225"/>
            <a:ext cx="7810500" cy="44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RANDOM FOREST TREE: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075" y="714450"/>
            <a:ext cx="4458501" cy="40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1211575" y="971550"/>
            <a:ext cx="3238500" cy="3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Hyperparameters in Random Forest MODEL:</a:t>
            </a:r>
            <a:endParaRPr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en-GB" sz="13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n_estimators</a:t>
            </a:r>
            <a:r>
              <a:rPr lang="en-GB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– Number of trees in the forest.</a:t>
            </a:r>
            <a:endParaRPr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en-GB" sz="13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max_depth</a:t>
            </a:r>
            <a:r>
              <a:rPr lang="en-GB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– Maximum depth of each tree to prevent overfitting.</a:t>
            </a:r>
            <a:endParaRPr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en-GB" sz="13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min_samples_split</a:t>
            </a:r>
            <a:r>
              <a:rPr lang="en-GB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– Minimum samples required to split a node.</a:t>
            </a:r>
            <a:endParaRPr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en-GB" sz="13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max_features</a:t>
            </a:r>
            <a:r>
              <a:rPr lang="en-GB" sz="13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– Number of features to consider at each split.</a:t>
            </a:r>
            <a:endParaRPr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1076125" y="753900"/>
            <a:ext cx="7260300" cy="41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RF TREE WITH MAXIMUM ACCURACY: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125" y="1463800"/>
            <a:ext cx="7260298" cy="2825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68196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METRICS: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13" y="889575"/>
            <a:ext cx="70389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 trained Random Forest Classifier that achieved an accuracy of 98.03%.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 confusion matrix and classification report to validate model predictions.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053" y="1349450"/>
            <a:ext cx="4187825" cy="4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4">
            <a:alphaModFix/>
          </a:blip>
          <a:srcRect t="4607" r="25512"/>
          <a:stretch/>
        </p:blipFill>
        <p:spPr>
          <a:xfrm>
            <a:off x="2723050" y="2571750"/>
            <a:ext cx="3614801" cy="16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RESULT: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1297500" y="1003950"/>
            <a:ext cx="3645900" cy="3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The Random Forest model performed well with high accuracy, precision, and recall.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Features like danceability, loudness, and tempo played a significant role in determining song popularity.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150" y="834975"/>
            <a:ext cx="3733801" cy="29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 rotWithShape="1">
          <a:blip r:embed="rId4">
            <a:alphaModFix/>
          </a:blip>
          <a:srcRect r="56623"/>
          <a:stretch/>
        </p:blipFill>
        <p:spPr>
          <a:xfrm>
            <a:off x="1051475" y="2836550"/>
            <a:ext cx="3891924" cy="8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65016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APPLICATION:</a:t>
            </a:r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1297500" y="1019175"/>
            <a:ext cx="7038900" cy="3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Streamlit web app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where users can input audio features and get predictions on song popularity.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812" y="1685927"/>
            <a:ext cx="6182274" cy="28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68007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CONCLUSION:</a:t>
            </a:r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1297500" y="1123950"/>
            <a:ext cx="7038900" cy="3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The Spotify analysis script loads and preprocesses a dataset of song attributes, removes irrelevant columns, and to predict song popularity.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If results are accurate, the model can assist in trend analysis and recommendations.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Enhancements like feature selection,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hyperparameter tuning may 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improve prediction performance.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The goal of this project is to develop a Music Popularity prediction system that classifies songs as popular or non-popular based on various audio and descriptive features extracted from Spotify's API.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The dataset consists of songs with features such as energy, tempo, danceability, loudness, valence, speechiness, acousticness, and metadata like artist, album, and playlist information.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Data Collection: Extracted song data from Kaggle and supplemented it with Spotify’s Developer API.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Data Preprocessing: Removed unnecessary columns and encoded categorical features using One-Hot, Label, and Target Encoding.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Feature Engineering: Converted track release dates into numerical features, normalized data, and selected relevant features for prediction.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Model Training: Split data into training and testing sets, trained a Random Forest Classifier model to predict the song’s popularity.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Evaluation: Assessed the model’s performance using accuracy, classification reports, and confusion matrices.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AutoNum type="arabicPeriod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Deployment: Built a Streamlit web application that allows users to input song details and obtain predictions on song popularity.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WORKFLOW: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939450"/>
            <a:ext cx="7038900" cy="40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3003" y="1023850"/>
            <a:ext cx="1634049" cy="357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DATASET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042275" y="1009200"/>
            <a:ext cx="4587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input  dataset used for this project consists of 4,831 songs with 30 features extracted from Spotify’s API.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dataset contains two types of features: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Audio Features: These features describe various musical characteristics of the tracks, derived from Spotify’s audio analysis.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Descriptive Features: These provide metadata about the songs, such as artist name, album details, and playlist information.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499" y="1187550"/>
            <a:ext cx="3481649" cy="17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173300" y="165150"/>
            <a:ext cx="70389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240150" y="697225"/>
            <a:ext cx="3095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ENCODING: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294900" y="1018075"/>
            <a:ext cx="7440000" cy="3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Encoding is the process of converting categorical (text-based) data into numerical values so that machine learning models can process them effectively.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ENCODING USED IN PREPROCESSING ARE: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Label Encoding: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Converts each unique category in a feature into a numerical label (0, 1, 2, …).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"/>
              <a:buChar char="●"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One-Hot Encoding: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Creates a new binary column for each category.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125" y="2448925"/>
            <a:ext cx="41338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447" y="3694125"/>
            <a:ext cx="2513975" cy="12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297500" y="505325"/>
            <a:ext cx="7467600" cy="44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TARGET ENCODING: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Replaces a categorical value with the mean of the target variable.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FREQUENCY ENCODING: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Assigns values based on how often a category appears in the dataset.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725" y="1328748"/>
            <a:ext cx="2170100" cy="11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4593" y="1328749"/>
            <a:ext cx="1741756" cy="11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250" y="1737050"/>
            <a:ext cx="24955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9046" y="3608788"/>
            <a:ext cx="3195750" cy="103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PARSING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Date parsing ensures consistency, prevents errors, and enables time-based analysis. It handles multiple formats (DD-MM-YYYY, YYYY-MM-DD) using pd.to_datetime().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Invalid dates are assigned NaT and managed via imputation or removal for a clean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66855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TRAINING: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207275" y="1086750"/>
            <a:ext cx="4086600" cy="3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RANDOM FOREST MODEL: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Random Forest is an ensemble learning algorithm that builds multiple decision trees and combines their outputs to improve prediction accuracy and reduce overfitting.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It is commonly used for classification and regression tasks.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l="3611" t="15866" r="2588" b="4604"/>
          <a:stretch/>
        </p:blipFill>
        <p:spPr>
          <a:xfrm>
            <a:off x="5093350" y="1199213"/>
            <a:ext cx="3850049" cy="2334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652</Words>
  <Application>Microsoft Office PowerPoint</Application>
  <PresentationFormat>On-screen Show (16:9)</PresentationFormat>
  <Paragraphs>79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Times New Roman</vt:lpstr>
      <vt:lpstr>Arial</vt:lpstr>
      <vt:lpstr>Montserrat</vt:lpstr>
      <vt:lpstr>Lato</vt:lpstr>
      <vt:lpstr>Focus</vt:lpstr>
      <vt:lpstr>POPULARITY BASED MUSIC PREDICTION SYSTEM</vt:lpstr>
      <vt:lpstr>PROBLEM STATEMENT</vt:lpstr>
      <vt:lpstr>METHODOLOGY</vt:lpstr>
      <vt:lpstr>WORKFLOW:</vt:lpstr>
      <vt:lpstr>INPUT DATASET</vt:lpstr>
      <vt:lpstr>PREPROCESSING: </vt:lpstr>
      <vt:lpstr>PowerPoint Presentation</vt:lpstr>
      <vt:lpstr>DATE PARSING</vt:lpstr>
      <vt:lpstr>MODEL TRAINING:</vt:lpstr>
      <vt:lpstr>PowerPoint Presentation</vt:lpstr>
      <vt:lpstr>PowerPoint Presentation</vt:lpstr>
      <vt:lpstr>METRICS:</vt:lpstr>
      <vt:lpstr>RESULT:</vt:lpstr>
      <vt:lpstr>WEB APPLICATION: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Harikhissan .B</cp:lastModifiedBy>
  <cp:revision>1</cp:revision>
  <dcterms:modified xsi:type="dcterms:W3CDTF">2025-03-29T04:57:09Z</dcterms:modified>
</cp:coreProperties>
</file>