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6" r:id="rId10"/>
    <p:sldId id="268" r:id="rId11"/>
    <p:sldId id="271" r:id="rId12"/>
    <p:sldId id="272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7CFE84C-D45D-496E-8FF4-27A0F3C8F761}">
          <p14:sldIdLst>
            <p14:sldId id="256"/>
            <p14:sldId id="257"/>
            <p14:sldId id="258"/>
            <p14:sldId id="259"/>
          </p14:sldIdLst>
        </p14:section>
        <p14:section name="Untitled Section" id="{1F983DC1-C3AC-4349-952C-E8B560FDC7F1}">
          <p14:sldIdLst>
            <p14:sldId id="260"/>
            <p14:sldId id="261"/>
            <p14:sldId id="263"/>
            <p14:sldId id="267"/>
            <p14:sldId id="266"/>
            <p14:sldId id="268"/>
            <p14:sldId id="271"/>
            <p14:sldId id="272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kishore71/Smart_irrigation_AICTE_Shell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67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942580" y="2194527"/>
            <a:ext cx="7578860" cy="2926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PROJECT : SMART IRRIGATION</a:t>
            </a:r>
          </a:p>
          <a:p>
            <a:pPr algn="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KOKKILIGADDA HARI KISHORE</a:t>
            </a:r>
          </a:p>
          <a:p>
            <a:pPr algn="r">
              <a:lnSpc>
                <a:spcPct val="150000"/>
              </a:lnSpc>
            </a:pPr>
            <a:r>
              <a:rPr lang="en-IN" dirty="0">
                <a:solidFill>
                  <a:schemeClr val="tx2"/>
                </a:solidFill>
              </a:rPr>
              <a:t>AICTE_ID:STU672b98afc2ebe1730910383</a:t>
            </a:r>
          </a:p>
          <a:p>
            <a:pPr algn="r">
              <a:lnSpc>
                <a:spcPct val="150000"/>
              </a:lnSpc>
            </a:pPr>
            <a:r>
              <a:rPr lang="en-IN" dirty="0">
                <a:solidFill>
                  <a:schemeClr val="tx2"/>
                </a:solidFill>
              </a:rPr>
              <a:t>STUDENT_ID:y23cs071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DBDFF-2E1D-6ED4-279A-F3707D7BB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2E0A5-334C-A3A7-51B2-052077C6ED25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0E11A-EC25-17F8-DD4E-AA70E88A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175114"/>
            <a:ext cx="11269133" cy="538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E02D-9C73-5EEA-80FB-09539138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542198-D484-27AE-88DA-3F6EA41A4AFB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AF8ED-424A-99FF-A49E-94E51FD6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1371599"/>
            <a:ext cx="11379200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40C5-779E-E04C-8FD6-9EE8E5C9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1E6521-5904-24F8-AE28-14A91CB5F7CE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F998C-A278-85A3-5B55-59C6142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1295399"/>
            <a:ext cx="11303000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18D4-EBE0-ABA7-32F1-6D325D69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9B137F-C661-4200-11A1-57255DAF6CCC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1AF9D-5D81-B0FC-E32C-6B580404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1" y="1329267"/>
            <a:ext cx="113284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7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204291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dirty="0"/>
              <a:t>The </a:t>
            </a:r>
            <a:r>
              <a:rPr lang="en-US" sz="1800" b="1" dirty="0"/>
              <a:t>Smart Irrigation System</a:t>
            </a:r>
            <a:r>
              <a:rPr lang="en-US" sz="1800" dirty="0"/>
              <a:t> project showcases a practical application of machine learning in agriculture to automate water management. By leveraging environmental data (e.g., temperature, soil moisture), this system makes intelligent irrigation decisions, promoting both efficiency and sustainability.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The project used a </a:t>
            </a:r>
            <a:r>
              <a:rPr lang="en-US" sz="1800" b="1" dirty="0"/>
              <a:t>Random Forest Classifier</a:t>
            </a:r>
            <a:r>
              <a:rPr lang="en-US" sz="1800" dirty="0"/>
              <a:t> with a </a:t>
            </a:r>
            <a:r>
              <a:rPr lang="en-US" sz="1800" b="1" dirty="0" err="1"/>
              <a:t>MultiOutputClassifier</a:t>
            </a:r>
            <a:r>
              <a:rPr lang="en-US" sz="1800" dirty="0"/>
              <a:t> to predict multiple irrigation outcomes  at once.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The input data was normalized using </a:t>
            </a:r>
            <a:r>
              <a:rPr lang="en-US" sz="1800" b="1" dirty="0" err="1"/>
              <a:t>MinMaxScaler</a:t>
            </a:r>
            <a:r>
              <a:rPr lang="en-US" sz="1800" dirty="0"/>
              <a:t>, ensuring balanced feature contribution.</a:t>
            </a:r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The dataset was split using </a:t>
            </a:r>
            <a:r>
              <a:rPr lang="en-US" sz="1800" b="1" dirty="0" err="1"/>
              <a:t>train_test_split</a:t>
            </a:r>
            <a:r>
              <a:rPr lang="en-US" sz="1800" dirty="0"/>
              <a:t> to fairly evaluate the model's generalization.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  The model’s structure allows integration into real-world IoT systems, making irrigation decisions based on live    sensor data.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dirty="0"/>
              <a:t>This project not only demonstrates </a:t>
            </a:r>
            <a:r>
              <a:rPr lang="en-US" sz="1800" b="1" dirty="0"/>
              <a:t>technical competency in data science and machine learning</a:t>
            </a:r>
            <a:r>
              <a:rPr lang="en-US" sz="1800" dirty="0"/>
              <a:t> but also emphasizes real-world impact through </a:t>
            </a:r>
            <a:r>
              <a:rPr lang="en-US" sz="1800" b="1" dirty="0"/>
              <a:t>resource conservation and agricultural productivity</a:t>
            </a:r>
            <a:r>
              <a:rPr lang="en-US" sz="1800" dirty="0"/>
              <a:t>.</a:t>
            </a:r>
            <a:endParaRPr lang="en-US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DEF2EB-46B8-F426-DDAE-C9C74EA4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52216"/>
            <a:ext cx="7153769" cy="901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Understand how to use environmental sensor data (e.g., temperature, humidity, soil moisture) for decision-making in irrigation.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213163"/>
                </a:solidFill>
              </a:rPr>
              <a:t> </a:t>
            </a:r>
            <a:r>
              <a:rPr lang="en-US" sz="2000" dirty="0"/>
              <a:t>Learn to preprocess and analyze data using Python libraries such as Pandas and NumPy.</a:t>
            </a: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Apply machine learning techniques to predict irrigation needs.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Evaluate model performance using metrics like accuracy and confusion matrix.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Gain practical experience in developing an automation pipeline for agriculture using data-driven methods.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5794" y="762000"/>
            <a:ext cx="11741206" cy="10556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  <a:r>
              <a:rPr lang="en-US" sz="2000" b="1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Python</a:t>
            </a:r>
            <a:r>
              <a:rPr lang="en-US" sz="2000" dirty="0"/>
              <a:t> – Core programming language for scripting and automation.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  <a:r>
              <a:rPr lang="en-US" sz="2000" dirty="0"/>
              <a:t> – For writing and testing code in an interactive environment.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Pandas</a:t>
            </a:r>
            <a:r>
              <a:rPr lang="en-IN" sz="2000" dirty="0"/>
              <a:t> – Data manipulation and preprocessing.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NumPy</a:t>
            </a:r>
            <a:r>
              <a:rPr lang="en-US" sz="2000" dirty="0"/>
              <a:t> – Numerical computing and array operations.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Matplotlib / Seaborn</a:t>
            </a:r>
            <a:r>
              <a:rPr lang="en-IN" sz="2000" dirty="0"/>
              <a:t> – Data visualization.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Scikit-learn</a:t>
            </a:r>
            <a:r>
              <a:rPr lang="en-US" sz="2000" dirty="0"/>
              <a:t> – Machine learning algorithms and model evaluation.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Streamlit</a:t>
            </a:r>
            <a:r>
              <a:rPr lang="en-US" sz="2000" dirty="0"/>
              <a:t> </a:t>
            </a:r>
            <a:r>
              <a:rPr lang="en-US" sz="2000" i="1" dirty="0"/>
              <a:t>(optional)</a:t>
            </a:r>
            <a:r>
              <a:rPr lang="en-US" sz="2000" dirty="0"/>
              <a:t> – For building a user interface (dashboard).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IoT Sensor Simulation or Real Sensors</a:t>
            </a:r>
            <a:r>
              <a:rPr lang="en-US" sz="2000" dirty="0"/>
              <a:t> – Soil moisture, temperature, humidity (hardware or simulated).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CSV or Sensor Data Files</a:t>
            </a:r>
            <a:r>
              <a:rPr lang="en-US" sz="2000" dirty="0"/>
              <a:t> – As input for training/testing models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FE23F-748D-C5BB-7572-409CF728BC08}"/>
              </a:ext>
            </a:extLst>
          </p:cNvPr>
          <p:cNvSpPr txBox="1"/>
          <p:nvPr/>
        </p:nvSpPr>
        <p:spPr>
          <a:xfrm>
            <a:off x="3060700" y="3090432"/>
            <a:ext cx="610108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22C466-9441-D288-9AD6-D6196DC2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32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manipulation and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AE97FB-A6A1-3521-B07A-9F2EABC50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manipulation and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A05FA8D-481B-6A75-B512-9D942596D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2071AC4-6A5D-39C5-3AA8-DC62E68B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64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A3DCCA4-D2D3-EAB4-37CC-7A261370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831F147-FEFC-42EB-80F6-F74A935ED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0AB04DE-759E-6F9D-37BB-6F0AFE0D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BBFC7899-4AFB-89F0-07CC-BD702AB1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3257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8ACA622-0556-18C5-7E76-C05A13E7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" y="743716"/>
            <a:ext cx="12192000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endParaRPr lang="en-US" sz="1800" b="1" dirty="0">
              <a:solidFill>
                <a:srgbClr val="213163"/>
              </a:solidFill>
            </a:endParaRPr>
          </a:p>
          <a:p>
            <a:pPr marL="342900" indent="-342900">
              <a:buAutoNum type="arabicPeriod"/>
            </a:pPr>
            <a:r>
              <a:rPr lang="en-IN" sz="1800" b="1" dirty="0"/>
              <a:t>Data Collection:</a:t>
            </a:r>
            <a:endParaRPr lang="en-IN" sz="1800" dirty="0"/>
          </a:p>
          <a:p>
            <a:r>
              <a:rPr lang="en-IN" sz="1800" b="1" dirty="0">
                <a:solidFill>
                  <a:srgbClr val="213163"/>
                </a:solidFill>
              </a:rPr>
              <a:t>                  </a:t>
            </a:r>
            <a:r>
              <a:rPr lang="en-US" sz="1800" dirty="0"/>
              <a:t>Gather environmental data such as soil moisture, temperature, and humidity.</a:t>
            </a:r>
          </a:p>
          <a:p>
            <a:r>
              <a:rPr lang="en-US" sz="1800" dirty="0"/>
              <a:t>                  Data may be simulated or collected from real IoT sensors.</a:t>
            </a:r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2. </a:t>
            </a:r>
            <a:r>
              <a:rPr lang="en-IN" sz="1800" b="1" dirty="0"/>
              <a:t>Data Preprocessing:</a:t>
            </a:r>
          </a:p>
          <a:p>
            <a:r>
              <a:rPr lang="en-US" sz="1800" dirty="0"/>
              <a:t>           Handle missing values, encode categorical variables, and normalize features using libraries like Pandas and Scikit-learn</a:t>
            </a:r>
          </a:p>
          <a:p>
            <a:endParaRPr lang="en-US" sz="1800" b="1" dirty="0"/>
          </a:p>
          <a:p>
            <a:r>
              <a:rPr lang="en-US" sz="1800" b="1" dirty="0"/>
              <a:t>3. </a:t>
            </a:r>
            <a:r>
              <a:rPr lang="en-IN" sz="1800" b="1" dirty="0"/>
              <a:t>Train-Test Split:</a:t>
            </a:r>
          </a:p>
          <a:p>
            <a:r>
              <a:rPr lang="en-IN" sz="1800" b="1" dirty="0"/>
              <a:t>            </a:t>
            </a:r>
            <a:r>
              <a:rPr lang="en-US" sz="1800" dirty="0"/>
              <a:t>Divide the dataset into training and testing sets to evaluate model performance effectively.</a:t>
            </a:r>
          </a:p>
          <a:p>
            <a:endParaRPr lang="en-US" sz="1800" dirty="0"/>
          </a:p>
          <a:p>
            <a:r>
              <a:rPr lang="en-US" sz="1800" b="1" dirty="0"/>
              <a:t>4.</a:t>
            </a:r>
            <a:r>
              <a:rPr lang="en-IN" sz="1800" b="1" dirty="0"/>
              <a:t> Model Training:</a:t>
            </a:r>
            <a:endParaRPr lang="en-IN" sz="1800" dirty="0"/>
          </a:p>
          <a:p>
            <a:r>
              <a:rPr lang="en-IN" sz="1800" dirty="0"/>
              <a:t>           </a:t>
            </a:r>
            <a:r>
              <a:rPr lang="en-US" sz="1800" dirty="0"/>
              <a:t>Apply classification algorithms (e.g., Decision Tree, Random Forest) using Scikit-learn.</a:t>
            </a:r>
          </a:p>
          <a:p>
            <a:endParaRPr lang="en-US" sz="1800" dirty="0"/>
          </a:p>
          <a:p>
            <a:r>
              <a:rPr lang="en-US" sz="1800" b="1" dirty="0"/>
              <a:t>5.</a:t>
            </a:r>
            <a:r>
              <a:rPr lang="en-IN" sz="1800" b="1" dirty="0"/>
              <a:t> Model Evaluation:</a:t>
            </a:r>
          </a:p>
          <a:p>
            <a:r>
              <a:rPr lang="en-IN" sz="1800" dirty="0"/>
              <a:t>           </a:t>
            </a:r>
            <a:r>
              <a:rPr lang="en-US" sz="1800" dirty="0"/>
              <a:t>Assess model accuracy and performance using metrics like confusion matrix, accuracy score, etc.</a:t>
            </a:r>
          </a:p>
          <a:p>
            <a:endParaRPr lang="en-US" sz="1800" dirty="0"/>
          </a:p>
          <a:p>
            <a:r>
              <a:rPr lang="en-US" sz="1800" b="1" dirty="0"/>
              <a:t>6.</a:t>
            </a:r>
            <a:r>
              <a:rPr lang="en-IN" sz="1800" b="1" dirty="0"/>
              <a:t> Decision Logic:</a:t>
            </a:r>
          </a:p>
          <a:p>
            <a:r>
              <a:rPr lang="en-IN" sz="1800" dirty="0"/>
              <a:t>          </a:t>
            </a:r>
            <a:r>
              <a:rPr lang="en-IN" sz="1800" b="1" dirty="0"/>
              <a:t> </a:t>
            </a:r>
            <a:r>
              <a:rPr lang="en-US" sz="1800" dirty="0"/>
              <a:t>Use the trained model to decide whether irrigation is needed based on new input data.</a:t>
            </a:r>
          </a:p>
          <a:p>
            <a:endParaRPr lang="en-US" sz="1800" dirty="0"/>
          </a:p>
          <a:p>
            <a:r>
              <a:rPr lang="en-US" sz="1800" b="1" dirty="0"/>
              <a:t>7.</a:t>
            </a:r>
            <a:r>
              <a:rPr lang="en-IN" sz="1800" b="1" dirty="0"/>
              <a:t> Output / Visualization:</a:t>
            </a:r>
          </a:p>
          <a:p>
            <a:r>
              <a:rPr lang="en-US" sz="1800" dirty="0"/>
              <a:t>            Display the prediction and relevant data using print statements or a UI tool like </a:t>
            </a:r>
            <a:r>
              <a:rPr lang="en-US" sz="1800" dirty="0" err="1"/>
              <a:t>Streamlit</a:t>
            </a:r>
            <a:r>
              <a:rPr lang="en-IN" sz="1800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15B50D-3B55-9E2F-43E9-4E7D325B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A86641-6269-94E0-34D8-F851F211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51C17D5-9065-F6BE-4302-CF47D808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0576E8-C8F6-016F-620C-AB64536D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79D1D09-7032-6BF6-FBD4-9ED554FD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AC7421A-BD62-D4AA-76D1-EAFFA104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classification algorithms (e.g., Decision Tree, Random Forest) using Scikit-learn.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1258" y="1044787"/>
            <a:ext cx="12098867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</a:t>
            </a:r>
          </a:p>
          <a:p>
            <a:r>
              <a:rPr lang="en-US" sz="2000" dirty="0"/>
              <a:t>Traditional irrigation methods often lead to </a:t>
            </a:r>
            <a:r>
              <a:rPr lang="en-US" sz="2000" b="1" dirty="0"/>
              <a:t>over-irrigation or under-irrigation</a:t>
            </a:r>
            <a:r>
              <a:rPr lang="en-US" sz="2000" dirty="0"/>
              <a:t>,</a:t>
            </a:r>
          </a:p>
          <a:p>
            <a:r>
              <a:rPr lang="en-US" sz="2000" dirty="0"/>
              <a:t> which results in: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Reduced crop yields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 Increased manual </a:t>
            </a:r>
            <a:r>
              <a:rPr lang="en-IN" sz="2000" b="1" dirty="0" err="1"/>
              <a:t>labor</a:t>
            </a:r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 Lack of real-time decision making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/>
              <a:t> </a:t>
            </a:r>
            <a:r>
              <a:rPr lang="en-IN" sz="2000" b="1" dirty="0"/>
              <a:t>Wastage of water resources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r>
              <a:rPr lang="en-US" sz="2000" dirty="0"/>
              <a:t>With climate variability and growing water scarcity, there's a pressing need for a </a:t>
            </a:r>
            <a:r>
              <a:rPr lang="en-US" sz="2000" b="1" dirty="0"/>
              <a:t>smart, automated</a:t>
            </a:r>
          </a:p>
          <a:p>
            <a:r>
              <a:rPr lang="en-US" sz="2000" b="1" dirty="0"/>
              <a:t>irrigation system</a:t>
            </a:r>
            <a:r>
              <a:rPr lang="en-US" sz="2000" dirty="0"/>
              <a:t> that makes data-driven decisions using environmental inputs like soil moisture, </a:t>
            </a:r>
          </a:p>
          <a:p>
            <a:r>
              <a:rPr lang="en-US" sz="2000" dirty="0"/>
              <a:t>temperature, and humidity.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GITHUB </a:t>
            </a:r>
            <a:r>
              <a:rPr lang="en-US" sz="2000" dirty="0"/>
              <a:t>link:</a:t>
            </a:r>
          </a:p>
          <a:p>
            <a:r>
              <a:rPr lang="en-US" sz="2000" dirty="0"/>
              <a:t>               </a:t>
            </a:r>
          </a:p>
          <a:p>
            <a:r>
              <a:rPr lang="en-US" sz="2000" dirty="0"/>
              <a:t>                        </a:t>
            </a:r>
            <a:r>
              <a:rPr lang="en-US" sz="2000" dirty="0">
                <a:hlinkClick r:id="rId2"/>
              </a:rPr>
              <a:t>https://github.com/Harikishore71/Smart_irrigation_AICTE_Shell.git</a:t>
            </a:r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213163"/>
                </a:solidFill>
              </a:rPr>
              <a:t>               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4D93BA-D318-042E-3EE0-0E3F656A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" y="822960"/>
            <a:ext cx="12175374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The proposed </a:t>
            </a:r>
            <a:r>
              <a:rPr lang="en-US" sz="2000" b="1" dirty="0"/>
              <a:t>Smart Irrigation System</a:t>
            </a:r>
            <a:r>
              <a:rPr lang="en-US" sz="2000" dirty="0"/>
              <a:t> uses a machine learning-based approach to automate the irrigation process by:</a:t>
            </a:r>
          </a:p>
          <a:p>
            <a:r>
              <a:rPr lang="en-US" sz="2000" dirty="0"/>
              <a:t>  </a:t>
            </a:r>
          </a:p>
          <a:p>
            <a:pPr marL="342900" lvl="4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Collecting </a:t>
            </a:r>
            <a:r>
              <a:rPr lang="en-US" sz="2000" b="1" dirty="0"/>
              <a:t>real-time environmental data</a:t>
            </a:r>
            <a:r>
              <a:rPr lang="en-US" sz="2000" dirty="0"/>
              <a:t> (e.g., soil moisture, temperature, humidity).</a:t>
            </a:r>
            <a:r>
              <a:rPr lang="en-US" sz="2000" b="1" dirty="0"/>
              <a:t> </a:t>
            </a:r>
          </a:p>
          <a:p>
            <a:pPr marL="342900" lvl="4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  Preprocessing the data</a:t>
            </a:r>
            <a:r>
              <a:rPr lang="en-US" sz="2000" dirty="0"/>
              <a:t> to ensure it's clean and usable.</a:t>
            </a:r>
          </a:p>
          <a:p>
            <a:pPr marL="342900" lvl="4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 Applying a </a:t>
            </a:r>
            <a:r>
              <a:rPr lang="en-US" sz="2000" b="1" dirty="0"/>
              <a:t>trained machine learning model</a:t>
            </a:r>
            <a:r>
              <a:rPr lang="en-US" sz="2000" dirty="0"/>
              <a:t> to predict whether irrigation is needed</a:t>
            </a:r>
          </a:p>
          <a:p>
            <a:pPr marL="342900" lvl="4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 Making </a:t>
            </a:r>
            <a:r>
              <a:rPr lang="en-US" sz="2000" b="1" dirty="0"/>
              <a:t>automated irrigation decisions</a:t>
            </a:r>
            <a:r>
              <a:rPr lang="en-US" sz="2000" dirty="0"/>
              <a:t> based on model output</a:t>
            </a:r>
          </a:p>
          <a:p>
            <a:pPr marL="342900" lvl="4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 Optionally, using a </a:t>
            </a:r>
            <a:r>
              <a:rPr lang="en-US" sz="2000" b="1" dirty="0" err="1"/>
              <a:t>Streamlit</a:t>
            </a:r>
            <a:r>
              <a:rPr lang="en-US" sz="2000" b="1" dirty="0"/>
              <a:t>-based dashboard</a:t>
            </a:r>
            <a:r>
              <a:rPr lang="en-US" sz="2000" dirty="0"/>
              <a:t> to visualize predictions and data</a:t>
            </a:r>
          </a:p>
          <a:p>
            <a:endParaRPr lang="en-US" sz="2000" dirty="0"/>
          </a:p>
          <a:p>
            <a:r>
              <a:rPr lang="en-US" sz="2000" dirty="0"/>
              <a:t>This solution enables </a:t>
            </a:r>
            <a:r>
              <a:rPr lang="en-US" sz="2000" b="1" dirty="0"/>
              <a:t>efficient water use</a:t>
            </a:r>
            <a:r>
              <a:rPr lang="en-US" sz="2000" dirty="0"/>
              <a:t>, reduces human effort, and promotes </a:t>
            </a:r>
          </a:p>
          <a:p>
            <a:r>
              <a:rPr lang="en-US" sz="2000" b="1" dirty="0"/>
              <a:t>sustainable agriculture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69880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0CFC3-FE2B-D2A7-F062-7AE0E15B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4" y="1098911"/>
            <a:ext cx="11633200" cy="569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5185-6682-9313-324A-C23B5DBD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DC7432-CA63-0DE7-FACE-428FBCDA4B79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FABFC-4FA5-AE7E-7EE2-017650D5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3" y="1175114"/>
            <a:ext cx="11320294" cy="53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A41D-5CAB-A49A-BAE1-4B26F35C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95342-C5BD-B404-08A9-5F28C045A870}"/>
              </a:ext>
            </a:extLst>
          </p:cNvPr>
          <p:cNvSpPr txBox="1"/>
          <p:nvPr/>
        </p:nvSpPr>
        <p:spPr>
          <a:xfrm>
            <a:off x="255104" y="77500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B4F357-4931-5598-716C-3946E0A9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1261533"/>
            <a:ext cx="10947400" cy="5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196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291</TotalTime>
  <Words>772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Hari kokkiligadda</cp:lastModifiedBy>
  <cp:revision>8</cp:revision>
  <dcterms:created xsi:type="dcterms:W3CDTF">2024-12-31T09:40:01Z</dcterms:created>
  <dcterms:modified xsi:type="dcterms:W3CDTF">2025-07-31T13:30:40Z</dcterms:modified>
</cp:coreProperties>
</file>