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57" r:id="rId6"/>
    <p:sldId id="258" r:id="rId7"/>
    <p:sldId id="259" r:id="rId8"/>
    <p:sldId id="260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14A-8220-4DF7-B8C3-DA6855F7C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5FFE9-9415-4080-87A6-9CE64A0B7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59E6-BF55-434E-8904-00FB84F8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B646-AB7B-47D6-86C2-F36AA91F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4FC9-5502-487D-880C-B44C4864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ACE7-A7BA-4690-8FE3-1B9CD761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5FFDF-A669-442A-A7AD-75C7EC539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DA7B-11C0-4327-9E7E-CF035AB4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4DD7-EA7B-4F73-8169-AA903A00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3604-A58B-47B6-AD54-DD26F08F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85AA8-8112-4E59-AF89-2F97ADFDD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86840-CBBA-420D-9F76-9647E5A5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6147-CB24-4251-A46D-F4838794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4E2D-B64D-4386-8C37-6E2F933E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1495-CFD2-4DFA-ADA3-1B9AACFA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B736-1622-487A-AD72-A411B69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669C-2E8C-445A-86C0-72A42A32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8B9B-3162-4AC0-8131-1A7D3351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718B-EACD-4426-80AD-76CCF6C5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4D873-A3E8-4ACC-ABBF-179662F9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BDA5-A111-45EA-AB52-DEB34E3C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43BB-59F1-45C0-B6A4-A903D48C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2855-930B-4427-902E-980C74C1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490D-11C5-418A-B871-44664F7B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93B7-58E6-44F2-9CE2-A54C6B3D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A54E-5571-454C-9B4E-7748A2D0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2653-F22D-46BC-B1EB-EC3B543D2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A0353-C688-478B-BC0A-31D713C7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CE3E6-C5A8-4EC0-94A8-1DDA29AD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D192C-EA73-4C71-B48E-BC51CAAB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7C233-336F-4ED5-8E93-895A1FE4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0BCD-6BD4-4951-A04D-1FFEADE4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4AFA6-52B0-4340-9FB0-0603373C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47077-5D58-4642-B390-C9C93396D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80E63-1A10-474B-8A0B-1F9A63880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5431A-37C7-4A77-AE6B-0434B239E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A6B25-1DB3-4E8E-A612-979A0776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9D790-CF67-4EA3-85D4-0FDBDD76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3060D-86FD-4BDC-BDFC-B4074942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B654-4AEA-4348-B564-CCC32C45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18359-8912-4B86-835D-4E3DDE8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FE886-8CB3-44A3-B8EF-15D43FE7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1098C-FE2E-4FFD-B94F-3A7C99AD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758E-A9C7-4D12-BF1D-CE74D005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D81D6-6284-4639-ABCF-81947B94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CD25C-879C-4810-8AE5-E82919D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157E-9159-4FFE-A998-ADD87D12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5F77-BCA5-4BE6-AFA2-5E4BB1F8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EBC50-1F59-46C4-9F5A-5128D718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09436-39EC-4B4E-992E-DD30B4D9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CA349-DC40-4D6D-946A-8B4A95C3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3F7F0-3801-4928-963F-B7FB5CD7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1440-2447-439A-A7D9-B0D31E10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8239F-1633-4821-9520-8928AD853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3ABC7-965C-4C18-B2E4-0008C980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88750-362F-4B72-8123-16C633FC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45B2-F991-47A9-A8D6-AB3D8C61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55D2-7075-49FF-8C7D-C2CE6A10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28150-8A23-441A-B153-30BC869F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66FC-CE22-4F85-80E3-B913FB2E1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0BE7-B2A8-4D55-9AD5-806BB2C08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FBA5-F0F8-459F-AA67-61221A2CE91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1030-FA93-4E21-8332-A7128B15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9A86-F119-4DA9-9621-171843E6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F7F5-1B38-413D-8171-6DCD41A7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0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8D38-B5DF-43E5-99D5-0364AF127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LAB PROJECT</a:t>
            </a:r>
            <a:br>
              <a:rPr lang="en-US" dirty="0"/>
            </a:br>
            <a:r>
              <a:rPr lang="en-US" dirty="0"/>
              <a:t>ATM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C7B95-AFA8-4911-BFD1-E3A00FAE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4983"/>
            <a:ext cx="9144000" cy="1655762"/>
          </a:xfrm>
        </p:spPr>
        <p:txBody>
          <a:bodyPr/>
          <a:lstStyle/>
          <a:p>
            <a:r>
              <a:rPr lang="en-US" dirty="0"/>
              <a:t>HARIKANT (FA18-BSCS-0122)</a:t>
            </a:r>
          </a:p>
          <a:p>
            <a:r>
              <a:rPr lang="en-US" dirty="0"/>
              <a:t>AHSAN (FA18-BSCS0033)</a:t>
            </a:r>
          </a:p>
          <a:p>
            <a:r>
              <a:rPr lang="en-US" dirty="0"/>
              <a:t>AADARSH KHATRI (FA18-BSCS-00129)</a:t>
            </a:r>
          </a:p>
        </p:txBody>
      </p:sp>
    </p:spTree>
    <p:extLst>
      <p:ext uri="{BB962C8B-B14F-4D97-AF65-F5344CB8AC3E}">
        <p14:creationId xmlns:p14="http://schemas.microsoft.com/office/powerpoint/2010/main" val="277632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57DC-E582-43D2-A316-0AD67D71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5BDCD-9911-412B-8827-E19D4D109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2" y="1362295"/>
            <a:ext cx="7481454" cy="4622869"/>
          </a:xfrm>
        </p:spPr>
      </p:pic>
    </p:spTree>
    <p:extLst>
      <p:ext uri="{BB962C8B-B14F-4D97-AF65-F5344CB8AC3E}">
        <p14:creationId xmlns:p14="http://schemas.microsoft.com/office/powerpoint/2010/main" val="306777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10B8-D142-4397-AAF3-C149DE30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9345"/>
            <a:ext cx="10515600" cy="170454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797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DFB3-D887-40C1-B40B-D6F5AB83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A77-DF3F-43BD-BBC6-2BA395306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145"/>
            <a:ext cx="10515600" cy="3904818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Java, we can create an ATM program for representing ATM transection. In the ATM program, First the program ask </a:t>
            </a: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user enter Debit card number and password,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user has to select an option from the options displayed on the screen. The options are related to withdraw the money, deposit the money, check the balance, and exit.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use two methods in this program one is transaction method in this we use some methods like: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withdraw the money, we simply get the withdrawal amount from the user. 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deposit the money, we simply get the deposit amount from the user, add it to the total balance and print the successful message.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check balance, we simply print the total balance of the user.</a:t>
            </a:r>
          </a:p>
          <a:p>
            <a:pPr algn="just"/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transaction method is for new transaction.</a:t>
            </a:r>
            <a:endParaRPr lang="en-US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9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8766-4B53-4648-8353-17A88BEC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java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71B3-6F90-4281-A270-63555ED5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Encapsulation</a:t>
            </a:r>
          </a:p>
          <a:p>
            <a:r>
              <a:rPr lang="en-US" sz="3200" dirty="0"/>
              <a:t>Inheritance </a:t>
            </a:r>
          </a:p>
          <a:p>
            <a:r>
              <a:rPr lang="en-US" sz="3200" dirty="0"/>
              <a:t>Polymorphism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0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2443-1FCB-4FCB-80B4-F8F610F5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+mn-lt"/>
              </a:rPr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0B766-D36E-4EA9-8D2F-91028F637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3" y="831274"/>
            <a:ext cx="4613563" cy="6026726"/>
          </a:xfrm>
        </p:spPr>
      </p:pic>
    </p:spTree>
    <p:extLst>
      <p:ext uri="{BB962C8B-B14F-4D97-AF65-F5344CB8AC3E}">
        <p14:creationId xmlns:p14="http://schemas.microsoft.com/office/powerpoint/2010/main" val="236216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7AF4-3D76-4D8C-A69D-A583AFC7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000000"/>
                </a:solidFill>
                <a:latin typeface="+mn-lt"/>
              </a:rPr>
              <a:t>ATMmachine</a:t>
            </a:r>
            <a:endParaRPr lang="en-US" sz="72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338B3-39E4-439F-B3A0-6B71B060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1302327"/>
            <a:ext cx="10931236" cy="5190548"/>
          </a:xfrm>
        </p:spPr>
      </p:pic>
    </p:spTree>
    <p:extLst>
      <p:ext uri="{BB962C8B-B14F-4D97-AF65-F5344CB8AC3E}">
        <p14:creationId xmlns:p14="http://schemas.microsoft.com/office/powerpoint/2010/main" val="410633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D50FF-E14C-4871-A46A-DE82974BD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95525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A5B29-0367-4BD5-BB1F-4977D608C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" y="526473"/>
            <a:ext cx="12176937" cy="5650490"/>
          </a:xfrm>
        </p:spPr>
      </p:pic>
    </p:spTree>
    <p:extLst>
      <p:ext uri="{BB962C8B-B14F-4D97-AF65-F5344CB8AC3E}">
        <p14:creationId xmlns:p14="http://schemas.microsoft.com/office/powerpoint/2010/main" val="147332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A12D-31CB-4DEC-A554-FD8B094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508" y="1"/>
            <a:ext cx="6442365" cy="9143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000000"/>
                </a:solidFill>
                <a:latin typeface="+mn-lt"/>
              </a:rPr>
              <a:t>UserAccount</a:t>
            </a:r>
            <a:endParaRPr lang="en-US" sz="36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A7B4A-3D30-45AA-B872-29091667F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665018"/>
            <a:ext cx="10903527" cy="6192981"/>
          </a:xfrm>
        </p:spPr>
      </p:pic>
    </p:spTree>
    <p:extLst>
      <p:ext uri="{BB962C8B-B14F-4D97-AF65-F5344CB8AC3E}">
        <p14:creationId xmlns:p14="http://schemas.microsoft.com/office/powerpoint/2010/main" val="248697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C1F4-72A8-40AA-9F03-F7522BFD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382" y="365125"/>
            <a:ext cx="3435927" cy="4522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+mn-lt"/>
              </a:rPr>
              <a:t>main</a:t>
            </a:r>
            <a:endParaRPr lang="en-US" sz="36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14C10-1252-498B-8C4D-67D1EDE4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22383"/>
            <a:ext cx="9753599" cy="4990490"/>
          </a:xfrm>
        </p:spPr>
      </p:pic>
    </p:spTree>
    <p:extLst>
      <p:ext uri="{BB962C8B-B14F-4D97-AF65-F5344CB8AC3E}">
        <p14:creationId xmlns:p14="http://schemas.microsoft.com/office/powerpoint/2010/main" val="163361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OOP LAB PROJECT ATM MACHINE</vt:lpstr>
      <vt:lpstr>Description</vt:lpstr>
      <vt:lpstr>Use java pillars</vt:lpstr>
      <vt:lpstr>Flowchart</vt:lpstr>
      <vt:lpstr>ATMmachine</vt:lpstr>
      <vt:lpstr>PowerPoint Presentation</vt:lpstr>
      <vt:lpstr>PowerPoint Presentation</vt:lpstr>
      <vt:lpstr>UserAccount</vt:lpstr>
      <vt:lpstr>main</vt:lpstr>
      <vt:lpstr>Output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LAB PROJECT</dc:title>
  <dc:creator>Aadarsh Khatri</dc:creator>
  <cp:lastModifiedBy>Aadarsh Khatri</cp:lastModifiedBy>
  <cp:revision>4</cp:revision>
  <dcterms:created xsi:type="dcterms:W3CDTF">2021-09-17T18:47:05Z</dcterms:created>
  <dcterms:modified xsi:type="dcterms:W3CDTF">2021-09-17T19:20:54Z</dcterms:modified>
</cp:coreProperties>
</file>