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8" r:id="rId5"/>
    <p:sldId id="258" r:id="rId6"/>
    <p:sldId id="260" r:id="rId7"/>
    <p:sldId id="261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03D92-78BA-4B21-B5BA-E0619BAD6A98}" v="952" dt="2023-01-18T05:27:31.68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rishnan M" userId="e170203123121dec" providerId="Windows Live" clId="Web-{A8103D92-78BA-4B21-B5BA-E0619BAD6A98}"/>
    <pc:docChg chg="delSld modSld">
      <pc:chgData name="Harikrishnan M" userId="e170203123121dec" providerId="Windows Live" clId="Web-{A8103D92-78BA-4B21-B5BA-E0619BAD6A98}" dt="2023-01-18T05:27:31.685" v="936"/>
      <pc:docMkLst>
        <pc:docMk/>
      </pc:docMkLst>
      <pc:sldChg chg="modSp">
        <pc:chgData name="Harikrishnan M" userId="e170203123121dec" providerId="Windows Live" clId="Web-{A8103D92-78BA-4B21-B5BA-E0619BAD6A98}" dt="2023-01-18T03:52:22.190" v="45" actId="20577"/>
        <pc:sldMkLst>
          <pc:docMk/>
          <pc:sldMk cId="1920111014" sldId="256"/>
        </pc:sldMkLst>
        <pc:spChg chg="mod">
          <ac:chgData name="Harikrishnan M" userId="e170203123121dec" providerId="Windows Live" clId="Web-{A8103D92-78BA-4B21-B5BA-E0619BAD6A98}" dt="2023-01-18T03:52:01.642" v="24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Harikrishnan M" userId="e170203123121dec" providerId="Windows Live" clId="Web-{A8103D92-78BA-4B21-B5BA-E0619BAD6A98}" dt="2023-01-18T03:52:22.190" v="45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">
        <pc:chgData name="Harikrishnan M" userId="e170203123121dec" providerId="Windows Live" clId="Web-{A8103D92-78BA-4B21-B5BA-E0619BAD6A98}" dt="2023-01-18T04:30:41.757" v="389" actId="20577"/>
        <pc:sldMkLst>
          <pc:docMk/>
          <pc:sldMk cId="2128536031" sldId="257"/>
        </pc:sldMkLst>
        <pc:spChg chg="mod">
          <ac:chgData name="Harikrishnan M" userId="e170203123121dec" providerId="Windows Live" clId="Web-{A8103D92-78BA-4B21-B5BA-E0619BAD6A98}" dt="2023-01-18T03:53:45.364" v="89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Harikrishnan M" userId="e170203123121dec" providerId="Windows Live" clId="Web-{A8103D92-78BA-4B21-B5BA-E0619BAD6A98}" dt="2023-01-18T04:30:41.757" v="389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addSp delSp modSp mod modClrScheme chgLayout">
        <pc:chgData name="Harikrishnan M" userId="e170203123121dec" providerId="Windows Live" clId="Web-{A8103D92-78BA-4B21-B5BA-E0619BAD6A98}" dt="2023-01-18T05:05:18.896" v="887" actId="1076"/>
        <pc:sldMkLst>
          <pc:docMk/>
          <pc:sldMk cId="3847750985" sldId="258"/>
        </pc:sldMkLst>
        <pc:spChg chg="mod ord">
          <ac:chgData name="Harikrishnan M" userId="e170203123121dec" providerId="Windows Live" clId="Web-{A8103D92-78BA-4B21-B5BA-E0619BAD6A98}" dt="2023-01-18T05:04:08.910" v="883" actId="20577"/>
          <ac:spMkLst>
            <pc:docMk/>
            <pc:sldMk cId="3847750985" sldId="258"/>
            <ac:spMk id="2" creationId="{00000000-0000-0000-0000-000000000000}"/>
          </ac:spMkLst>
        </pc:spChg>
        <pc:spChg chg="del mod ord">
          <ac:chgData name="Harikrishnan M" userId="e170203123121dec" providerId="Windows Live" clId="Web-{A8103D92-78BA-4B21-B5BA-E0619BAD6A98}" dt="2023-01-18T05:04:59.818" v="884"/>
          <ac:spMkLst>
            <pc:docMk/>
            <pc:sldMk cId="3847750985" sldId="258"/>
            <ac:spMk id="3" creationId="{00000000-0000-0000-0000-000000000000}"/>
          </ac:spMkLst>
        </pc:spChg>
        <pc:picChg chg="add mod ord">
          <ac:chgData name="Harikrishnan M" userId="e170203123121dec" providerId="Windows Live" clId="Web-{A8103D92-78BA-4B21-B5BA-E0619BAD6A98}" dt="2023-01-18T05:05:18.896" v="887" actId="1076"/>
          <ac:picMkLst>
            <pc:docMk/>
            <pc:sldMk cId="3847750985" sldId="258"/>
            <ac:picMk id="4" creationId="{46868F6A-3D53-DA3C-998A-9A130CA41B3F}"/>
          </ac:picMkLst>
        </pc:picChg>
      </pc:sldChg>
      <pc:sldChg chg="addSp delSp modSp mod modClrScheme chgLayout">
        <pc:chgData name="Harikrishnan M" userId="e170203123121dec" providerId="Windows Live" clId="Web-{A8103D92-78BA-4B21-B5BA-E0619BAD6A98}" dt="2023-01-18T05:12:55.925" v="906" actId="1076"/>
        <pc:sldMkLst>
          <pc:docMk/>
          <pc:sldMk cId="4135151317" sldId="260"/>
        </pc:sldMkLst>
        <pc:spChg chg="mod ord">
          <ac:chgData name="Harikrishnan M" userId="e170203123121dec" providerId="Windows Live" clId="Web-{A8103D92-78BA-4B21-B5BA-E0619BAD6A98}" dt="2023-01-18T05:11:33.173" v="899"/>
          <ac:spMkLst>
            <pc:docMk/>
            <pc:sldMk cId="4135151317" sldId="260"/>
            <ac:spMk id="2" creationId="{00000000-0000-0000-0000-000000000000}"/>
          </ac:spMkLst>
        </pc:spChg>
        <pc:spChg chg="del">
          <ac:chgData name="Harikrishnan M" userId="e170203123121dec" providerId="Windows Live" clId="Web-{A8103D92-78BA-4B21-B5BA-E0619BAD6A98}" dt="2023-01-18T05:11:33.173" v="899"/>
          <ac:spMkLst>
            <pc:docMk/>
            <pc:sldMk cId="4135151317" sldId="260"/>
            <ac:spMk id="3" creationId="{00000000-0000-0000-0000-000000000000}"/>
          </ac:spMkLst>
        </pc:spChg>
        <pc:spChg chg="del mod ord">
          <ac:chgData name="Harikrishnan M" userId="e170203123121dec" providerId="Windows Live" clId="Web-{A8103D92-78BA-4B21-B5BA-E0619BAD6A98}" dt="2023-01-18T05:12:21.956" v="900"/>
          <ac:spMkLst>
            <pc:docMk/>
            <pc:sldMk cId="4135151317" sldId="260"/>
            <ac:spMk id="4" creationId="{00000000-0000-0000-0000-000000000000}"/>
          </ac:spMkLst>
        </pc:spChg>
        <pc:spChg chg="del">
          <ac:chgData name="Harikrishnan M" userId="e170203123121dec" providerId="Windows Live" clId="Web-{A8103D92-78BA-4B21-B5BA-E0619BAD6A98}" dt="2023-01-18T05:11:33.173" v="899"/>
          <ac:spMkLst>
            <pc:docMk/>
            <pc:sldMk cId="4135151317" sldId="260"/>
            <ac:spMk id="5" creationId="{00000000-0000-0000-0000-000000000000}"/>
          </ac:spMkLst>
        </pc:spChg>
        <pc:spChg chg="del">
          <ac:chgData name="Harikrishnan M" userId="e170203123121dec" providerId="Windows Live" clId="Web-{A8103D92-78BA-4B21-B5BA-E0619BAD6A98}" dt="2023-01-18T05:11:33.173" v="899"/>
          <ac:spMkLst>
            <pc:docMk/>
            <pc:sldMk cId="4135151317" sldId="260"/>
            <ac:spMk id="6" creationId="{00000000-0000-0000-0000-000000000000}"/>
          </ac:spMkLst>
        </pc:spChg>
        <pc:picChg chg="add mod ord">
          <ac:chgData name="Harikrishnan M" userId="e170203123121dec" providerId="Windows Live" clId="Web-{A8103D92-78BA-4B21-B5BA-E0619BAD6A98}" dt="2023-01-18T05:12:55.925" v="906" actId="1076"/>
          <ac:picMkLst>
            <pc:docMk/>
            <pc:sldMk cId="4135151317" sldId="260"/>
            <ac:picMk id="7" creationId="{75EABE76-37C4-C2E9-108B-50C7B49DE530}"/>
          </ac:picMkLst>
        </pc:picChg>
      </pc:sldChg>
      <pc:sldChg chg="addSp delSp modSp mod modClrScheme chgLayout">
        <pc:chgData name="Harikrishnan M" userId="e170203123121dec" providerId="Windows Live" clId="Web-{A8103D92-78BA-4B21-B5BA-E0619BAD6A98}" dt="2023-01-18T05:14:02.552" v="918" actId="1076"/>
        <pc:sldMkLst>
          <pc:docMk/>
          <pc:sldMk cId="2215894925" sldId="261"/>
        </pc:sldMkLst>
        <pc:spChg chg="mod ord">
          <ac:chgData name="Harikrishnan M" userId="e170203123121dec" providerId="Windows Live" clId="Web-{A8103D92-78BA-4B21-B5BA-E0619BAD6A98}" dt="2023-01-18T05:13:19.145" v="912"/>
          <ac:spMkLst>
            <pc:docMk/>
            <pc:sldMk cId="2215894925" sldId="261"/>
            <ac:spMk id="2" creationId="{00000000-0000-0000-0000-000000000000}"/>
          </ac:spMkLst>
        </pc:spChg>
        <pc:spChg chg="add del mod ord">
          <ac:chgData name="Harikrishnan M" userId="e170203123121dec" providerId="Windows Live" clId="Web-{A8103D92-78BA-4B21-B5BA-E0619BAD6A98}" dt="2023-01-18T05:13:36.364" v="913"/>
          <ac:spMkLst>
            <pc:docMk/>
            <pc:sldMk cId="2215894925" sldId="261"/>
            <ac:spMk id="3" creationId="{4EDDDC86-5105-58A4-FE44-4FABA88A7BA2}"/>
          </ac:spMkLst>
        </pc:spChg>
        <pc:picChg chg="add mod ord">
          <ac:chgData name="Harikrishnan M" userId="e170203123121dec" providerId="Windows Live" clId="Web-{A8103D92-78BA-4B21-B5BA-E0619BAD6A98}" dt="2023-01-18T05:14:02.552" v="918" actId="1076"/>
          <ac:picMkLst>
            <pc:docMk/>
            <pc:sldMk cId="2215894925" sldId="261"/>
            <ac:picMk id="4" creationId="{3DE8ED4E-C9F0-4F2C-21C1-360502E2468C}"/>
          </ac:picMkLst>
        </pc:picChg>
      </pc:sldChg>
      <pc:sldChg chg="addSp modSp del mod modClrScheme chgLayout">
        <pc:chgData name="Harikrishnan M" userId="e170203123121dec" providerId="Windows Live" clId="Web-{A8103D92-78BA-4B21-B5BA-E0619BAD6A98}" dt="2023-01-18T05:16:01.196" v="924"/>
        <pc:sldMkLst>
          <pc:docMk/>
          <pc:sldMk cId="465021443" sldId="262"/>
        </pc:sldMkLst>
        <pc:spChg chg="add mod ord">
          <ac:chgData name="Harikrishnan M" userId="e170203123121dec" providerId="Windows Live" clId="Web-{A8103D92-78BA-4B21-B5BA-E0619BAD6A98}" dt="2023-01-18T05:14:53.710" v="923"/>
          <ac:spMkLst>
            <pc:docMk/>
            <pc:sldMk cId="465021443" sldId="262"/>
            <ac:spMk id="2" creationId="{D629D87A-3BF0-313B-803C-6D61B6A6B2E5}"/>
          </ac:spMkLst>
        </pc:spChg>
        <pc:spChg chg="add mod ord">
          <ac:chgData name="Harikrishnan M" userId="e170203123121dec" providerId="Windows Live" clId="Web-{A8103D92-78BA-4B21-B5BA-E0619BAD6A98}" dt="2023-01-18T05:14:53.710" v="923"/>
          <ac:spMkLst>
            <pc:docMk/>
            <pc:sldMk cId="465021443" sldId="262"/>
            <ac:spMk id="3" creationId="{60F55DD2-F447-B560-7CF3-F6FE8324959D}"/>
          </ac:spMkLst>
        </pc:spChg>
      </pc:sldChg>
      <pc:sldChg chg="addSp delSp modSp mod modClrScheme chgLayout">
        <pc:chgData name="Harikrishnan M" userId="e170203123121dec" providerId="Windows Live" clId="Web-{A8103D92-78BA-4B21-B5BA-E0619BAD6A98}" dt="2023-01-18T05:18:24.997" v="934" actId="1076"/>
        <pc:sldMkLst>
          <pc:docMk/>
          <pc:sldMk cId="1797304117" sldId="263"/>
        </pc:sldMkLst>
        <pc:spChg chg="del">
          <ac:chgData name="Harikrishnan M" userId="e170203123121dec" providerId="Windows Live" clId="Web-{A8103D92-78BA-4B21-B5BA-E0619BAD6A98}" dt="2023-01-18T05:16:09.118" v="925"/>
          <ac:spMkLst>
            <pc:docMk/>
            <pc:sldMk cId="1797304117" sldId="263"/>
            <ac:spMk id="2" creationId="{00000000-0000-0000-0000-000000000000}"/>
          </ac:spMkLst>
        </pc:spChg>
        <pc:spChg chg="del">
          <ac:chgData name="Harikrishnan M" userId="e170203123121dec" providerId="Windows Live" clId="Web-{A8103D92-78BA-4B21-B5BA-E0619BAD6A98}" dt="2023-01-18T05:16:09.118" v="925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Harikrishnan M" userId="e170203123121dec" providerId="Windows Live" clId="Web-{A8103D92-78BA-4B21-B5BA-E0619BAD6A98}" dt="2023-01-18T05:16:09.118" v="925"/>
          <ac:spMkLst>
            <pc:docMk/>
            <pc:sldMk cId="1797304117" sldId="263"/>
            <ac:spMk id="6" creationId="{00000000-0000-0000-0000-000000000000}"/>
          </ac:spMkLst>
        </pc:spChg>
        <pc:picChg chg="add del mod">
          <ac:chgData name="Harikrishnan M" userId="e170203123121dec" providerId="Windows Live" clId="Web-{A8103D92-78BA-4B21-B5BA-E0619BAD6A98}" dt="2023-01-18T05:16:48.370" v="931"/>
          <ac:picMkLst>
            <pc:docMk/>
            <pc:sldMk cId="1797304117" sldId="263"/>
            <ac:picMk id="3" creationId="{40F3C40D-4B9B-6B1F-1DDA-7F57F6178E32}"/>
          </ac:picMkLst>
        </pc:picChg>
        <pc:picChg chg="add mod">
          <ac:chgData name="Harikrishnan M" userId="e170203123121dec" providerId="Windows Live" clId="Web-{A8103D92-78BA-4B21-B5BA-E0619BAD6A98}" dt="2023-01-18T05:18:24.997" v="934" actId="1076"/>
          <ac:picMkLst>
            <pc:docMk/>
            <pc:sldMk cId="1797304117" sldId="263"/>
            <ac:picMk id="5" creationId="{93400288-60E8-798F-6957-395C3C67AA2C}"/>
          </ac:picMkLst>
        </pc:picChg>
      </pc:sldChg>
      <pc:sldChg chg="del">
        <pc:chgData name="Harikrishnan M" userId="e170203123121dec" providerId="Windows Live" clId="Web-{A8103D92-78BA-4B21-B5BA-E0619BAD6A98}" dt="2023-01-18T05:18:43.029" v="935"/>
        <pc:sldMkLst>
          <pc:docMk/>
          <pc:sldMk cId="1160959328" sldId="266"/>
        </pc:sldMkLst>
      </pc:sldChg>
      <pc:sldChg chg="addSp delSp modSp">
        <pc:chgData name="Harikrishnan M" userId="e170203123121dec" providerId="Windows Live" clId="Web-{A8103D92-78BA-4B21-B5BA-E0619BAD6A98}" dt="2023-01-18T04:54:18.205" v="680" actId="20577"/>
        <pc:sldMkLst>
          <pc:docMk/>
          <pc:sldMk cId="3965807363" sldId="267"/>
        </pc:sldMkLst>
        <pc:spChg chg="mod">
          <ac:chgData name="Harikrishnan M" userId="e170203123121dec" providerId="Windows Live" clId="Web-{A8103D92-78BA-4B21-B5BA-E0619BAD6A98}" dt="2023-01-18T04:31:12.352" v="407" actId="20577"/>
          <ac:spMkLst>
            <pc:docMk/>
            <pc:sldMk cId="3965807363" sldId="267"/>
            <ac:spMk id="2" creationId="{00000000-0000-0000-0000-000000000000}"/>
          </ac:spMkLst>
        </pc:spChg>
        <pc:spChg chg="add mod">
          <ac:chgData name="Harikrishnan M" userId="e170203123121dec" providerId="Windows Live" clId="Web-{A8103D92-78BA-4B21-B5BA-E0619BAD6A98}" dt="2023-01-18T04:54:18.205" v="680" actId="20577"/>
          <ac:spMkLst>
            <pc:docMk/>
            <pc:sldMk cId="3965807363" sldId="267"/>
            <ac:spMk id="4" creationId="{8ED02050-6786-E1C5-2E84-6F401DB244BB}"/>
          </ac:spMkLst>
        </pc:spChg>
        <pc:graphicFrameChg chg="del">
          <ac:chgData name="Harikrishnan M" userId="e170203123121dec" providerId="Windows Live" clId="Web-{A8103D92-78BA-4B21-B5BA-E0619BAD6A98}" dt="2023-01-18T04:31:23.915" v="408"/>
          <ac:graphicFrameMkLst>
            <pc:docMk/>
            <pc:sldMk cId="3965807363" sldId="267"/>
            <ac:graphicFrameMk id="6" creationId="{00000000-0000-0000-0000-000000000000}"/>
          </ac:graphicFrameMkLst>
        </pc:graphicFrameChg>
      </pc:sldChg>
      <pc:sldChg chg="addSp delSp modSp">
        <pc:chgData name="Harikrishnan M" userId="e170203123121dec" providerId="Windows Live" clId="Web-{A8103D92-78BA-4B21-B5BA-E0619BAD6A98}" dt="2023-01-18T05:27:31.685" v="936"/>
        <pc:sldMkLst>
          <pc:docMk/>
          <pc:sldMk cId="223730991" sldId="268"/>
        </pc:sldMkLst>
        <pc:spChg chg="mod">
          <ac:chgData name="Harikrishnan M" userId="e170203123121dec" providerId="Windows Live" clId="Web-{A8103D92-78BA-4B21-B5BA-E0619BAD6A98}" dt="2023-01-18T04:54:40.721" v="689" actId="20577"/>
          <ac:spMkLst>
            <pc:docMk/>
            <pc:sldMk cId="223730991" sldId="268"/>
            <ac:spMk id="2" creationId="{00000000-0000-0000-0000-000000000000}"/>
          </ac:spMkLst>
        </pc:spChg>
        <pc:spChg chg="mod">
          <ac:chgData name="Harikrishnan M" userId="e170203123121dec" providerId="Windows Live" clId="Web-{A8103D92-78BA-4B21-B5BA-E0619BAD6A98}" dt="2023-01-18T05:02:07.422" v="857" actId="20577"/>
          <ac:spMkLst>
            <pc:docMk/>
            <pc:sldMk cId="223730991" sldId="268"/>
            <ac:spMk id="5" creationId="{00000000-0000-0000-0000-000000000000}"/>
          </ac:spMkLst>
        </pc:spChg>
        <pc:spChg chg="add del mod">
          <ac:chgData name="Harikrishnan M" userId="e170203123121dec" providerId="Windows Live" clId="Web-{A8103D92-78BA-4B21-B5BA-E0619BAD6A98}" dt="2023-01-18T05:27:31.685" v="936"/>
          <ac:spMkLst>
            <pc:docMk/>
            <pc:sldMk cId="223730991" sldId="268"/>
            <ac:spMk id="6" creationId="{4D4627A4-EC2B-1B66-6740-50FA7F32F761}"/>
          </ac:spMkLst>
        </pc:spChg>
        <pc:graphicFrameChg chg="del">
          <ac:chgData name="Harikrishnan M" userId="e170203123121dec" providerId="Windows Live" clId="Web-{A8103D92-78BA-4B21-B5BA-E0619BAD6A98}" dt="2023-01-18T04:55:58.146" v="690"/>
          <ac:graphicFrameMkLst>
            <pc:docMk/>
            <pc:sldMk cId="223730991" sldId="268"/>
            <ac:graphicFrameMk id="4" creationId="{00000000-0000-0000-0000-000000000000}"/>
          </ac:graphicFrameMkLst>
        </pc:graphicFrameChg>
      </pc:sldChg>
      <pc:sldChg chg="del">
        <pc:chgData name="Harikrishnan M" userId="e170203123121dec" providerId="Windows Live" clId="Web-{A8103D92-78BA-4B21-B5BA-E0619BAD6A98}" dt="2023-01-18T05:02:20.579" v="858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MY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The main objective of the Student Management System  is to manage the list of student details  </a:t>
            </a:r>
          </a:p>
          <a:p>
            <a:r>
              <a:rPr lang="en-US" dirty="0"/>
              <a:t>It manage  the details of the students such as First name, last name and email id of the student</a:t>
            </a:r>
          </a:p>
          <a:p>
            <a:r>
              <a:rPr lang="en-US" dirty="0"/>
              <a:t>We can add the details of student by clicking add button and same way we can delete the student details in an effective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2050-6786-E1C5-2E84-6F401DB2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STUDENT MODULE</a:t>
            </a:r>
          </a:p>
          <a:p>
            <a:pPr marL="0" indent="0" algn="just">
              <a:buNone/>
            </a:pPr>
            <a:r>
              <a:rPr lang="en-US" dirty="0"/>
              <a:t>                In this module, We can create the student details by adding respective student  name and email id .</a:t>
            </a:r>
          </a:p>
          <a:p>
            <a:pPr marL="342900" indent="-342900"/>
            <a:r>
              <a:rPr lang="en-US" dirty="0"/>
              <a:t>LIST STUDENT MODULE</a:t>
            </a:r>
          </a:p>
          <a:p>
            <a:pPr marL="0" indent="0">
              <a:buNone/>
            </a:pPr>
            <a:r>
              <a:rPr lang="en-US" dirty="0"/>
              <a:t>                     List of the students that have been added and summit  are displayed in this module and we can update and delete the details.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BACKEND TECHNOLOGY</a:t>
            </a:r>
          </a:p>
          <a:p>
            <a:pPr marL="342900" indent="-342900" algn="just"/>
            <a:r>
              <a:rPr lang="en-US" dirty="0"/>
              <a:t>      MYSQL</a:t>
            </a:r>
          </a:p>
          <a:p>
            <a:r>
              <a:rPr lang="en-US" dirty="0"/>
              <a:t>      SPRINGBOOT</a:t>
            </a:r>
          </a:p>
          <a:p>
            <a:r>
              <a:rPr lang="en-US" dirty="0"/>
              <a:t>FRONDEND TECHNOLOGY</a:t>
            </a:r>
          </a:p>
          <a:p>
            <a:r>
              <a:rPr lang="en-US" dirty="0"/>
              <a:t>         HTML</a:t>
            </a:r>
          </a:p>
          <a:p>
            <a:r>
              <a:rPr lang="en-US" dirty="0"/>
              <a:t>         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RUNNING STATUS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6868F6A-3D53-DA3C-998A-9A130CA41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083" y="1400930"/>
            <a:ext cx="9557046" cy="5359878"/>
          </a:xfr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STUDENT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EABE76-37C4-C2E9-108B-50C7B49DE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723" y="1391643"/>
            <a:ext cx="9700782" cy="5446143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LIST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E8ED4E-C9F0-4F2C-21C1-360502E24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81" y="1324383"/>
            <a:ext cx="9700782" cy="5460521"/>
          </a:xfr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93400288-60E8-798F-6957-395C3C67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18" y="1415040"/>
            <a:ext cx="7672635" cy="32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Chalkboard 16x9</vt:lpstr>
      <vt:lpstr>Student Management System</vt:lpstr>
      <vt:lpstr>INTRODUCTION OF MY PROJECT</vt:lpstr>
      <vt:lpstr>SCOPE OF THE PROJECT</vt:lpstr>
      <vt:lpstr>TECHNOLOGY USED</vt:lpstr>
      <vt:lpstr>BACKEND RUNNING STATUS</vt:lpstr>
      <vt:lpstr>ADD STUDENT</vt:lpstr>
      <vt:lpstr>STUDENT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219</cp:revision>
  <dcterms:created xsi:type="dcterms:W3CDTF">2023-01-18T03:50:33Z</dcterms:created>
  <dcterms:modified xsi:type="dcterms:W3CDTF">2023-01-18T05:27:31Z</dcterms:modified>
</cp:coreProperties>
</file>