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E3E3E3"/>
    <a:srgbClr val="BEC2C4"/>
    <a:srgbClr val="D4C4B5"/>
    <a:srgbClr val="3C525B"/>
    <a:srgbClr val="182E21"/>
    <a:srgbClr val="254934"/>
    <a:srgbClr val="1A5438"/>
    <a:srgbClr val="076652"/>
    <a:srgbClr val="323232"/>
    <a:srgbClr val="404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6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" y="43"/>
      </p:cViewPr>
      <p:guideLst>
        <p:guide orient="horz" pos="2160"/>
        <p:guide pos="3810"/>
        <p:guide pos="1912"/>
        <p:guide pos="5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0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5DD4FD0-3BEC-43C0-9D69-86B7BFA5716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1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1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1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CB9DA3A-9D56-47E9-B157-808FDF2E5542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10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图片 5" descr="图片包含 绿色, 建筑物, 墙壁, 室内  描述已自动生成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7420" r="17420"/>
          <a:stretch>
            <a:fillRect/>
          </a:stretch>
        </p:blipFill>
        <p:spPr>
          <a:xfrm>
            <a:off x="7574281" y="481810"/>
            <a:ext cx="3855720" cy="5894381"/>
          </a:xfrm>
          <a:prstGeom prst="rect"/>
        </p:spPr>
      </p:pic>
      <p:cxnSp>
        <p:nvCxnSpPr>
          <p:cNvPr id="3145729" name="直接连接符 8"/>
          <p:cNvCxnSpPr>
            <a:cxnSpLocks/>
          </p:cNvCxnSpPr>
          <p:nvPr/>
        </p:nvCxnSpPr>
        <p:spPr>
          <a:xfrm>
            <a:off x="0" y="481810"/>
            <a:ext cx="12192000" cy="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6" name="矩形 13"/>
          <p:cNvSpPr/>
          <p:nvPr/>
        </p:nvSpPr>
        <p:spPr>
          <a:xfrm>
            <a:off x="635727" y="0"/>
            <a:ext cx="1993915" cy="833378"/>
          </a:xfrm>
          <a:prstGeom prst="rect"/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577" name="文本框 16"/>
          <p:cNvSpPr txBox="1"/>
          <p:nvPr/>
        </p:nvSpPr>
        <p:spPr>
          <a:xfrm>
            <a:off x="3513340" y="-3454501"/>
            <a:ext cx="3287210" cy="64516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36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altLang="zh-CN" dirty="0" sz="24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alley</a:t>
            </a:r>
            <a:endParaRPr altLang="en-US" dirty="0" sz="240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78" name="文本框 18"/>
          <p:cNvSpPr txBox="1"/>
          <p:nvPr/>
        </p:nvSpPr>
        <p:spPr>
          <a:xfrm>
            <a:off x="404322" y="2659379"/>
            <a:ext cx="6644639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MAGAZINE</a:t>
            </a:r>
            <a:endParaRPr altLang="zh-CN" b="1" dirty="0" sz="48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altLang="en" b="1" dirty="0" sz="4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altLang="zh-CN" b="1" dirty="0" sz="48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2"/>
          <p:cNvCxnSpPr>
            <a:cxnSpLocks/>
          </p:cNvCxnSpPr>
          <p:nvPr/>
        </p:nvCxnSpPr>
        <p:spPr>
          <a:xfrm>
            <a:off x="0" y="481810"/>
            <a:ext cx="12192000" cy="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3"/>
          <p:cNvCxnSpPr>
            <a:cxnSpLocks/>
          </p:cNvCxnSpPr>
          <p:nvPr/>
        </p:nvCxnSpPr>
        <p:spPr>
          <a:xfrm>
            <a:off x="3254829" y="0"/>
            <a:ext cx="0" cy="685800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9" name="文本框 7"/>
          <p:cNvSpPr txBox="1"/>
          <p:nvPr/>
        </p:nvSpPr>
        <p:spPr>
          <a:xfrm>
            <a:off x="1136650" y="1311910"/>
            <a:ext cx="921385" cy="4246880"/>
          </a:xfrm>
          <a:prstGeom prst="rect"/>
          <a:noFill/>
        </p:spPr>
        <p:txBody>
          <a:bodyPr rtlCol="0" vert="eaVert" wrap="square">
            <a:spAutoFit/>
          </a:bodyPr>
          <a:p>
            <a:pPr algn="ctr"/>
            <a:r>
              <a:rPr altLang="zh-CN" b="1" dirty="0" sz="4800" lang="en-US" spc="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altLang="zh-CN" b="1" dirty="0" sz="4800" lang="en-US" spc="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0" name="矩形 63"/>
          <p:cNvSpPr/>
          <p:nvPr/>
        </p:nvSpPr>
        <p:spPr>
          <a:xfrm>
            <a:off x="405114" y="1053296"/>
            <a:ext cx="2384368" cy="4763800"/>
          </a:xfrm>
          <a:prstGeom prst="rect"/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582" name="直角三角形 91"/>
          <p:cNvSpPr/>
          <p:nvPr/>
        </p:nvSpPr>
        <p:spPr>
          <a:xfrm flipH="1">
            <a:off x="4705295" y="1079199"/>
            <a:ext cx="688505" cy="928540"/>
          </a:xfrm>
          <a:prstGeom prst="rtTriangl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583" name="文本框 69"/>
          <p:cNvSpPr txBox="1"/>
          <p:nvPr/>
        </p:nvSpPr>
        <p:spPr>
          <a:xfrm>
            <a:off x="6233690" y="2007738"/>
            <a:ext cx="5309705" cy="2910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dirty="0" sz="31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An online magazine is a magazine published on the Internet, through bulletin board systems and other forms of public computer networks.</a:t>
            </a:r>
            <a:endParaRPr altLang="zh-CN" dirty="0" sz="31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直角三角形 93"/>
          <p:cNvSpPr/>
          <p:nvPr/>
        </p:nvSpPr>
        <p:spPr>
          <a:xfrm flipH="1">
            <a:off x="5751747" y="2368815"/>
            <a:ext cx="688505" cy="928540"/>
          </a:xfrm>
          <a:prstGeom prst="rtTriangle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grpSp>
        <p:nvGrpSpPr>
          <p:cNvPr id="11" name="组合 26"/>
          <p:cNvGrpSpPr/>
          <p:nvPr/>
        </p:nvGrpSpPr>
        <p:grpSpPr>
          <a:xfrm>
            <a:off x="11328823" y="112477"/>
            <a:ext cx="429144" cy="738664"/>
            <a:chOff x="2629642" y="4747334"/>
            <a:chExt cx="914400" cy="914400"/>
          </a:xfrm>
        </p:grpSpPr>
        <p:sp>
          <p:nvSpPr>
            <p:cNvPr id="1048597" name="菱形 27"/>
            <p:cNvSpPr/>
            <p:nvPr/>
          </p:nvSpPr>
          <p:spPr>
            <a:xfrm>
              <a:off x="2629642" y="4747334"/>
              <a:ext cx="914400" cy="914400"/>
            </a:xfrm>
            <a:prstGeom prst="diamond"/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/>
            </a:p>
          </p:txBody>
        </p:sp>
        <p:sp>
          <p:nvSpPr>
            <p:cNvPr id="1048598" name="菱形 28"/>
            <p:cNvSpPr/>
            <p:nvPr/>
          </p:nvSpPr>
          <p:spPr>
            <a:xfrm>
              <a:off x="2779595" y="4897287"/>
              <a:ext cx="614495" cy="614495"/>
            </a:xfrm>
            <a:prstGeom prst="diamond"/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直接连接符 1"/>
          <p:cNvCxnSpPr>
            <a:cxnSpLocks/>
          </p:cNvCxnSpPr>
          <p:nvPr/>
        </p:nvCxnSpPr>
        <p:spPr>
          <a:xfrm>
            <a:off x="0" y="6376190"/>
            <a:ext cx="12192000" cy="0"/>
          </a:xfrm>
          <a:prstGeom prst="line"/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"/>
          <p:cNvGrpSpPr/>
          <p:nvPr/>
        </p:nvGrpSpPr>
        <p:grpSpPr>
          <a:xfrm>
            <a:off x="4367433" y="6006858"/>
            <a:ext cx="429144" cy="738664"/>
            <a:chOff x="2629642" y="4747334"/>
            <a:chExt cx="914400" cy="914400"/>
          </a:xfrm>
        </p:grpSpPr>
        <p:sp>
          <p:nvSpPr>
            <p:cNvPr id="1048599" name="菱形 3"/>
            <p:cNvSpPr/>
            <p:nvPr/>
          </p:nvSpPr>
          <p:spPr>
            <a:xfrm>
              <a:off x="2629642" y="4747334"/>
              <a:ext cx="914400" cy="914400"/>
            </a:xfrm>
            <a:prstGeom prst="diamond"/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/>
            </a:p>
          </p:txBody>
        </p:sp>
        <p:sp>
          <p:nvSpPr>
            <p:cNvPr id="1048600" name="菱形 4"/>
            <p:cNvSpPr/>
            <p:nvPr/>
          </p:nvSpPr>
          <p:spPr>
            <a:xfrm>
              <a:off x="2779595" y="4897287"/>
              <a:ext cx="614495" cy="614495"/>
            </a:xfrm>
            <a:prstGeom prst="diamond"/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/>
            </a:p>
          </p:txBody>
        </p:sp>
      </p:grpSp>
      <p:sp>
        <p:nvSpPr>
          <p:cNvPr id="1048606" name="文本框 11"/>
          <p:cNvSpPr txBox="1"/>
          <p:nvPr/>
        </p:nvSpPr>
        <p:spPr>
          <a:xfrm>
            <a:off x="4796576" y="1250081"/>
            <a:ext cx="5058445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original online magazines, e-zines and disk magazines, or diskmags, due to their low cost and initial non-mainstream targets, may be seen as a disruptive technology to traditional publishing houses.</a:t>
            </a:r>
            <a:r>
              <a:rPr altLang="zh-CN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altLang="zh-CN" dirty="0" sz="28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3" name="图片 20" descr="图片包含 墙壁, 室内, 物体  描述已自动生成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9192" r="29192"/>
          <a:stretch>
            <a:fillRect/>
          </a:stretch>
        </p:blipFill>
        <p:spPr>
          <a:xfrm>
            <a:off x="669623" y="1250080"/>
            <a:ext cx="3153529" cy="425033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A161C"/>
      </a:accent1>
      <a:accent2>
        <a:srgbClr val="F17F82"/>
      </a:accent2>
      <a:accent3>
        <a:srgbClr val="61615E"/>
      </a:accent3>
      <a:accent4>
        <a:srgbClr val="7B7B79"/>
      </a:accent4>
      <a:accent5>
        <a:srgbClr val="9E9E9C"/>
      </a:accent5>
      <a:accent6>
        <a:srgbClr val="CACAC8"/>
      </a:accent6>
      <a:hlink>
        <a:srgbClr val="046DA3"/>
      </a:hlink>
      <a:folHlink>
        <a:srgbClr val="BFBFBF"/>
      </a:folHlink>
    </a:clrScheme>
    <a:fontScheme name="自定义 7">
      <a:majorFont>
        <a:latin typeface="思源黑体 CN Medium"/>
        <a:ea typeface="思源黑体 CN Medium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rtlCol="0" wrap="square">
        <a:spAutoFit/>
      </a:bodyPr>
      <a:lstStyle>
        <a:defPPr algn="l">
          <a:defRPr dirty="0" sz="160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A161C"/>
    </a:accent1>
    <a:accent2>
      <a:srgbClr val="F17F82"/>
    </a:accent2>
    <a:accent3>
      <a:srgbClr val="61615E"/>
    </a:accent3>
    <a:accent4>
      <a:srgbClr val="7B7B79"/>
    </a:accent4>
    <a:accent5>
      <a:srgbClr val="9E9E9C"/>
    </a:accent5>
    <a:accent6>
      <a:srgbClr val="CACAC8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huang yaoming</dc:creator>
  <cp:lastModifiedBy>s_qianhanru</cp:lastModifiedBy>
  <dcterms:created xsi:type="dcterms:W3CDTF">2019-06-12T12:25:00Z</dcterms:created>
  <dcterms:modified xsi:type="dcterms:W3CDTF">2020-02-22T11:05:01Z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</Properties>
</file>