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8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27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1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1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0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9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4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1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7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B779F4-B964-45E6-AD47-5197CC8BF99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BAD48A-3F80-47CC-B811-A66C9FC1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krishna-GVSU/GVSU-CIS641-Lakers/tree/master/src/Source_Code" TargetMode="External"/><Relationship Id="rId2" Type="http://schemas.openxmlformats.org/officeDocument/2006/relationships/hyperlink" Target="https://github.com/Harikrishna-GVSU/GVSU-CIS641-Lakers/blob/master/src/DB_Scripts/DDL_And_DML_For_Library_Database.s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E4AE-5B2A-42B2-BA52-1AC5E33EE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F599D-048F-472C-AF51-B32C1BF1F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Harikrishna Gonuguntla</a:t>
            </a:r>
          </a:p>
        </p:txBody>
      </p:sp>
    </p:spTree>
    <p:extLst>
      <p:ext uri="{BB962C8B-B14F-4D97-AF65-F5344CB8AC3E}">
        <p14:creationId xmlns:p14="http://schemas.microsoft.com/office/powerpoint/2010/main" val="101330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2179-AF39-455F-9455-AB8E9546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3EDF-D173-487F-BD3B-51E1E68F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library management system (LMS) is a Windows desktop application that a librarian uses to manage issues, accept returns, create users, add or remove books, collect overdue fees, and so on.</a:t>
            </a:r>
          </a:p>
          <a:p>
            <a:r>
              <a:rPr lang="en-US" dirty="0"/>
              <a:t>Customers of a library can use this application to search for a book and view the borrowing and return history.</a:t>
            </a:r>
          </a:p>
          <a:p>
            <a:r>
              <a:rPr lang="en-US" dirty="0"/>
              <a:t>This application automatically sends emails to customers after a successful borrow or return of a book.</a:t>
            </a:r>
          </a:p>
        </p:txBody>
      </p:sp>
    </p:spTree>
    <p:extLst>
      <p:ext uri="{BB962C8B-B14F-4D97-AF65-F5344CB8AC3E}">
        <p14:creationId xmlns:p14="http://schemas.microsoft.com/office/powerpoint/2010/main" val="379271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ACAA-E777-404E-B84F-E6B7C7A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 goals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E6667B-60FF-4902-A28E-3EF59FE4C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421" y="2557463"/>
            <a:ext cx="8437157" cy="3317875"/>
          </a:xfrm>
        </p:spPr>
      </p:pic>
    </p:spTree>
    <p:extLst>
      <p:ext uri="{BB962C8B-B14F-4D97-AF65-F5344CB8AC3E}">
        <p14:creationId xmlns:p14="http://schemas.microsoft.com/office/powerpoint/2010/main" val="41927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C62A-A22D-4DE2-B9FF-52584BEF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since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B867-890C-4EF9-B4B8-BA4023A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borrow, return, and search functionalities for admin including user interface, middle code, database scripts and stored procedures individually.</a:t>
            </a:r>
          </a:p>
          <a:p>
            <a:r>
              <a:rPr lang="en-US" dirty="0"/>
              <a:t>Completed search functionality for customer.</a:t>
            </a:r>
          </a:p>
          <a:p>
            <a:r>
              <a:rPr lang="en-US" dirty="0"/>
              <a:t>Implemented email functionality.</a:t>
            </a:r>
          </a:p>
          <a:p>
            <a:r>
              <a:rPr lang="en-US" dirty="0"/>
              <a:t>View borrow/return history for customer is currently being implemented.</a:t>
            </a:r>
          </a:p>
          <a:p>
            <a:r>
              <a:rPr lang="en-US" dirty="0"/>
              <a:t>Need to combine all the individual components into a single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424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9F58-22B2-4E4E-BF1C-48ACD70E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123D-5E9A-4205-AA00-B0BE4CAA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goal.</a:t>
            </a:r>
          </a:p>
          <a:p>
            <a:r>
              <a:rPr lang="en-US" dirty="0"/>
              <a:t>Change team establishment.</a:t>
            </a:r>
          </a:p>
          <a:p>
            <a:r>
              <a:rPr lang="en-US" dirty="0"/>
              <a:t>Developing the plan.</a:t>
            </a:r>
          </a:p>
          <a:p>
            <a:r>
              <a:rPr lang="en-US" dirty="0"/>
              <a:t>Tracking the progress.</a:t>
            </a:r>
          </a:p>
          <a:p>
            <a:r>
              <a:rPr lang="en-US" dirty="0"/>
              <a:t>Testing.</a:t>
            </a:r>
          </a:p>
          <a:p>
            <a:r>
              <a:rPr lang="en-US" dirty="0"/>
              <a:t>Training.</a:t>
            </a:r>
          </a:p>
        </p:txBody>
      </p:sp>
    </p:spTree>
    <p:extLst>
      <p:ext uri="{BB962C8B-B14F-4D97-AF65-F5344CB8AC3E}">
        <p14:creationId xmlns:p14="http://schemas.microsoft.com/office/powerpoint/2010/main" val="286873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140-2B6A-4FB5-9F8A-EA266A95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96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C77D-D3A7-425A-9DE1-AD29BB4F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9284-BC64-4663-A18E-242B2551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Management System.exe file will be delivered to the end-user.</a:t>
            </a:r>
          </a:p>
          <a:p>
            <a:r>
              <a:rPr lang="en-US" dirty="0"/>
              <a:t>User needs to install SQL server, SSMS and run scripts provided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Connection string needs to be changed in the code, to configure the application with the installed SQL server.</a:t>
            </a:r>
          </a:p>
          <a:p>
            <a:r>
              <a:rPr lang="en-US" dirty="0"/>
              <a:t>User needs to double click the.exe file in order to run the application.</a:t>
            </a:r>
          </a:p>
          <a:p>
            <a:r>
              <a:rPr lang="en-US" dirty="0"/>
              <a:t>Source code is available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, if somebody is interested to go through the project</a:t>
            </a:r>
          </a:p>
        </p:txBody>
      </p:sp>
    </p:spTree>
    <p:extLst>
      <p:ext uri="{BB962C8B-B14F-4D97-AF65-F5344CB8AC3E}">
        <p14:creationId xmlns:p14="http://schemas.microsoft.com/office/powerpoint/2010/main" val="131274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41F-D103-4F82-8CE1-0D0661989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1861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252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Library Management System</vt:lpstr>
      <vt:lpstr>Introduction</vt:lpstr>
      <vt:lpstr>Project time goals</vt:lpstr>
      <vt:lpstr>Changes since midterm</vt:lpstr>
      <vt:lpstr>Change management plan</vt:lpstr>
      <vt:lpstr>Demo</vt:lpstr>
      <vt:lpstr>Installation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Hari Krishna</dc:creator>
  <cp:lastModifiedBy>Hari Krishna</cp:lastModifiedBy>
  <cp:revision>3</cp:revision>
  <dcterms:created xsi:type="dcterms:W3CDTF">2021-12-15T01:52:05Z</dcterms:created>
  <dcterms:modified xsi:type="dcterms:W3CDTF">2021-12-15T21:22:12Z</dcterms:modified>
</cp:coreProperties>
</file>