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Dictionaries and set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                                            </a:t>
            </a:r>
            <a:r>
              <a:rPr lang="en-US" sz="2000" dirty="0" smtClean="0"/>
              <a:t> presented by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                                            </a:t>
            </a:r>
            <a:r>
              <a:rPr lang="en-US" sz="2000" dirty="0" smtClean="0"/>
              <a:t>D. </a:t>
            </a:r>
            <a:r>
              <a:rPr lang="en-US" sz="2000" dirty="0" err="1" smtClean="0"/>
              <a:t>Harikrishna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3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727" y="814589"/>
            <a:ext cx="8534400" cy="46074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Set:</a:t>
            </a:r>
          </a:p>
          <a:p>
            <a:r>
              <a:rPr lang="en-US" dirty="0" smtClean="0"/>
              <a:t>In python is set of unordered collection of Unique items and no duplicates are allowed in set 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 set has itself is mutable. We can add or remove items from set.</a:t>
            </a:r>
          </a:p>
          <a:p>
            <a:r>
              <a:rPr lang="en-US" dirty="0" smtClean="0"/>
              <a:t>Set can be used to perform mathematical set  operation like union, Intersection, symmetric difference etc</a:t>
            </a:r>
            <a:r>
              <a:rPr lang="en-US" dirty="0" smtClean="0"/>
              <a:t>.</a:t>
            </a:r>
          </a:p>
          <a:p>
            <a:r>
              <a:rPr lang="en-US" dirty="0"/>
              <a:t>EX:s1={4,7,’s’,”hari”,7.8}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u="sng" dirty="0"/>
              <a:t>Frozen </a:t>
            </a:r>
            <a:r>
              <a:rPr lang="en-US" b="1" u="sng" dirty="0" smtClean="0"/>
              <a:t>Set: </a:t>
            </a:r>
          </a:p>
          <a:p>
            <a:r>
              <a:rPr lang="en-US" dirty="0" smtClean="0"/>
              <a:t>A </a:t>
            </a:r>
            <a:r>
              <a:rPr lang="en-US" dirty="0"/>
              <a:t>frozen set is an immutable version of a set. Once created, you cannot modify its elements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combination of list and tuple is call frozen set.</a:t>
            </a:r>
            <a:endParaRPr lang="en-US" dirty="0" smtClean="0"/>
          </a:p>
          <a:p>
            <a:r>
              <a:rPr lang="en-US" dirty="0" smtClean="0"/>
              <a:t>EX2</a:t>
            </a:r>
            <a:r>
              <a:rPr lang="en-US" dirty="0" smtClean="0"/>
              <a:t>: s2=set([‘s’,’mango’,4,6,’apple</a:t>
            </a:r>
            <a:r>
              <a:rPr lang="en-US" dirty="0" smtClean="0"/>
              <a:t>’])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93184"/>
            <a:ext cx="8534400" cy="6130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Set function:</a:t>
            </a:r>
          </a:p>
          <a:p>
            <a:r>
              <a:rPr lang="en-US" dirty="0" smtClean="0"/>
              <a:t>Add():add an element to set</a:t>
            </a:r>
          </a:p>
          <a:p>
            <a:r>
              <a:rPr lang="en-US" dirty="0" smtClean="0"/>
              <a:t>Clear():remove all elements from a set.</a:t>
            </a:r>
          </a:p>
          <a:p>
            <a:r>
              <a:rPr lang="en-US" dirty="0" smtClean="0"/>
              <a:t>Copy</a:t>
            </a:r>
            <a:r>
              <a:rPr lang="en-US" smtClean="0"/>
              <a:t>(): </a:t>
            </a:r>
            <a:r>
              <a:rPr lang="en-US"/>
              <a:t>Returns a copy of the </a:t>
            </a:r>
            <a:r>
              <a:rPr lang="en-US" smtClean="0"/>
              <a:t>set</a:t>
            </a:r>
          </a:p>
          <a:p>
            <a:r>
              <a:rPr lang="en-US" smtClean="0"/>
              <a:t>Difference</a:t>
            </a:r>
            <a:r>
              <a:rPr lang="en-US" dirty="0" smtClean="0"/>
              <a:t>():return difference two or more sets as new set.</a:t>
            </a:r>
          </a:p>
          <a:p>
            <a:r>
              <a:rPr lang="en-US" dirty="0" smtClean="0"/>
              <a:t>Update():to insert elements into a set elements are immutable.</a:t>
            </a:r>
          </a:p>
          <a:p>
            <a:r>
              <a:rPr lang="en-US" dirty="0" smtClean="0"/>
              <a:t>Discard():It is remove a specific element from the set if the element is not available it does not effect on the set.</a:t>
            </a:r>
          </a:p>
          <a:p>
            <a:r>
              <a:rPr lang="en-US" dirty="0" smtClean="0"/>
              <a:t>Intersection():return intersection of two sets as a new set.</a:t>
            </a:r>
          </a:p>
          <a:p>
            <a:r>
              <a:rPr lang="en-US" dirty="0" err="1" smtClean="0"/>
              <a:t>Isdisjoin</a:t>
            </a:r>
            <a:r>
              <a:rPr lang="en-US" dirty="0" smtClean="0"/>
              <a:t>():return true if two set have null intersection.</a:t>
            </a:r>
          </a:p>
          <a:p>
            <a:r>
              <a:rPr lang="en-US" dirty="0" err="1" smtClean="0"/>
              <a:t>Issubset</a:t>
            </a:r>
            <a:r>
              <a:rPr lang="en-US" dirty="0" smtClean="0"/>
              <a:t>():return true if another  set contains this set.</a:t>
            </a:r>
          </a:p>
          <a:p>
            <a:r>
              <a:rPr lang="en-US" dirty="0" smtClean="0"/>
              <a:t>Pop():it remove the element which placed as 1</a:t>
            </a:r>
            <a:r>
              <a:rPr lang="en-US" baseline="30000" dirty="0" smtClean="0"/>
              <a:t>st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Remove():it remove a specific element from the set if the element is not available it raises an exception key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902222" cy="58953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Symmetric_difference</a:t>
            </a:r>
            <a:r>
              <a:rPr lang="en-US" dirty="0" smtClean="0"/>
              <a:t>():return the symmetric difference of two sets as a new set.</a:t>
            </a:r>
          </a:p>
          <a:p>
            <a:r>
              <a:rPr lang="en-US" dirty="0" smtClean="0"/>
              <a:t>Union():it will combine set one or more set and it will return the </a:t>
            </a:r>
            <a:r>
              <a:rPr lang="en-US" smtClean="0"/>
              <a:t>unique element</a:t>
            </a:r>
            <a:endParaRPr lang="en-US" dirty="0" smtClean="0"/>
          </a:p>
          <a:p>
            <a:r>
              <a:rPr lang="en-US" dirty="0" smtClean="0"/>
              <a:t>Len():return the length of set.</a:t>
            </a:r>
          </a:p>
          <a:p>
            <a:r>
              <a:rPr lang="en-US" dirty="0" smtClean="0"/>
              <a:t>max():return largest element in the set.</a:t>
            </a:r>
          </a:p>
          <a:p>
            <a:r>
              <a:rPr lang="en-US" dirty="0" smtClean="0"/>
              <a:t>sorted():it return new sorted element in set.</a:t>
            </a:r>
          </a:p>
          <a:p>
            <a:pPr marL="0" indent="0">
              <a:buNone/>
            </a:pPr>
            <a:r>
              <a:rPr lang="en-US" b="1" u="sng" dirty="0" smtClean="0"/>
              <a:t>Dictionary:</a:t>
            </a:r>
          </a:p>
          <a:p>
            <a:r>
              <a:rPr lang="en-US" dirty="0" smtClean="0"/>
              <a:t>Dictionary is data type data can store in the form of key value pair.</a:t>
            </a:r>
          </a:p>
          <a:p>
            <a:r>
              <a:rPr lang="en-US" dirty="0"/>
              <a:t>Dictionary items are ordered, changeable, and do not allow </a:t>
            </a:r>
            <a:r>
              <a:rPr lang="en-US" dirty="0" smtClean="0"/>
              <a:t>duplicates.</a:t>
            </a:r>
          </a:p>
          <a:p>
            <a:r>
              <a:rPr lang="en-US" dirty="0" smtClean="0"/>
              <a:t>Key should be immutable.</a:t>
            </a:r>
          </a:p>
          <a:p>
            <a:r>
              <a:rPr lang="en-US" dirty="0" smtClean="0"/>
              <a:t>Value should be mutable it has duplicate values and different type of data.</a:t>
            </a:r>
          </a:p>
          <a:p>
            <a:r>
              <a:rPr lang="en-US" dirty="0" smtClean="0"/>
              <a:t>Key will act as index .</a:t>
            </a:r>
          </a:p>
          <a:p>
            <a:r>
              <a:rPr lang="en-US" dirty="0" smtClean="0"/>
              <a:t>No slicing because of it has no index.</a:t>
            </a:r>
          </a:p>
          <a:p>
            <a:r>
              <a:rPr lang="en-US" dirty="0" smtClean="0"/>
              <a:t>Key are unique.</a:t>
            </a:r>
          </a:p>
          <a:p>
            <a:pPr marL="0" indent="0">
              <a:buNone/>
            </a:pPr>
            <a:r>
              <a:rPr lang="en-US" dirty="0" smtClean="0"/>
              <a:t>EX: {}</a:t>
            </a:r>
          </a:p>
          <a:p>
            <a:pPr marL="0" indent="0">
              <a:buNone/>
            </a:pPr>
            <a:r>
              <a:rPr lang="en-US" dirty="0" smtClean="0"/>
              <a:t>Ex: a={‘a’:123,1:’abc’};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877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 smtClean="0"/>
              <a:t>Dictionary functions:</a:t>
            </a:r>
          </a:p>
          <a:p>
            <a:r>
              <a:rPr lang="en-US" dirty="0" smtClean="0"/>
              <a:t>Get():to retrieve the value of a particular key, we will use get(),if there is no key available get() will return none.</a:t>
            </a:r>
          </a:p>
          <a:p>
            <a:r>
              <a:rPr lang="en-US" dirty="0" smtClean="0"/>
              <a:t>Update():we can insert new pair of key and value or update the existing key with a new value.</a:t>
            </a:r>
          </a:p>
          <a:p>
            <a:r>
              <a:rPr lang="en-US" dirty="0" smtClean="0"/>
              <a:t>Pop(): In dictionary deal with key.</a:t>
            </a:r>
          </a:p>
          <a:p>
            <a:r>
              <a:rPr lang="en-US" dirty="0" err="1" smtClean="0"/>
              <a:t>popItem</a:t>
            </a:r>
            <a:r>
              <a:rPr lang="en-US" dirty="0" smtClean="0"/>
              <a:t>(): deletes the last insert element in the dictionary.</a:t>
            </a:r>
          </a:p>
          <a:p>
            <a:r>
              <a:rPr lang="en-US" dirty="0" smtClean="0"/>
              <a:t>Values</a:t>
            </a:r>
            <a:r>
              <a:rPr lang="en-US" dirty="0"/>
              <a:t>():All the key are retrieved from the dictionary as </a:t>
            </a:r>
            <a:r>
              <a:rPr lang="en-US" dirty="0" err="1" smtClean="0"/>
              <a:t>dict.values</a:t>
            </a:r>
            <a:r>
              <a:rPr lang="en-US" dirty="0"/>
              <a:t> </a:t>
            </a:r>
            <a:r>
              <a:rPr lang="en-US" dirty="0" smtClean="0"/>
              <a:t>object</a:t>
            </a:r>
            <a:r>
              <a:rPr lang="en-US" dirty="0"/>
              <a:t>. We can type cast list also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Keys():All the key are retrieved from the dictionary as </a:t>
            </a:r>
            <a:r>
              <a:rPr lang="en-US" dirty="0" err="1" smtClean="0"/>
              <a:t>dict.key</a:t>
            </a:r>
            <a:r>
              <a:rPr lang="en-US" dirty="0" smtClean="0"/>
              <a:t> object. We can type cast list also.</a:t>
            </a:r>
          </a:p>
          <a:p>
            <a:r>
              <a:rPr lang="en-US" dirty="0" smtClean="0"/>
              <a:t>Items():All the keys and values are retrieved from the dictionary as items object we can typecast to list also.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89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528</TotalTime>
  <Words>533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Dictionaries and set                                               presented by                                             D. Harikrishna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 Nad set</dc:title>
  <dc:creator>Microsoft account</dc:creator>
  <cp:lastModifiedBy>Microsoft account</cp:lastModifiedBy>
  <cp:revision>39</cp:revision>
  <dcterms:created xsi:type="dcterms:W3CDTF">2024-12-09T16:33:54Z</dcterms:created>
  <dcterms:modified xsi:type="dcterms:W3CDTF">2024-12-12T06:14:07Z</dcterms:modified>
</cp:coreProperties>
</file>