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8" r:id="rId8"/>
    <p:sldId id="26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3037-0618-490E-9B0E-85D0EBCAF934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5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oves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ertlovescloud/dell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34838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Docker &amp; Kubernetes Training</a:t>
            </a:r>
            <a:br>
              <a:rPr lang="en-IN" b="1" dirty="0"/>
            </a:br>
            <a:r>
              <a:rPr lang="en-IN" sz="2700" b="1" dirty="0"/>
              <a:t>Learn How To Build, Deploy, Run and Orchestrate Containers</a:t>
            </a:r>
            <a:br>
              <a:rPr lang="en-IN" dirty="0"/>
            </a:br>
            <a:br>
              <a:rPr lang="en-IN" dirty="0"/>
            </a:br>
            <a:r>
              <a:rPr lang="en-IN" sz="4900" b="1" u="sng" dirty="0"/>
              <a:t>Dell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23-24-25 April, 2019</a:t>
            </a:r>
          </a:p>
          <a:p>
            <a:r>
              <a:rPr lang="en-IN" b="1" dirty="0">
                <a:solidFill>
                  <a:schemeClr val="tx1"/>
                </a:solidFill>
              </a:rPr>
              <a:t>Albert Anthony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933"/>
            <a:ext cx="5410944" cy="4987429"/>
          </a:xfrm>
        </p:spPr>
        <p:txBody>
          <a:bodyPr>
            <a:normAutofit/>
          </a:bodyPr>
          <a:lstStyle/>
          <a:p>
            <a:r>
              <a:rPr lang="en-IN" sz="2800" dirty="0"/>
              <a:t>Founder of Loves Cloud (</a:t>
            </a:r>
            <a:r>
              <a:rPr lang="en-IN" sz="2800" dirty="0">
                <a:hlinkClick r:id="rId2"/>
              </a:rPr>
              <a:t>www.loves.cloud</a:t>
            </a:r>
            <a:r>
              <a:rPr lang="en-IN" sz="2800" dirty="0"/>
              <a:t>)</a:t>
            </a:r>
          </a:p>
          <a:p>
            <a:r>
              <a:rPr lang="en-IN" sz="2800" dirty="0"/>
              <a:t>Trainer – Cloud, DevOps &amp; Containers</a:t>
            </a:r>
          </a:p>
          <a:p>
            <a:r>
              <a:rPr lang="en-IN" sz="2800" dirty="0"/>
              <a:t>Author – Mastering AWS Security</a:t>
            </a:r>
          </a:p>
          <a:p>
            <a:r>
              <a:rPr lang="en-IN" sz="2800" dirty="0"/>
              <a:t>Solution Architect &amp; Consultant</a:t>
            </a:r>
          </a:p>
          <a:p>
            <a:pPr lvl="1"/>
            <a:r>
              <a:rPr lang="en-IN" sz="2400" dirty="0"/>
              <a:t>Managed Kubernetes Service</a:t>
            </a:r>
          </a:p>
          <a:p>
            <a:pPr lvl="1"/>
            <a:r>
              <a:rPr lang="en-IN" sz="2400" dirty="0"/>
              <a:t>Kubernetes on Bare Metal</a:t>
            </a:r>
          </a:p>
          <a:p>
            <a:pPr lvl="1"/>
            <a:r>
              <a:rPr lang="en-IN" sz="2400" dirty="0"/>
              <a:t>AWS, Azure and GCP</a:t>
            </a:r>
          </a:p>
          <a:p>
            <a:endParaRPr lang="en-IN" sz="2800" dirty="0"/>
          </a:p>
        </p:txBody>
      </p:sp>
      <p:pic>
        <p:nvPicPr>
          <p:cNvPr id="2050" name="Picture 2" descr="https://lh4.googleusercontent.com/OmS0hIMa6RgwMPJbJmxttOws--bEcwOueqVNfgQKvTbRfJ__Cnc3IIqjenIF5l8km79KuGPa5IfMCczJoEEcNgnbZtXD0urXt6-XbUvGOw7CDeaFmLY0LMJFGzCR4Rf57RUcN8_-0Ac">
            <a:extLst>
              <a:ext uri="{FF2B5EF4-FFF2-40B4-BE49-F238E27FC236}">
                <a16:creationId xmlns:a16="http://schemas.microsoft.com/office/drawing/2014/main" id="{40C78205-B3A8-44B2-BFDB-4908986D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04784"/>
            <a:ext cx="2921635" cy="35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dirty="0"/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Topics Covered</a:t>
            </a:r>
          </a:p>
          <a:p>
            <a:pPr lvl="1"/>
            <a:r>
              <a:rPr lang="en-IN" dirty="0"/>
              <a:t>Overview of Docker </a:t>
            </a:r>
          </a:p>
          <a:p>
            <a:pPr lvl="1"/>
            <a:r>
              <a:rPr lang="en-IN" dirty="0"/>
              <a:t>Overview of Kubernetes</a:t>
            </a:r>
          </a:p>
          <a:p>
            <a:pPr lvl="1"/>
            <a:r>
              <a:rPr lang="en-IN" dirty="0"/>
              <a:t>9 Labs for Docker</a:t>
            </a:r>
          </a:p>
          <a:p>
            <a:pPr lvl="1"/>
            <a:r>
              <a:rPr lang="en-IN" dirty="0"/>
              <a:t>11 Labs for Kubernetes</a:t>
            </a:r>
          </a:p>
          <a:p>
            <a:r>
              <a:rPr lang="en-IN" dirty="0"/>
              <a:t>Learn Fundamental Concepts of Docker &amp; Kubernetes</a:t>
            </a:r>
          </a:p>
          <a:p>
            <a:r>
              <a:rPr lang="en-IN" dirty="0"/>
              <a:t>How to Deploy, Scale and Monitor </a:t>
            </a:r>
            <a:r>
              <a:rPr lang="en-IN" dirty="0" err="1"/>
              <a:t>Dockerized</a:t>
            </a:r>
            <a:r>
              <a:rPr lang="en-IN" dirty="0"/>
              <a:t> Applications on Kubernetes</a:t>
            </a:r>
          </a:p>
          <a:p>
            <a:r>
              <a:rPr lang="en-IN" dirty="0"/>
              <a:t>Suitable for Developers, System Admins, Ops.</a:t>
            </a:r>
          </a:p>
        </p:txBody>
      </p:sp>
    </p:spTree>
    <p:extLst>
      <p:ext uri="{BB962C8B-B14F-4D97-AF65-F5344CB8AC3E}">
        <p14:creationId xmlns:p14="http://schemas.microsoft.com/office/powerpoint/2010/main" val="7925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Familiarity with Docker</a:t>
            </a:r>
          </a:p>
          <a:p>
            <a:r>
              <a:rPr lang="en-IN" dirty="0"/>
              <a:t>Familiarity with GitHub/GitLab</a:t>
            </a:r>
          </a:p>
          <a:p>
            <a:endParaRPr lang="en-IN" dirty="0"/>
          </a:p>
          <a:p>
            <a:r>
              <a:rPr lang="en-IN" dirty="0"/>
              <a:t>Resources/Pre-requisite: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Launching Your Own Server in Cloud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GitHub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Docker Hub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Software to Access Your Server on Cloud (</a:t>
            </a:r>
            <a:r>
              <a:rPr lang="en-IN" dirty="0" err="1"/>
              <a:t>ssh</a:t>
            </a:r>
            <a:r>
              <a:rPr lang="en-IN" dirty="0"/>
              <a:t> client)</a:t>
            </a:r>
          </a:p>
        </p:txBody>
      </p:sp>
    </p:spTree>
    <p:extLst>
      <p:ext uri="{BB962C8B-B14F-4D97-AF65-F5344CB8AC3E}">
        <p14:creationId xmlns:p14="http://schemas.microsoft.com/office/powerpoint/2010/main" val="15021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en-IN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544616"/>
          </a:xfrm>
        </p:spPr>
        <p:txBody>
          <a:bodyPr>
            <a:normAutofit fontScale="92500"/>
          </a:bodyPr>
          <a:lstStyle/>
          <a:p>
            <a:r>
              <a:rPr lang="en-IN" dirty="0"/>
              <a:t>Less theory, more labs</a:t>
            </a:r>
          </a:p>
          <a:p>
            <a:r>
              <a:rPr lang="en-IN" dirty="0"/>
              <a:t>Fully functional environment for all participants</a:t>
            </a:r>
          </a:p>
          <a:p>
            <a:r>
              <a:rPr lang="en-IN" dirty="0"/>
              <a:t>Servers and software pre-installed</a:t>
            </a:r>
          </a:p>
          <a:p>
            <a:r>
              <a:rPr lang="en-IN" dirty="0"/>
              <a:t>Hands-on labs for all topics</a:t>
            </a:r>
          </a:p>
          <a:p>
            <a:r>
              <a:rPr lang="en-IN" dirty="0"/>
              <a:t>Team and individual assignments</a:t>
            </a:r>
          </a:p>
          <a:p>
            <a:r>
              <a:rPr lang="en-IN" dirty="0"/>
              <a:t>Best Practices</a:t>
            </a:r>
          </a:p>
          <a:p>
            <a:r>
              <a:rPr lang="en-IN" dirty="0"/>
              <a:t>Lab instructions document</a:t>
            </a:r>
          </a:p>
          <a:p>
            <a:r>
              <a:rPr lang="en-IN" dirty="0"/>
              <a:t>Labs similar to real projects</a:t>
            </a:r>
          </a:p>
          <a:p>
            <a:r>
              <a:rPr lang="en-IN" dirty="0"/>
              <a:t>All training material to be shared with participants</a:t>
            </a:r>
          </a:p>
          <a:p>
            <a:r>
              <a:rPr lang="en-IN" dirty="0"/>
              <a:t>Training Feedback – Day 1 and Day 3</a:t>
            </a:r>
          </a:p>
        </p:txBody>
      </p:sp>
    </p:spTree>
    <p:extLst>
      <p:ext uri="{BB962C8B-B14F-4D97-AF65-F5344CB8AC3E}">
        <p14:creationId xmlns:p14="http://schemas.microsoft.com/office/powerpoint/2010/main" val="32620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Introductions</a:t>
            </a:r>
          </a:p>
          <a:p>
            <a:r>
              <a:rPr lang="en-IN" dirty="0"/>
              <a:t>Setting Expectations</a:t>
            </a:r>
          </a:p>
          <a:p>
            <a:r>
              <a:rPr lang="en-IN" dirty="0"/>
              <a:t>Overview of Training</a:t>
            </a:r>
          </a:p>
          <a:p>
            <a:r>
              <a:rPr lang="en-IN" b="1" u="sng" dirty="0"/>
              <a:t>Docker</a:t>
            </a:r>
          </a:p>
          <a:p>
            <a:pPr lvl="1"/>
            <a:r>
              <a:rPr lang="en-IN" sz="3200" dirty="0"/>
              <a:t>Docker Introduction</a:t>
            </a:r>
          </a:p>
          <a:p>
            <a:pPr lvl="1"/>
            <a:r>
              <a:rPr lang="en-IN" sz="3200" dirty="0"/>
              <a:t>Docker Container &amp; Images</a:t>
            </a:r>
          </a:p>
          <a:p>
            <a:pPr lvl="1"/>
            <a:r>
              <a:rPr lang="en-IN" sz="3200" dirty="0" err="1"/>
              <a:t>Dockerfile</a:t>
            </a:r>
            <a:endParaRPr lang="en-IN" sz="3200" dirty="0"/>
          </a:p>
          <a:p>
            <a:pPr lvl="1"/>
            <a:r>
              <a:rPr lang="en-IN" sz="3200" dirty="0"/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1793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b="1" u="sng" dirty="0"/>
              <a:t>Docker</a:t>
            </a:r>
          </a:p>
          <a:p>
            <a:pPr lvl="1"/>
            <a:r>
              <a:rPr lang="en-IN" sz="3200" dirty="0" err="1"/>
              <a:t>Dockerize</a:t>
            </a:r>
            <a:r>
              <a:rPr lang="en-IN" sz="3200" dirty="0"/>
              <a:t> Java, .NET and Python Apps</a:t>
            </a:r>
          </a:p>
          <a:p>
            <a:pPr lvl="1"/>
            <a:r>
              <a:rPr lang="en-IN" sz="3200" dirty="0"/>
              <a:t>Docker Compose</a:t>
            </a:r>
          </a:p>
          <a:p>
            <a:pPr lvl="1"/>
            <a:endParaRPr lang="en-IN" sz="3200" dirty="0"/>
          </a:p>
          <a:p>
            <a:r>
              <a:rPr lang="en-IN" b="1" u="sng" dirty="0"/>
              <a:t>Kubernetes</a:t>
            </a:r>
          </a:p>
          <a:p>
            <a:pPr lvl="1"/>
            <a:r>
              <a:rPr lang="en-IN" sz="3200" dirty="0"/>
              <a:t>Architecture and Key Terminologies</a:t>
            </a:r>
          </a:p>
          <a:p>
            <a:pPr lvl="1"/>
            <a:r>
              <a:rPr lang="en-IN" sz="3200" dirty="0"/>
              <a:t>Kubernetes Dashboard</a:t>
            </a:r>
          </a:p>
          <a:p>
            <a:pPr lvl="1"/>
            <a:r>
              <a:rPr lang="en-IN" sz="3200" dirty="0"/>
              <a:t>Deploy </a:t>
            </a:r>
            <a:r>
              <a:rPr lang="en-IN" sz="3200" dirty="0" err="1"/>
              <a:t>Dockerized</a:t>
            </a:r>
            <a:r>
              <a:rPr lang="en-IN" sz="3200" dirty="0"/>
              <a:t> Apps on K8 Cluster</a:t>
            </a:r>
          </a:p>
        </p:txBody>
      </p:sp>
    </p:spTree>
    <p:extLst>
      <p:ext uri="{BB962C8B-B14F-4D97-AF65-F5344CB8AC3E}">
        <p14:creationId xmlns:p14="http://schemas.microsoft.com/office/powerpoint/2010/main" val="54526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IN" b="1" u="sng" dirty="0"/>
              <a:t>Kubernetes</a:t>
            </a:r>
          </a:p>
          <a:p>
            <a:pPr lvl="1"/>
            <a:r>
              <a:rPr lang="en-IN" sz="3200" dirty="0"/>
              <a:t>Ingress (Exposing Deployments)</a:t>
            </a:r>
          </a:p>
          <a:p>
            <a:pPr lvl="1"/>
            <a:r>
              <a:rPr lang="en-IN" sz="3200" dirty="0"/>
              <a:t>Storage</a:t>
            </a:r>
          </a:p>
          <a:p>
            <a:pPr lvl="2"/>
            <a:r>
              <a:rPr lang="en-IN" sz="2800" dirty="0"/>
              <a:t>Persistent Volumes</a:t>
            </a:r>
          </a:p>
          <a:p>
            <a:pPr lvl="1"/>
            <a:r>
              <a:rPr lang="en-IN" sz="3200" dirty="0"/>
              <a:t>Scale Multi-Tier App</a:t>
            </a:r>
          </a:p>
          <a:p>
            <a:pPr lvl="2"/>
            <a:r>
              <a:rPr lang="en-IN" sz="2800" dirty="0"/>
              <a:t>Horizontal Pod </a:t>
            </a:r>
            <a:r>
              <a:rPr lang="en-IN" sz="2800" dirty="0" err="1"/>
              <a:t>Autoscaler</a:t>
            </a:r>
            <a:endParaRPr lang="en-IN" sz="2800" dirty="0"/>
          </a:p>
          <a:p>
            <a:pPr lvl="1"/>
            <a:r>
              <a:rPr lang="en-IN" sz="3000" dirty="0"/>
              <a:t>Health Checks</a:t>
            </a:r>
          </a:p>
          <a:p>
            <a:pPr lvl="1"/>
            <a:r>
              <a:rPr lang="en-IN" sz="3000" dirty="0"/>
              <a:t>Monitoring Kubernetes</a:t>
            </a:r>
          </a:p>
          <a:p>
            <a:pPr lvl="2"/>
            <a:r>
              <a:rPr lang="en-IN" sz="2600" dirty="0"/>
              <a:t>Prometheus</a:t>
            </a:r>
          </a:p>
          <a:p>
            <a:pPr lvl="1"/>
            <a:r>
              <a:rPr lang="en-IN" sz="3000" dirty="0"/>
              <a:t>Troubleshooting &amp; Debugging</a:t>
            </a:r>
          </a:p>
          <a:p>
            <a:pPr lvl="1"/>
            <a:r>
              <a:rPr lang="en-IN" sz="3000" dirty="0"/>
              <a:t>Best Practices</a:t>
            </a:r>
          </a:p>
          <a:p>
            <a:pPr lvl="2"/>
            <a:r>
              <a:rPr lang="en-IN" sz="2600" dirty="0"/>
              <a:t>Docker</a:t>
            </a:r>
          </a:p>
          <a:p>
            <a:pPr lvl="2"/>
            <a:r>
              <a:rPr lang="en-IN" sz="2600" dirty="0"/>
              <a:t>Kubernetes </a:t>
            </a:r>
          </a:p>
          <a:p>
            <a:pPr lvl="1"/>
            <a:r>
              <a:rPr lang="en-IN" sz="3000" dirty="0"/>
              <a:t>Path Forward</a:t>
            </a:r>
          </a:p>
        </p:txBody>
      </p:sp>
    </p:spTree>
    <p:extLst>
      <p:ext uri="{BB962C8B-B14F-4D97-AF65-F5344CB8AC3E}">
        <p14:creationId xmlns:p14="http://schemas.microsoft.com/office/powerpoint/2010/main" val="23174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Download Lab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398904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b="1" dirty="0">
                <a:hlinkClick r:id="rId2"/>
              </a:rPr>
              <a:t>https://github.com/albertlovescloud/delltraining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63287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18363</TotalTime>
  <Words>278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Docker &amp; Kubernetes Training Learn How To Build, Deploy, Run and Orchestrate Containers  Dell </vt:lpstr>
      <vt:lpstr>Introductions</vt:lpstr>
      <vt:lpstr>Setting Expectations</vt:lpstr>
      <vt:lpstr>Pre-requisites</vt:lpstr>
      <vt:lpstr>Training Methodology</vt:lpstr>
      <vt:lpstr>Training Schedule – Day 1</vt:lpstr>
      <vt:lpstr>Training Schedule – Day 2</vt:lpstr>
      <vt:lpstr>Training Schedule – Day 3</vt:lpstr>
      <vt:lpstr>Download Lab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171</cp:revision>
  <dcterms:created xsi:type="dcterms:W3CDTF">2018-01-08T11:57:24Z</dcterms:created>
  <dcterms:modified xsi:type="dcterms:W3CDTF">2019-04-23T04:35:18Z</dcterms:modified>
</cp:coreProperties>
</file>