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6D-9E4D-AA5A-914186EA0C23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6D-9E4D-AA5A-914186EA0C23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6D-9E4D-AA5A-914186EA0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F0-9F46-AFEE-E589229BF84A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F0-9F46-AFEE-E589229BF84A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F0-9F46-AFEE-E589229BF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C-0B41-ACFA-CF95C0C73055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C-0B41-ACFA-CF95C0C73055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1C-0B41-ACFA-CF95C0C73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0-0840-BD1A-A0D515CADD3A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0-0840-BD1A-A0D515CADD3A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0-0840-BD1A-A0D515CAD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93-F745-8270-6F9A53C4ECE6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93-F745-8270-6F9A53C4ECE6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93-F745-8270-6F9A53C4ECE6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93-F745-8270-6F9A53C4ECE6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93-F745-8270-6F9A53C4E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 </a:t>
            </a:r>
            <a:r>
              <a:rPr lang="en-IN" dirty="0"/>
              <a:t>G. SACHIN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NO: 312214</a:t>
            </a:r>
            <a:r>
              <a:rPr lang="en-IN" dirty="0">
                <a:solidFill>
                  <a:schemeClr val="tx1"/>
                </a:solidFill>
              </a:rPr>
              <a:t>106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288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sachin sankar</cp:lastModifiedBy>
  <cp:revision>7</cp:revision>
  <dcterms:created xsi:type="dcterms:W3CDTF">2024-09-01T06:25:22Z</dcterms:created>
  <dcterms:modified xsi:type="dcterms:W3CDTF">2024-09-02T05:56:26Z</dcterms:modified>
</cp:coreProperties>
</file>