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sz="4445">
                <a:latin typeface="Times New Roman" panose="02020603050405020304" charset="0"/>
                <a:cs typeface="Times New Roman" panose="02020603050405020304" charset="0"/>
              </a:rPr>
              <a:t>SOFTWARE DEVELOPMENT LIFE CYCLE</a:t>
            </a:r>
            <a:endParaRPr lang="en-US" sz="4445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9485" y="4559300"/>
            <a:ext cx="3810635" cy="550545"/>
          </a:xfr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>
            <a:normAutofit/>
          </a:bodyPr>
          <a:p>
            <a:pPr algn="l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presented by :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07300" y="5109845"/>
            <a:ext cx="4064000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Shyno Monson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Presentation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SOFTWARE DEVELOPMENT LIFE CYCLE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</dc:title>
  <dc:creator>Digital</dc:creator>
  <cp:lastModifiedBy>Digital</cp:lastModifiedBy>
  <cp:revision>3</cp:revision>
  <dcterms:created xsi:type="dcterms:W3CDTF">2024-10-18T03:47:00Z</dcterms:created>
  <dcterms:modified xsi:type="dcterms:W3CDTF">2024-10-22T02:37:25Z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FD70CFC1C97F4055AB74F9A6CCA5FE57_13</vt:lpwstr>
  </property>
  <property fmtid="{D5CDD505-2E9C-101B-9397-08002B2CF9AE}" pid="3" name="KSOProductBuildVer">
    <vt:lpwstr>1033-12.2.0.18607</vt:lpwstr>
  </property>
</Properties>
</file>