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HARIKRISHNAN.P</a:t>
            </a:r>
          </a:p>
          <a:p>
            <a:r>
              <a:rPr lang="en-US" sz="2400" dirty="0"/>
              <a:t>REGISTER NO: 2213111042065</a:t>
            </a:r>
          </a:p>
          <a:p>
            <a:r>
              <a:rPr lang="en-US" sz="2400" dirty="0"/>
              <a:t>DEPARTMENT: B.COM(CORPORATE SECRETARYSHIP)</a:t>
            </a:r>
          </a:p>
          <a:p>
            <a:r>
              <a:rPr lang="en-US" sz="2400" dirty="0"/>
              <a:t>COLLEGE: GOVERNMENT ARTS COLLEAGE NANDANAM</a:t>
            </a:r>
          </a:p>
          <a:p>
            <a:r>
              <a:rPr lang="en-US" sz="2400" dirty="0"/>
              <a:t>NM ID </a:t>
            </a:r>
            <a:r>
              <a:rPr lang="en-US" sz="2400"/>
              <a:t>: 742B4C9AFA455C0A66F4025ACA45C0CC</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Harikrishnan P</cp:lastModifiedBy>
  <cp:revision>39</cp:revision>
  <dcterms:created xsi:type="dcterms:W3CDTF">2024-03-29T15:07:22Z</dcterms:created>
  <dcterms:modified xsi:type="dcterms:W3CDTF">2024-08-31T13:50:08Z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