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4" r:id="rId3"/>
    <p:sldId id="302" r:id="rId4"/>
    <p:sldId id="296" r:id="rId5"/>
    <p:sldId id="297" r:id="rId6"/>
    <p:sldId id="298" r:id="rId7"/>
    <p:sldId id="299" r:id="rId8"/>
    <p:sldId id="300" r:id="rId9"/>
    <p:sldId id="301" r:id="rId10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12"/>
      <p:bold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Light" panose="00000400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84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54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61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50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1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09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19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graph-gallery.com/area-plot/" TargetMode="External"/><Relationship Id="rId7" Type="http://schemas.openxmlformats.org/officeDocument/2006/relationships/hyperlink" Target="https://github.com/matplotlib/mplfina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carnival.com/messala-free-presentation-template/14696#preview" TargetMode="External"/><Relationship Id="rId5" Type="http://schemas.openxmlformats.org/officeDocument/2006/relationships/hyperlink" Target="https://www.codegrepper.com/code-examples/python/importing+financial+data" TargetMode="External"/><Relationship Id="rId4" Type="http://schemas.openxmlformats.org/officeDocument/2006/relationships/hyperlink" Target="https://algotrading101.com/learn/yfinance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DASHBOARD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72;p11">
            <a:extLst>
              <a:ext uri="{FF2B5EF4-FFF2-40B4-BE49-F238E27FC236}">
                <a16:creationId xmlns:a16="http://schemas.microsoft.com/office/drawing/2014/main" id="{8D840BF7-7D8D-47F4-AFC0-2C9A0D7261A6}"/>
              </a:ext>
            </a:extLst>
          </p:cNvPr>
          <p:cNvSpPr txBox="1">
            <a:spLocks/>
          </p:cNvSpPr>
          <p:nvPr/>
        </p:nvSpPr>
        <p:spPr>
          <a:xfrm>
            <a:off x="4493419" y="4173242"/>
            <a:ext cx="5408214" cy="104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400" dirty="0">
                <a:latin typeface="Bahnschrift SemiCondensed" panose="020B0502040204020203" pitchFamily="34" charset="0"/>
              </a:rPr>
              <a:t>HARIKRISHNAN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sz="2400" dirty="0">
                <a:latin typeface="Bahnschrift SemiCondensed" panose="020B0502040204020203" pitchFamily="34" charset="0"/>
              </a:rPr>
              <a:t>GOPALAKRISHNAN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23592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Prologue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434340" y="789593"/>
            <a:ext cx="8435340" cy="42038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Streamlit</a:t>
            </a:r>
            <a:r>
              <a:rPr lang="en-US" dirty="0"/>
              <a:t> Library is used to create the Yahoo financial dashboard </a:t>
            </a:r>
            <a:r>
              <a:rPr lang="en-US" dirty="0" err="1"/>
              <a:t>Application,which</a:t>
            </a:r>
            <a:r>
              <a:rPr lang="en-US" dirty="0"/>
              <a:t> allows the user to enter a company stock ticker and get financial ratios based on the company’s most recent financial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Python Libraries imported: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pandas as pd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-from datetime import datetime, </a:t>
            </a:r>
            <a:r>
              <a:rPr lang="en-US" dirty="0" err="1"/>
              <a:t>timedelta,date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yahoo_fin.stock_info</a:t>
            </a:r>
            <a:r>
              <a:rPr lang="en-US" dirty="0"/>
              <a:t> as </a:t>
            </a:r>
            <a:r>
              <a:rPr lang="en-US" dirty="0" err="1"/>
              <a:t>si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pandas_datareader.data</a:t>
            </a:r>
            <a:r>
              <a:rPr lang="en-US" dirty="0"/>
              <a:t> as web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datetime as dt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-import </a:t>
            </a:r>
            <a:r>
              <a:rPr lang="en-US" dirty="0" err="1"/>
              <a:t>mplfinance</a:t>
            </a:r>
            <a:r>
              <a:rPr lang="en-US" dirty="0"/>
              <a:t> as </a:t>
            </a:r>
            <a:r>
              <a:rPr lang="en-US" dirty="0" err="1"/>
              <a:t>mpf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1-Summary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98528" y="1353950"/>
            <a:ext cx="554651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This tab is used to present the summary information of the stock.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-In the chart, there is an option to select different duration of time i.e. 1M, 3M, 6M, YTD, 1Y, 3Y, 5Y, MAX.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-The stock changes over a period of time can be observed in this tab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0192-2D9C-4A9C-A1DD-78E5C700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5" y="115357"/>
            <a:ext cx="3301897" cy="2706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B57C5-AFA2-41E9-9695-1EEA7C6F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75" y="2943431"/>
            <a:ext cx="3301897" cy="1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4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2-Chart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92882" y="1353950"/>
            <a:ext cx="58721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-In this Tab we can select the Date range and duration of time.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-Switching between Line and Candlestick plots enables the user to notice the fluctuations of the stocks.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-Simple moving average is displayed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-Trading volume of the stock is displayed in the bottom of the candlestick plot.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E0B18-50C3-4951-A04F-8A0F93B3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28" y="32855"/>
            <a:ext cx="2970390" cy="2399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52997-6FCC-49FC-8DC5-651A2C213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028" y="2495805"/>
            <a:ext cx="2970390" cy="25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3-Statistics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225300" y="1353950"/>
            <a:ext cx="467146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-This tab displays the basic stats and numerical valuations of the stocks.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B6780-0ECF-44A2-BBBD-3BC7110D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69" y="696519"/>
            <a:ext cx="4021931" cy="39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4-Financials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78980" y="1353950"/>
            <a:ext cx="53145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-This tab presents the financial information of the stock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-There is an option to select between Income Statement, Balance Sheet and Cash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There is also an option to select between Annual and Quarterly period.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502F4-15F2-4091-BAB9-90BCA97C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240613"/>
            <a:ext cx="3376612" cy="2105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475FF-6164-4DF9-B277-58FA0F8C5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2545900"/>
            <a:ext cx="337661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2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5-Analysis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78980" y="1353950"/>
            <a:ext cx="490737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-This tab </a:t>
            </a:r>
            <a:r>
              <a:rPr lang="en-US" dirty="0"/>
              <a:t>present the analysis information of the stock</a:t>
            </a:r>
            <a:r>
              <a:rPr lang="en-US" b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-The user can get the overview of Earnings </a:t>
            </a:r>
            <a:r>
              <a:rPr lang="en-US" b="1" dirty="0" err="1"/>
              <a:t>estimate,Revenue</a:t>
            </a:r>
            <a:r>
              <a:rPr lang="en-US" b="1" dirty="0"/>
              <a:t> </a:t>
            </a:r>
            <a:r>
              <a:rPr lang="en-US" b="1" dirty="0" err="1"/>
              <a:t>Estimate,EPS</a:t>
            </a:r>
            <a:r>
              <a:rPr lang="en-US" b="1" dirty="0"/>
              <a:t> </a:t>
            </a:r>
            <a:r>
              <a:rPr lang="en-US" b="1" dirty="0" err="1"/>
              <a:t>trend,EPS</a:t>
            </a:r>
            <a:r>
              <a:rPr lang="en-US" b="1" dirty="0"/>
              <a:t> revisions and Growth Estimates.</a:t>
            </a: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9FD1F-7A23-4712-912B-9CF4994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464344"/>
            <a:ext cx="375194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 6-Monte Carlo Simulation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78980" y="1353950"/>
            <a:ext cx="468591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-This tab </a:t>
            </a:r>
            <a:r>
              <a:rPr lang="en-US" dirty="0"/>
              <a:t>presents a Monte Carlo simulation for the stock price in the next n-days from today.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-The number of simulations and time horizon can be selected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-The Value at Risk (</a:t>
            </a:r>
            <a:r>
              <a:rPr lang="en-US" dirty="0" err="1"/>
              <a:t>VaR</a:t>
            </a:r>
            <a:r>
              <a:rPr lang="en-US" dirty="0"/>
              <a:t>) at 95% confidence interval is displayed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6FDCE-C0C5-4E1F-B72D-88B741D9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84" y="653700"/>
            <a:ext cx="4109477" cy="383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2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434340" y="1353950"/>
            <a:ext cx="717804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https://www.python-graph-gallery.com/area-plot/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https://algotrading101.com/learn/yfinance-guide/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https://www.codegrepper.com/code-examples/python/importing+financial+data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https://www.slidescarnival.com/messala-free-presentation-template/14696#preview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https://github.com/matplotlib/mplfinance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69337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454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 Light</vt:lpstr>
      <vt:lpstr>Barlow</vt:lpstr>
      <vt:lpstr>Calibri</vt:lpstr>
      <vt:lpstr>Bahnschrift SemiCondensed</vt:lpstr>
      <vt:lpstr>Minola template</vt:lpstr>
      <vt:lpstr>FINANCIAL DASHBOARD</vt:lpstr>
      <vt:lpstr>Prologue</vt:lpstr>
      <vt:lpstr>Tab 1-Summary</vt:lpstr>
      <vt:lpstr>Tab 2-Chart</vt:lpstr>
      <vt:lpstr>Tab 3-Statistics</vt:lpstr>
      <vt:lpstr>Tab 4-Financials</vt:lpstr>
      <vt:lpstr>Tab 5-Analysis</vt:lpstr>
      <vt:lpstr>Tab 6-Monte Carlo Simulation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GOPALAKRISHNAN Harikrishnan</cp:lastModifiedBy>
  <cp:revision>26</cp:revision>
  <dcterms:modified xsi:type="dcterms:W3CDTF">2021-11-15T22:08:23Z</dcterms:modified>
</cp:coreProperties>
</file>