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8875-1F85-8CCC-0338-021A89AD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C3AE4-53DA-2C89-ADB8-39C323FB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8949-AD82-FD12-31E9-CD204F92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7976-E179-BD3A-170E-B5F082A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B041-201C-793B-E527-29D6A3A1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60C3-FB06-3D72-FD78-CB3D4788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AABA-8C36-AB34-3D82-FB136CC4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9606-A0E1-2BB4-7AEE-051FD20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6AD4-A176-9AE8-F339-D34DA8A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2705-7A6F-8D58-BD55-D89DD0BF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B0796-ADB9-9E46-E153-37EFAFFD3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40085-0985-9F3B-1C2C-2325367E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30A1-9C44-B938-017A-AB753989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888D-151E-183A-4F50-A4DE9724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E08F-8CF4-1603-44A0-435E9FCB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8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8A6-2BAC-C48C-362E-9148FE6C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2FD4-48C5-C057-749E-2342FEDC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315C-46E9-1378-51A6-3F4646A7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3F61-5871-A68A-43B2-818183E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BFC-8D67-E8AB-7A54-903F092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CCAB-6EA6-3ECC-2D1C-95F4774A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2DAF-CA03-9813-1C72-4EB59B9E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28F6-6CC6-7546-2AEA-416F4F85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76D8-7584-3AAC-D216-169F82CD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F5AA-D18D-A1C2-5F9C-5357AE58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CF38-0FFA-CEAE-44DE-C8A8F158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06AD-72D6-94FD-D13C-6D53C918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22F0-C41B-C09B-5D72-5CB3CD752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A93F-4C12-8927-FFB4-F36446C5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6F3C0-F3E4-2361-E5C5-97EF05F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BF287-271A-B01D-81BD-224F1B1C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0B5-FB42-5BA3-863D-16DC9F9C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6050-E549-5E65-6B32-21285E7A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BC38B-74A3-0316-88D5-52B8F3D1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C7B0D-0806-AA2E-3D57-819E1D76F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2BF2-DC0E-61E1-594B-6ADB5742A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5E497-601F-17FC-9A18-859D2D3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531E5-169F-52AB-3814-B621BB18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F0D57-DBFE-2E8A-287D-71084B5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0C43-90A6-13C2-031A-CAFCB38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B27B-1D09-55C8-EAC4-2A603C22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4DE0F-F0A4-12A6-E8ED-A507B18F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0A73-0AAB-4B95-B30A-2BE8B144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D311-AD85-50BF-5549-87749F4C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B0038-5D0B-E93C-A2A9-88DAB20E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353C-1307-7D46-050B-7152206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FBA-CC17-8A8C-2158-AF73D93B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524A-A75F-6AFD-E6BC-6288F8E13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7AA6B-7ECC-5BC9-FD55-2E501D96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948C-4853-1B97-B736-4C60CCD9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36E0D-5603-63D1-B189-4220792F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7CBE-4CFA-93FC-BA88-5B1C26BD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38D8-4DB5-4DB3-0CDF-547C1B80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D8C72-900B-525F-E340-496092D1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26CF1-87BF-589A-5B57-0F5BFD6F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5E72-2814-847C-5CC6-3BE0A441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5E91-8BEF-A521-7B88-3F44CF5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77B03-08AC-8803-A4B1-1336F9F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35F54-02E5-DD70-9DD8-1313DD14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6B09-EE2E-0D21-FABE-E2D14CA8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B8CA-DE5B-16C7-E2D7-C8C92A87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D2B6-1C59-46A2-8EE1-433CEB89C3A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46D91-BBCE-8820-E0DE-B0D7A7B66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BE0F-B39F-CB6C-386E-133FA139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B490-CD12-4F60-B605-46CB6768E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D274B-89FA-FB7B-2117-47585440DAF4}"/>
              </a:ext>
            </a:extLst>
          </p:cNvPr>
          <p:cNvSpPr txBox="1"/>
          <p:nvPr/>
        </p:nvSpPr>
        <p:spPr>
          <a:xfrm>
            <a:off x="1191296" y="817808"/>
            <a:ext cx="5911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 err="1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SignTalk</a:t>
            </a:r>
            <a:endParaRPr lang="en-IN" sz="8000" b="1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24FE-F8DA-5A48-A972-4BD1025F0EC6}"/>
              </a:ext>
            </a:extLst>
          </p:cNvPr>
          <p:cNvSpPr txBox="1"/>
          <p:nvPr/>
        </p:nvSpPr>
        <p:spPr>
          <a:xfrm>
            <a:off x="1268569" y="2331076"/>
            <a:ext cx="7978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AI sign language detection and interpretation.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A2E02-E193-30DE-FAF5-05166E46610D}"/>
              </a:ext>
            </a:extLst>
          </p:cNvPr>
          <p:cNvSpPr txBox="1"/>
          <p:nvPr/>
        </p:nvSpPr>
        <p:spPr>
          <a:xfrm>
            <a:off x="8984801" y="4108362"/>
            <a:ext cx="260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4D557-AE04-4CBE-FB4E-186EF8730325}"/>
              </a:ext>
            </a:extLst>
          </p:cNvPr>
          <p:cNvSpPr txBox="1"/>
          <p:nvPr/>
        </p:nvSpPr>
        <p:spPr>
          <a:xfrm>
            <a:off x="10451205" y="26212"/>
            <a:ext cx="170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solidFill>
                  <a:schemeClr val="bg2">
                    <a:lumMod val="75000"/>
                  </a:schemeClr>
                </a:solidFill>
              </a:rPr>
              <a:t>Zeroth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1B2E2-E77F-111F-FA95-8FE6B18E6D14}"/>
              </a:ext>
            </a:extLst>
          </p:cNvPr>
          <p:cNvSpPr txBox="1"/>
          <p:nvPr/>
        </p:nvSpPr>
        <p:spPr>
          <a:xfrm>
            <a:off x="5312535" y="817808"/>
            <a:ext cx="6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®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87534-B2E9-F977-0E5F-6848F38A8FE6}"/>
              </a:ext>
            </a:extLst>
          </p:cNvPr>
          <p:cNvSpPr txBox="1"/>
          <p:nvPr/>
        </p:nvSpPr>
        <p:spPr>
          <a:xfrm>
            <a:off x="8815589" y="5029756"/>
            <a:ext cx="277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Harikrishnan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31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Naveen Krishna	42</a:t>
            </a:r>
          </a:p>
          <a:p>
            <a:pPr algn="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Nitheesh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44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Shyamkrishnan	57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38955A-381E-894F-8560-A4A8B3D8D626}"/>
              </a:ext>
            </a:extLst>
          </p:cNvPr>
          <p:cNvCxnSpPr/>
          <p:nvPr/>
        </p:nvCxnSpPr>
        <p:spPr>
          <a:xfrm>
            <a:off x="9304986" y="4868214"/>
            <a:ext cx="2285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494F-28FE-A3C9-8A6A-2B4C72D49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63" y="3755265"/>
            <a:ext cx="1798034" cy="1798034"/>
          </a:xfrm>
          <a:prstGeom prst="rect">
            <a:avLst/>
          </a:prstGeom>
        </p:spPr>
      </p:pic>
      <p:sp>
        <p:nvSpPr>
          <p:cNvPr id="12" name="Moon 11">
            <a:extLst>
              <a:ext uri="{FF2B5EF4-FFF2-40B4-BE49-F238E27FC236}">
                <a16:creationId xmlns:a16="http://schemas.microsoft.com/office/drawing/2014/main" id="{9F87B90D-7B2A-CA54-36FF-EB9F00016AE4}"/>
              </a:ext>
            </a:extLst>
          </p:cNvPr>
          <p:cNvSpPr/>
          <p:nvPr/>
        </p:nvSpPr>
        <p:spPr>
          <a:xfrm>
            <a:off x="2310327" y="4378818"/>
            <a:ext cx="185312" cy="494088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43640827-FC44-F97C-7CDA-EF461DAFCA29}"/>
              </a:ext>
            </a:extLst>
          </p:cNvPr>
          <p:cNvSpPr/>
          <p:nvPr/>
        </p:nvSpPr>
        <p:spPr>
          <a:xfrm>
            <a:off x="2105697" y="4274912"/>
            <a:ext cx="185312" cy="701899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B9E00E51-EDCB-8B67-45E5-F4E589E6C528}"/>
              </a:ext>
            </a:extLst>
          </p:cNvPr>
          <p:cNvSpPr/>
          <p:nvPr/>
        </p:nvSpPr>
        <p:spPr>
          <a:xfrm>
            <a:off x="1862431" y="4159877"/>
            <a:ext cx="185312" cy="931970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797CF81D-FB48-9DE7-AD0B-3E580EE99CC3}"/>
              </a:ext>
            </a:extLst>
          </p:cNvPr>
          <p:cNvSpPr/>
          <p:nvPr/>
        </p:nvSpPr>
        <p:spPr>
          <a:xfrm flipH="1">
            <a:off x="3915528" y="4378817"/>
            <a:ext cx="196051" cy="494088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B7BED016-81D4-155F-1F75-1E4F6D8113BF}"/>
              </a:ext>
            </a:extLst>
          </p:cNvPr>
          <p:cNvSpPr/>
          <p:nvPr/>
        </p:nvSpPr>
        <p:spPr>
          <a:xfrm flipH="1">
            <a:off x="4120158" y="4274913"/>
            <a:ext cx="196051" cy="701899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oon 17">
            <a:extLst>
              <a:ext uri="{FF2B5EF4-FFF2-40B4-BE49-F238E27FC236}">
                <a16:creationId xmlns:a16="http://schemas.microsoft.com/office/drawing/2014/main" id="{DB176E90-7D49-6178-DF7C-CE223738E703}"/>
              </a:ext>
            </a:extLst>
          </p:cNvPr>
          <p:cNvSpPr/>
          <p:nvPr/>
        </p:nvSpPr>
        <p:spPr>
          <a:xfrm flipH="1">
            <a:off x="4363424" y="4159876"/>
            <a:ext cx="196051" cy="931970"/>
          </a:xfrm>
          <a:prstGeom prst="mo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FD29B-3A90-8887-9D76-C3C4ED24FF39}"/>
              </a:ext>
            </a:extLst>
          </p:cNvPr>
          <p:cNvSpPr txBox="1"/>
          <p:nvPr/>
        </p:nvSpPr>
        <p:spPr>
          <a:xfrm>
            <a:off x="701899" y="540912"/>
            <a:ext cx="94320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600" b="1" dirty="0">
                <a:latin typeface="Roboto" panose="02000000000000000000" pitchFamily="2" charset="0"/>
                <a:ea typeface="Roboto" panose="02000000000000000000" pitchFamily="2" charset="0"/>
              </a:rPr>
              <a:t>Convolutional Neural Networks </a:t>
            </a:r>
            <a:endParaRPr lang="en-IN" sz="4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BD0E6-6E30-F820-9213-BD8E90912465}"/>
              </a:ext>
            </a:extLst>
          </p:cNvPr>
          <p:cNvSpPr/>
          <p:nvPr/>
        </p:nvSpPr>
        <p:spPr>
          <a:xfrm>
            <a:off x="11320530" y="0"/>
            <a:ext cx="8714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9A8E1-071E-BA16-48B5-147AC71DF731}"/>
              </a:ext>
            </a:extLst>
          </p:cNvPr>
          <p:cNvSpPr txBox="1"/>
          <p:nvPr/>
        </p:nvSpPr>
        <p:spPr>
          <a:xfrm>
            <a:off x="11320531" y="171580"/>
            <a:ext cx="87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4F7BB-3B74-39CD-FF3A-EC0A1632F5DE}"/>
              </a:ext>
            </a:extLst>
          </p:cNvPr>
          <p:cNvSpPr txBox="1"/>
          <p:nvPr/>
        </p:nvSpPr>
        <p:spPr>
          <a:xfrm>
            <a:off x="701899" y="1656581"/>
            <a:ext cx="96140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They are fully connected feed forward networks which are very effective in reducing the number of parameters without affecting the quality of output of models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Images have high dimensionality, as each pixel is conceded a </a:t>
            </a:r>
            <a:r>
              <a:rPr lang="en-US" sz="2000" dirty="0" smtClean="0"/>
              <a:t>feature</a:t>
            </a:r>
          </a:p>
          <a:p>
            <a:endParaRPr lang="en-US" sz="2000" dirty="0"/>
          </a:p>
          <a:p>
            <a:r>
              <a:rPr lang="en-US" sz="2000" dirty="0"/>
              <a:t>CNN’s are trained to identify edges of objects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Data processing is one of the main steps in an image recognition </a:t>
            </a:r>
            <a:r>
              <a:rPr lang="en-US" sz="2000" dirty="0" smtClean="0"/>
              <a:t>system</a:t>
            </a:r>
          </a:p>
          <a:p>
            <a:endParaRPr lang="en-US" sz="2000" dirty="0"/>
          </a:p>
          <a:p>
            <a:r>
              <a:rPr lang="en-US" sz="2000" dirty="0"/>
              <a:t>Convolution Layer of CNN plays the role of future extractor as through the training process the convolution filter, kernel or weights are desired </a:t>
            </a:r>
            <a:r>
              <a:rPr lang="en-US" sz="2000" dirty="0" smtClean="0"/>
              <a:t>on</a:t>
            </a:r>
          </a:p>
          <a:p>
            <a:endParaRPr lang="en-US" sz="2000" dirty="0"/>
          </a:p>
          <a:p>
            <a:r>
              <a:rPr lang="en-US" sz="2000" dirty="0"/>
              <a:t>High level convolution layers higher level features </a:t>
            </a:r>
          </a:p>
        </p:txBody>
      </p:sp>
    </p:spTree>
    <p:extLst>
      <p:ext uri="{BB962C8B-B14F-4D97-AF65-F5344CB8AC3E}">
        <p14:creationId xmlns:p14="http://schemas.microsoft.com/office/powerpoint/2010/main" val="34941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FD29B-3A90-8887-9D76-C3C4ED24FF39}"/>
              </a:ext>
            </a:extLst>
          </p:cNvPr>
          <p:cNvSpPr txBox="1"/>
          <p:nvPr/>
        </p:nvSpPr>
        <p:spPr>
          <a:xfrm>
            <a:off x="701899" y="540912"/>
            <a:ext cx="826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600" b="1" dirty="0">
                <a:latin typeface="Roboto" panose="02000000000000000000" pitchFamily="2" charset="0"/>
                <a:ea typeface="Roboto" panose="02000000000000000000" pitchFamily="2" charset="0"/>
              </a:rPr>
              <a:t>System Architecture</a:t>
            </a:r>
            <a:endParaRPr lang="en-IN" sz="4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BD0E6-6E30-F820-9213-BD8E90912465}"/>
              </a:ext>
            </a:extLst>
          </p:cNvPr>
          <p:cNvSpPr/>
          <p:nvPr/>
        </p:nvSpPr>
        <p:spPr>
          <a:xfrm>
            <a:off x="11320530" y="0"/>
            <a:ext cx="8714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9A8E1-071E-BA16-48B5-147AC71DF731}"/>
              </a:ext>
            </a:extLst>
          </p:cNvPr>
          <p:cNvSpPr txBox="1"/>
          <p:nvPr/>
        </p:nvSpPr>
        <p:spPr>
          <a:xfrm>
            <a:off x="11320531" y="171580"/>
            <a:ext cx="87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30" y="1825625"/>
            <a:ext cx="6942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7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FD29B-3A90-8887-9D76-C3C4ED24FF39}"/>
              </a:ext>
            </a:extLst>
          </p:cNvPr>
          <p:cNvSpPr txBox="1"/>
          <p:nvPr/>
        </p:nvSpPr>
        <p:spPr>
          <a:xfrm>
            <a:off x="1268569" y="943419"/>
            <a:ext cx="8268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BD0E6-6E30-F820-9213-BD8E90912465}"/>
              </a:ext>
            </a:extLst>
          </p:cNvPr>
          <p:cNvSpPr/>
          <p:nvPr/>
        </p:nvSpPr>
        <p:spPr>
          <a:xfrm>
            <a:off x="11320530" y="0"/>
            <a:ext cx="8714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9A8E1-071E-BA16-48B5-147AC71DF731}"/>
              </a:ext>
            </a:extLst>
          </p:cNvPr>
          <p:cNvSpPr txBox="1"/>
          <p:nvPr/>
        </p:nvSpPr>
        <p:spPr>
          <a:xfrm>
            <a:off x="11320531" y="171580"/>
            <a:ext cx="87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N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4F7BB-3B74-39CD-FF3A-EC0A1632F5DE}"/>
              </a:ext>
            </a:extLst>
          </p:cNvPr>
          <p:cNvSpPr txBox="1"/>
          <p:nvPr/>
        </p:nvSpPr>
        <p:spPr>
          <a:xfrm>
            <a:off x="3657602" y="3408746"/>
            <a:ext cx="376063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Shyamkrishnan S N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Harikrishnan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B A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Naveen Krishna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Nitheesh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Shaju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9AE12D-F1DB-2EB5-8D6D-F846A060CB4B}"/>
              </a:ext>
            </a:extLst>
          </p:cNvPr>
          <p:cNvCxnSpPr>
            <a:cxnSpLocks/>
          </p:cNvCxnSpPr>
          <p:nvPr/>
        </p:nvCxnSpPr>
        <p:spPr>
          <a:xfrm>
            <a:off x="2034862" y="3039414"/>
            <a:ext cx="703830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CD73A0-2EE5-8955-5C67-3AF6B4768874}"/>
              </a:ext>
            </a:extLst>
          </p:cNvPr>
          <p:cNvSpPr txBox="1"/>
          <p:nvPr/>
        </p:nvSpPr>
        <p:spPr>
          <a:xfrm>
            <a:off x="4788795" y="2854748"/>
            <a:ext cx="13072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33045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Shyamkrishnan</dc:creator>
  <cp:lastModifiedBy>Nitheesh KS</cp:lastModifiedBy>
  <cp:revision>44</cp:revision>
  <dcterms:created xsi:type="dcterms:W3CDTF">2022-05-30T17:47:52Z</dcterms:created>
  <dcterms:modified xsi:type="dcterms:W3CDTF">2022-07-11T09:38:07Z</dcterms:modified>
</cp:coreProperties>
</file>