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94"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Roboto" panose="02000000000000000000" pitchFamily="2"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
      <p:font typeface="Wingdings 3" panose="05040102010807070707" pitchFamily="18" charset="2"/>
      <p:regular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45" y="96"/>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69807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4190060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7687248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6158618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1930144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7975433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9391932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8860560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148756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19399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9117034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17479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5537450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36133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72772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0158345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0102700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48591362"/>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 id="2147483909" r:id="rId15"/>
    <p:sldLayoutId id="2147483910" r:id="rId16"/>
    <p:sldLayoutId id="2147483911" r:id="rId17"/>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sp>
        <p:nvSpPr>
          <p:cNvPr id="65" name="Google Shape;65;p7"/>
          <p:cNvSpPr txBox="1">
            <a:spLocks noGrp="1"/>
          </p:cNvSpPr>
          <p:nvPr>
            <p:ph type="sldNum" sz="quarter"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6" name="Google Shape;66;p7"/>
          <p:cNvSpPr txBox="1"/>
          <p:nvPr/>
        </p:nvSpPr>
        <p:spPr>
          <a:xfrm>
            <a:off x="428625" y="325960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a:t>
            </a:r>
            <a:r>
              <a:rPr lang="en-IN" sz="2400" dirty="0">
                <a:solidFill>
                  <a:schemeClr val="dk1"/>
                </a:solidFill>
                <a:latin typeface="Calibri"/>
                <a:ea typeface="Calibri"/>
                <a:cs typeface="Calibri"/>
                <a:sym typeface="Calibri"/>
              </a:rPr>
              <a:t> :</a:t>
            </a:r>
            <a:r>
              <a:rPr lang="en-GB" sz="2400" dirty="0">
                <a:solidFill>
                  <a:schemeClr val="dk1"/>
                </a:solidFill>
                <a:latin typeface="Calibri"/>
                <a:ea typeface="Calibri"/>
                <a:cs typeface="Calibri"/>
                <a:sym typeface="Calibri"/>
              </a:rPr>
              <a:t> HARI KRISHNAN G</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312</a:t>
            </a:r>
            <a:r>
              <a:rPr lang="en-IN" sz="2400" dirty="0">
                <a:solidFill>
                  <a:schemeClr val="dk1"/>
                </a:solidFill>
                <a:latin typeface="Calibri"/>
                <a:ea typeface="Calibri"/>
                <a:cs typeface="Calibri"/>
                <a:sym typeface="Calibri"/>
              </a:rPr>
              <a:t>20</a:t>
            </a:r>
            <a:r>
              <a:rPr lang="en-GB" sz="2400" dirty="0">
                <a:solidFill>
                  <a:schemeClr val="dk1"/>
                </a:solidFill>
                <a:latin typeface="Calibri"/>
                <a:ea typeface="Calibri"/>
                <a:cs typeface="Calibri"/>
                <a:sym typeface="Calibri"/>
              </a:rPr>
              <a:t>7540</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B.com (General) 3rd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PACHAIYAPPA'S COLLEGE CHENNAI 30</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5"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8" name="Google Shape;188;p16"/>
          <p:cNvPicPr preferRelativeResize="0"/>
          <p:nvPr/>
        </p:nvPicPr>
        <p:blipFill rotWithShape="1">
          <a:blip r:embed="rId3">
            <a:alphaModFix/>
          </a:blip>
          <a:srcRect l="3186" b="-3755"/>
          <a:stretch/>
        </p:blipFill>
        <p:spPr>
          <a:xfrm>
            <a:off x="115529" y="1697908"/>
            <a:ext cx="2388378" cy="3547909"/>
          </a:xfrm>
          <a:prstGeom prst="rect">
            <a:avLst/>
          </a:prstGeom>
          <a:noFill/>
          <a:ln>
            <a:noFill/>
          </a:ln>
        </p:spPr>
      </p:pic>
      <p:sp>
        <p:nvSpPr>
          <p:cNvPr id="189"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90"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1"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endParaRPr/>
          </a:p>
        </p:txBody>
      </p:sp>
      <p:pic>
        <p:nvPicPr>
          <p:cNvPr id="2" name="Google Shape;188;p16">
            <a:extLst>
              <a:ext uri="{FF2B5EF4-FFF2-40B4-BE49-F238E27FC236}">
                <a16:creationId xmlns:a16="http://schemas.microsoft.com/office/drawing/2014/main" id="{74E7CFC3-1551-0ED6-F55B-9DB6BC939865}"/>
              </a:ext>
            </a:extLst>
          </p:cNvPr>
          <p:cNvPicPr preferRelativeResize="0"/>
          <p:nvPr/>
        </p:nvPicPr>
        <p:blipFill rotWithShape="1">
          <a:blip r:embed="rId3">
            <a:alphaModFix/>
          </a:blip>
          <a:srcRect l="3186" b="-3755"/>
          <a:stretch/>
        </p:blipFill>
        <p:spPr>
          <a:xfrm>
            <a:off x="9444037" y="1655045"/>
            <a:ext cx="2388378" cy="354790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7" name="Google Shape;197;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8"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99"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0"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 name="Google Shape;209;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0"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11"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12" name="Google Shape;212;p18"/>
          <p:cNvPicPr preferRelativeResize="0"/>
          <p:nvPr/>
        </p:nvPicPr>
        <p:blipFill rotWithShape="1">
          <a:blip r:embed="rId4">
            <a:alphaModFix/>
          </a:blip>
          <a:src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9"/>
          <p:cNvSpPr txBox="1">
            <a:spLocks noGrp="1"/>
          </p:cNvSpPr>
          <p:nvPr>
            <p:ph type="title"/>
          </p:nvPr>
        </p:nvSpPr>
        <p:spPr>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8"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sp>
        <p:nvSpPr>
          <p:cNvPr id="90"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1" name="Google Shape;91;p8"/>
          <p:cNvSpPr txBox="1"/>
          <p:nvPr/>
        </p:nvSpPr>
        <p:spPr>
          <a:xfrm>
            <a:off x="1217522" y="2123271"/>
            <a:ext cx="8593228" cy="12090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62293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3647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68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sp>
        <p:nvSpPr>
          <p:cNvPr id="129"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30" name="Google Shape;130;p10"/>
          <p:cNvSpPr txBox="1"/>
          <p:nvPr/>
        </p:nvSpPr>
        <p:spPr>
          <a:xfrm>
            <a:off x="478602" y="1838325"/>
            <a:ext cx="6812785" cy="1615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endParaRPr/>
          </a:p>
        </p:txBody>
      </p:sp>
      <p:sp>
        <p:nvSpPr>
          <p:cNvPr id="131" name="Google Shape;131;p10"/>
          <p:cNvSpPr txBox="1"/>
          <p:nvPr/>
        </p:nvSpPr>
        <p:spPr>
          <a:xfrm>
            <a:off x="478602" y="3851395"/>
            <a:ext cx="7162800" cy="1615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11"/>
          <p:cNvGrpSpPr/>
          <p:nvPr/>
        </p:nvGrpSpPr>
        <p:grpSpPr>
          <a:xfrm>
            <a:off x="3371532" y="1328321"/>
            <a:ext cx="3533775" cy="3810000"/>
            <a:chOff x="8658225" y="2647950"/>
            <a:chExt cx="3533775" cy="3810000"/>
          </a:xfrm>
        </p:grpSpPr>
        <p:sp>
          <p:nvSpPr>
            <p:cNvPr id="13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9" name="Google Shape;139;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1"/>
          <p:cNvSpPr txBox="1">
            <a:spLocks noGrp="1"/>
          </p:cNvSpPr>
          <p:nvPr>
            <p:ph type="title"/>
          </p:nvPr>
        </p:nvSpPr>
        <p:spPr>
          <a:xfrm>
            <a:off x="739775" y="829627"/>
            <a:ext cx="526351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PROJECT	OVERVIEW</a:t>
            </a:r>
            <a:endParaRPr sz="4250" dirty="0"/>
          </a:p>
        </p:txBody>
      </p:sp>
      <p:sp>
        <p:nvSpPr>
          <p:cNvPr id="143"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pic>
        <p:nvPicPr>
          <p:cNvPr id="142" name="Google Shape;142;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4" name="Google Shape;144;p11"/>
          <p:cNvSpPr txBox="1"/>
          <p:nvPr/>
        </p:nvSpPr>
        <p:spPr>
          <a:xfrm>
            <a:off x="739776" y="2579904"/>
            <a:ext cx="9795702" cy="1938952"/>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dirty="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dirty="0">
                <a:solidFill>
                  <a:srgbClr val="0D0D0D"/>
                </a:solidFill>
                <a:latin typeface="Times New Roman"/>
                <a:ea typeface="Times New Roman"/>
                <a:cs typeface="Times New Roman"/>
                <a:sym typeface="Times New Roman"/>
              </a:rPr>
              <a:t>.</a:t>
            </a:r>
            <a:endParaRPr sz="2400" b="1" dirty="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title"/>
          </p:nvPr>
        </p:nvSpPr>
        <p:spPr>
          <a:xfrm>
            <a:off x="530942" y="487647"/>
            <a:ext cx="10681335" cy="3048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50" name="Google Shape;150;p12"/>
          <p:cNvSpPr txBox="1"/>
          <p:nvPr/>
        </p:nvSpPr>
        <p:spPr>
          <a:xfrm>
            <a:off x="533400" y="914400"/>
            <a:ext cx="8527669" cy="43586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sp>
        <p:nvSpPr>
          <p:cNvPr id="160" name="Google Shape;160;p13"/>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pic>
        <p:nvPicPr>
          <p:cNvPr id="159" name="Google Shape;159;p13"/>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61"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4"/>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sp>
        <p:nvSpPr>
          <p:cNvPr id="172" name="Google Shape;172;p14"/>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pic>
        <p:nvPicPr>
          <p:cNvPr id="171" name="Google Shape;171;p1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73"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9"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TotalTime>
  <Words>698</Words>
  <Application>Microsoft Office PowerPoint</Application>
  <PresentationFormat>Widescreen</PresentationFormat>
  <Paragraphs>88</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Roboto</vt:lpstr>
      <vt:lpstr>Wingdings 3</vt:lpstr>
      <vt:lpstr>Arial</vt:lpstr>
      <vt:lpstr>Trebuchet MS</vt:lpstr>
      <vt:lpstr>Calibri</vt:lpstr>
      <vt:lpstr>Times New Roman</vt:lpstr>
      <vt:lpstr>Facet</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a.jacob raj</cp:lastModifiedBy>
  <cp:revision>4</cp:revision>
  <dcterms:modified xsi:type="dcterms:W3CDTF">2024-09-01T03:26:04Z</dcterms:modified>
</cp:coreProperties>
</file>