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wZLke9sdn04KZdURIb/SG4hb1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javatpoint.com/i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ICMP-</a:t>
            </a:r>
            <a:r>
              <a:rPr i="1" lang="en-US"/>
              <a:t>Internet Control Message Protocol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ICMP Messages</a:t>
            </a:r>
            <a:br>
              <a:rPr lang="en-US"/>
            </a:br>
            <a:endParaRPr/>
          </a:p>
        </p:txBody>
      </p: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Time exceeded message </a:t>
            </a:r>
            <a:r>
              <a:rPr b="1"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This  message is sent when the TTL value of an IP packet reaches zero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Parameter problem :</a:t>
            </a:r>
            <a:br>
              <a:rPr b="1" lang="en-US">
                <a:solidFill>
                  <a:srgbClr val="FF0000"/>
                </a:solidFill>
              </a:rPr>
            </a:br>
            <a:endParaRPr b="1">
              <a:solidFill>
                <a:srgbClr val="FF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Whenever packets come to the router then the calculated header checksum should be equal to the received header checksum then the only the packet is accepted by the router. 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there is a mismatch packet will be dropped by the router. 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ICMP will take the source IP from the discarded packet and informs to the source by sending a parameter problem message. </a:t>
            </a:r>
            <a:endParaRPr/>
          </a:p>
          <a:p>
            <a:pPr indent="-50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Error-reporting messages</a:t>
            </a:r>
            <a:br>
              <a:rPr lang="en-US"/>
            </a:br>
            <a:endParaRPr/>
          </a:p>
        </p:txBody>
      </p:sp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Redirection</a:t>
            </a:r>
            <a:endParaRPr>
              <a:solidFill>
                <a:srgbClr val="FF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the packet is sent, then the routing table is gradually augmented and updated.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The tool used to achieve this is the redirection message.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For example, A wants to send the packet to B, and there are two routers exist between A and B. First, A sends the data to the router 1. The router 1 sends the IP packet to router 2 and redirection message to A so that A can update its routing table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ICMP Query Messages</a:t>
            </a:r>
            <a:br>
              <a:rPr lang="en-US"/>
            </a:br>
            <a:endParaRPr/>
          </a:p>
        </p:txBody>
      </p:sp>
      <p:sp>
        <p:nvSpPr>
          <p:cNvPr id="152" name="Google Shape;152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ICMP Query message is used for error handling or debugging the internet. This message is commonly used to ping a message.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Echo-request and echo-reply message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router or a host can send an echo-request message. It is used to ping a message to another host that "Are you alive".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the other host is alive, then it sends the echo-reply message. An echo-reply message is sent by the router or the host that receives an echo-request message.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Timestamp-request and timestamp-reply message</a:t>
            </a:r>
            <a:endParaRPr>
              <a:solidFill>
                <a:srgbClr val="FF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Suppose the computer A wants to know the time on computer B, so it sends the timestamp-request message to computer B. The computer B responds with a timestamp-reply message.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ICMP Message Format</a:t>
            </a:r>
            <a:br>
              <a:rPr lang="en-US"/>
            </a:br>
            <a:endParaRPr/>
          </a:p>
        </p:txBody>
      </p:sp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message format has two things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is a category that tells us which type of message it is.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 message is of error type, the error message contains the type and the code.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The type defines the type of message while the code defines the subtype of the message.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ICMP Message Format</a:t>
            </a:r>
            <a:br>
              <a:rPr lang="en-US"/>
            </a:br>
            <a:endParaRPr/>
          </a:p>
        </p:txBody>
      </p:sp>
      <p:pic>
        <p:nvPicPr>
          <p:cNvPr id="164" name="Google Shape;16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0" y="2051190"/>
            <a:ext cx="7721600" cy="3359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ICMP Message Format</a:t>
            </a:r>
            <a:br>
              <a:rPr lang="en-US"/>
            </a:br>
            <a:endParaRPr/>
          </a:p>
        </p:txBody>
      </p:sp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</a:rPr>
              <a:t>Type</a:t>
            </a:r>
            <a:r>
              <a:rPr b="1" lang="en-US"/>
              <a:t>:</a:t>
            </a:r>
            <a:r>
              <a:rPr lang="en-US"/>
              <a:t> It is an 8-bit field. It defines the ICMP message type. The values range from 0 to 127 are defined for ICMPv6, and the values from 128 to 255 are the informational messages.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</a:rPr>
              <a:t>Code:</a:t>
            </a:r>
            <a:r>
              <a:rPr lang="en-US"/>
              <a:t> It is an 8-bit field that defines the subtype of the ICMP message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</a:rPr>
              <a:t>Checksum</a:t>
            </a:r>
            <a:r>
              <a:rPr b="1" lang="en-US"/>
              <a:t>:</a:t>
            </a:r>
            <a:r>
              <a:rPr lang="en-US"/>
              <a:t> It is a 16-bit field to detect whether the error exists in the message or not.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</a:rPr>
              <a:t>Rest of header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Content depends on  ICMP type and code.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</a:rPr>
              <a:t>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ICMP error messages contain a data section that includes a copy of the entire IPv4 header, plus at least the first eight bytes of data from the IPv4 packet that caused the error message.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Supporting protocols of IP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IP   uses four supporting protocols: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 ARP-</a:t>
            </a:r>
            <a:r>
              <a:rPr i="1" lang="en-US"/>
              <a:t>Address Resolution Protocol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RARP- Reverse </a:t>
            </a:r>
            <a:r>
              <a:rPr i="1" lang="en-US"/>
              <a:t>Address Resolution Protocol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 ICMP-</a:t>
            </a:r>
            <a:r>
              <a:rPr i="1" lang="en-US"/>
              <a:t>Internet Control Message Protocol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 IGMP-</a:t>
            </a:r>
            <a:r>
              <a:rPr i="1" lang="en-US"/>
              <a:t>Internet Group Message Protocol</a:t>
            </a:r>
            <a:endParaRPr/>
          </a:p>
          <a:p>
            <a:pPr indent="-762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 ICMP-</a:t>
            </a:r>
            <a:r>
              <a:rPr i="1" lang="en-US"/>
              <a:t>Internet Control Message Protocol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ICMP stands for Internet Control Message Protocol.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It is a network layer protocol.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It is used for </a:t>
            </a:r>
            <a:r>
              <a:rPr lang="en-US">
                <a:solidFill>
                  <a:srgbClr val="FF0000"/>
                </a:solidFill>
              </a:rPr>
              <a:t>error handling </a:t>
            </a:r>
            <a:r>
              <a:rPr lang="en-US"/>
              <a:t>in the network layer, and it is primarily used on network devices such as routers.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 It is used for reporting errors and management queries.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a supporting protocol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Need for ICMP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IP</a:t>
            </a:r>
            <a:r>
              <a:rPr lang="en-US"/>
              <a:t> protocol does not have any error-reporting or error-correcting mechanism, so it uses a message to convey the information. </a:t>
            </a:r>
            <a:endParaRPr/>
          </a:p>
          <a:p>
            <a:pPr indent="0" lvl="0" marL="114300" marR="5080" rtl="0" algn="l">
              <a:lnSpc>
                <a:spcPct val="61785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14300" lvl="0" marL="114300" marR="5080" rtl="0" algn="l">
              <a:lnSpc>
                <a:spcPct val="61785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 depends on Internet Control Message Protocol(ICMP) to provide  an </a:t>
            </a:r>
            <a:r>
              <a:rPr lang="en-US">
                <a:solidFill>
                  <a:srgbClr val="FF0000"/>
                </a:solidFill>
              </a:rPr>
              <a:t>error control</a:t>
            </a:r>
            <a:r>
              <a:rPr lang="en-US"/>
              <a:t>.</a:t>
            </a:r>
            <a:endParaRPr/>
          </a:p>
          <a:p>
            <a:pPr indent="-114300" lvl="0" marL="11430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 is used for </a:t>
            </a:r>
            <a:r>
              <a:rPr lang="en-US">
                <a:solidFill>
                  <a:srgbClr val="FF0000"/>
                </a:solidFill>
              </a:rPr>
              <a:t>reporting errors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management queries</a:t>
            </a:r>
            <a:r>
              <a:rPr lang="en-US"/>
              <a:t>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14300" lvl="0" marL="114300" marR="5080" rtl="0" algn="l">
              <a:lnSpc>
                <a:spcPct val="61785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 is a supporting protocol and is </a:t>
            </a:r>
            <a:r>
              <a:rPr lang="en-US">
                <a:solidFill>
                  <a:srgbClr val="FF0000"/>
                </a:solidFill>
              </a:rPr>
              <a:t>used </a:t>
            </a:r>
            <a:r>
              <a:rPr lang="en-US"/>
              <a:t>by networks devices like  </a:t>
            </a:r>
            <a:r>
              <a:rPr lang="en-US">
                <a:solidFill>
                  <a:srgbClr val="FF0000"/>
                </a:solidFill>
              </a:rPr>
              <a:t>routers</a:t>
            </a:r>
            <a:endParaRPr/>
          </a:p>
          <a:p>
            <a:pPr indent="0" lvl="0" marL="0" marR="5080" rtl="0" algn="l">
              <a:lnSpc>
                <a:spcPct val="61785"/>
              </a:lnSpc>
              <a:spcBef>
                <a:spcPts val="525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for sending error messages and operations information.</a:t>
            </a:r>
            <a:endParaRPr/>
          </a:p>
          <a:p>
            <a:pPr indent="0" lvl="0" marL="114300" marR="5080" rtl="0" algn="l">
              <a:lnSpc>
                <a:spcPct val="61785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77800" lvl="0" marL="114300" rtl="0" algn="l">
              <a:lnSpc>
                <a:spcPct val="5732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e.g. the requested service is not available or that a host or router</a:t>
            </a:r>
            <a:endParaRPr/>
          </a:p>
          <a:p>
            <a:pPr indent="-177800" lvl="0" marL="114300" rtl="0" algn="l">
              <a:lnSpc>
                <a:spcPct val="6517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could not be reached.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ICMP Messages</a:t>
            </a:r>
            <a:br>
              <a:rPr lang="en-US"/>
            </a:b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The ICMP messages are usually divided into two categories: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FF0000"/>
                </a:solidFill>
              </a:rPr>
              <a:t>Error-reporting messages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AutoNum type="arabicPeriod"/>
            </a:pPr>
            <a:r>
              <a:rPr lang="en-US">
                <a:solidFill>
                  <a:srgbClr val="FF0000"/>
                </a:solidFill>
              </a:rPr>
              <a:t>Query messages </a:t>
            </a:r>
            <a:endParaRPr>
              <a:solidFill>
                <a:srgbClr val="FF0000"/>
              </a:solidFill>
            </a:endParaRPr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Error-reporting messages  and types </a:t>
            </a:r>
            <a:br>
              <a:rPr lang="en-US"/>
            </a:b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error-reporting message means that the router encounters a problem when it processes an IP packet then it reports a message.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300" y="3479800"/>
            <a:ext cx="8051800" cy="246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Query messages</a:t>
            </a:r>
            <a:br>
              <a:rPr lang="en-US"/>
            </a:b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query messages are those messages that help the host to get the </a:t>
            </a:r>
            <a:r>
              <a:rPr lang="en-US">
                <a:solidFill>
                  <a:srgbClr val="FF0000"/>
                </a:solidFill>
              </a:rPr>
              <a:t>specific information of another host. 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example, suppose there are a client and a server, and the client wants to know whether the server is live or not, then it sends the ICMP message to the server.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ICMP message types </a:t>
            </a:r>
            <a:endParaRPr/>
          </a:p>
        </p:txBody>
      </p:sp>
      <p:pic>
        <p:nvPicPr>
          <p:cNvPr id="128" name="Google Shape;12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0" y="2197100"/>
            <a:ext cx="6477000" cy="296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ICMP Messages</a:t>
            </a:r>
            <a:br>
              <a:rPr lang="en-US"/>
            </a:b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</a:rPr>
              <a:t>Destination un-reachable :</a:t>
            </a:r>
            <a:br>
              <a:rPr lang="en-US">
                <a:solidFill>
                  <a:srgbClr val="FF0000"/>
                </a:solidFill>
              </a:rPr>
            </a:br>
            <a:r>
              <a:rPr lang="en-US"/>
              <a:t> Destination unreachable is generated by the host or its inbound gateway to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inform the client that the destination is unreachable for some reason.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</a:rPr>
              <a:t>Source quench message </a:t>
            </a:r>
            <a:r>
              <a:rPr b="1" lang="en-US"/>
              <a:t>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is no flow control or congestion control mechanism in the network layer or the IP protocol.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sender is concerned with only sending the packets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Source quench message is a request to decrease the traffic rate for messages sending to the host(destination).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Then source will reduce the speed of transmission so that router will be free from congestion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2022-12-14T04:37:22Z</dcterms:created>
  <dc:creator>admin</dc:creator>
</cp:coreProperties>
</file>