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9" r:id="rId5"/>
    <p:sldId id="263" r:id="rId6"/>
    <p:sldId id="271" r:id="rId7"/>
    <p:sldId id="272" r:id="rId8"/>
    <p:sldId id="264" r:id="rId9"/>
    <p:sldId id="268" r:id="rId10"/>
    <p:sldId id="265" r:id="rId11"/>
    <p:sldId id="266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BE0EA2-0F5B-4A46-9357-52FFE40297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C541956-94D9-4B6A-B871-51BEB23E869D}" type="datetimeFigureOut">
              <a:rPr lang="en-US" smtClean="0"/>
              <a:t>10/28/2023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E5D6C-7B9E-AC42-8CDC-BF9999FA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543800" cy="3048000"/>
          </a:xfrm>
        </p:spPr>
        <p:txBody>
          <a:bodyPr/>
          <a:lstStyle/>
          <a:p>
            <a:r>
              <a:rPr lang="en-IN" sz="5400" b="1" dirty="0">
                <a:solidFill>
                  <a:srgbClr val="002060"/>
                </a:solidFill>
                <a:latin typeface="Aparajita" pitchFamily="34" charset="0"/>
                <a:cs typeface="Aparajita" pitchFamily="34" charset="0"/>
              </a:rPr>
              <a:t>MULTIPURPOSE INTERNET MAIL EXTENSION (MIME)</a:t>
            </a:r>
            <a:endParaRPr lang="en-US" sz="5400" b="1" dirty="0">
              <a:solidFill>
                <a:srgbClr val="002060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lvl="8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4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MIME HEADER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ldhabi" pitchFamily="2" charset="-78"/>
                <a:cs typeface="Aldhabi" pitchFamily="2" charset="-78"/>
              </a:rPr>
              <a:t>Mime Version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:</a:t>
            </a:r>
            <a:r>
              <a:rPr lang="en-US" sz="3600" dirty="0">
                <a:latin typeface="Aldhabi" pitchFamily="2" charset="-78"/>
                <a:cs typeface="Aldhabi" pitchFamily="2" charset="-78"/>
              </a:rPr>
              <a:t> It denotes the MIME version being used. The current version is 1.1. It is defined as MIME-version: 1.1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.</a:t>
            </a:r>
          </a:p>
          <a:p>
            <a:r>
              <a:rPr lang="en-US" sz="3600" b="1" dirty="0" smtClean="0">
                <a:latin typeface="Aldhabi" pitchFamily="2" charset="-78"/>
                <a:cs typeface="Aldhabi" pitchFamily="2" charset="-78"/>
              </a:rPr>
              <a:t>Content -Type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:</a:t>
            </a:r>
            <a:r>
              <a:rPr lang="en-US" sz="3600" dirty="0">
                <a:latin typeface="Aldhabi" pitchFamily="2" charset="-78"/>
                <a:cs typeface="Aldhabi" pitchFamily="2" charset="-78"/>
              </a:rPr>
              <a:t> It defines the type and subtype of the data in the body of the message. The content type and content subtype are divided by a slash. This field defines how the object in the body is to be executed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.</a:t>
            </a:r>
          </a:p>
          <a:p>
            <a:r>
              <a:rPr lang="en-US" sz="3600" b="1" dirty="0" smtClean="0">
                <a:latin typeface="Aldhabi" pitchFamily="2" charset="-78"/>
                <a:cs typeface="Aldhabi" pitchFamily="2" charset="-78"/>
              </a:rPr>
              <a:t>Content -transfer encoding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: It </a:t>
            </a:r>
            <a:r>
              <a:rPr lang="en-US" sz="3600" dirty="0">
                <a:latin typeface="Aldhabi" pitchFamily="2" charset="-78"/>
                <a:cs typeface="Aldhabi" pitchFamily="2" charset="-78"/>
              </a:rPr>
              <a:t>defines how the object inside the body has been encoded to US ASCII to create it acceptable for mail transfer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94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MIME HEADER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dhabi" pitchFamily="2" charset="-78"/>
                <a:cs typeface="Aldhabi" pitchFamily="2" charset="-78"/>
              </a:rPr>
              <a:t>Content-Description</a:t>
            </a:r>
            <a:r>
              <a:rPr lang="en-US" sz="4000" dirty="0">
                <a:latin typeface="Aldhabi" pitchFamily="2" charset="-78"/>
                <a:cs typeface="Aldhabi" pitchFamily="2" charset="-78"/>
              </a:rPr>
              <a:t> − This field tells what the message is. It is the form of ASCII recipient will know whether it is worth decoding and reading the message</a:t>
            </a: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.</a:t>
            </a:r>
          </a:p>
          <a:p>
            <a:r>
              <a:rPr lang="en-US" sz="4000" b="1" dirty="0">
                <a:latin typeface="Aldhabi" pitchFamily="2" charset="-78"/>
                <a:cs typeface="Aldhabi" pitchFamily="2" charset="-78"/>
              </a:rPr>
              <a:t>Content-ID</a:t>
            </a:r>
            <a:r>
              <a:rPr lang="en-US" sz="4000" dirty="0">
                <a:latin typeface="Aldhabi" pitchFamily="2" charset="-78"/>
                <a:cs typeface="Aldhabi" pitchFamily="2" charset="-78"/>
              </a:rPr>
              <a:t>: This field identifies the contents. Its format is the same as the format of the standard Message-Id header.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11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2060"/>
                </a:solidFill>
              </a:rPr>
              <a:t>Features of MIME Protocol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latin typeface="Aldhabi" pitchFamily="2" charset="-78"/>
                <a:cs typeface="Aldhabi" pitchFamily="2" charset="-78"/>
              </a:rPr>
              <a:t>It supports multiple attachments in a single e-mail.</a:t>
            </a:r>
          </a:p>
          <a:p>
            <a:r>
              <a:rPr lang="en-US" sz="4400" dirty="0">
                <a:latin typeface="Aldhabi" pitchFamily="2" charset="-78"/>
                <a:cs typeface="Aldhabi" pitchFamily="2" charset="-78"/>
              </a:rPr>
              <a:t>It supports the non-ASCII characters.</a:t>
            </a:r>
          </a:p>
          <a:p>
            <a:r>
              <a:rPr lang="en-US" sz="4400" dirty="0">
                <a:latin typeface="Aldhabi" pitchFamily="2" charset="-78"/>
                <a:cs typeface="Aldhabi" pitchFamily="2" charset="-78"/>
              </a:rPr>
              <a:t>It supports unlimited e-mail length.</a:t>
            </a:r>
          </a:p>
          <a:p>
            <a:r>
              <a:rPr lang="en-US" sz="4400" dirty="0">
                <a:latin typeface="Aldhabi" pitchFamily="2" charset="-78"/>
                <a:cs typeface="Aldhabi" pitchFamily="2" charset="-78"/>
              </a:rPr>
              <a:t>It supports multiple languages</a:t>
            </a:r>
            <a:r>
              <a:rPr lang="en-US" sz="4400" dirty="0" smtClean="0">
                <a:latin typeface="Aldhabi" pitchFamily="2" charset="-78"/>
                <a:cs typeface="Aldhabi" pitchFamily="2" charset="-78"/>
              </a:rPr>
              <a:t>.</a:t>
            </a:r>
          </a:p>
          <a:p>
            <a:r>
              <a:rPr lang="en-US" sz="4400" dirty="0">
                <a:latin typeface="Aldhabi" pitchFamily="2" charset="-78"/>
                <a:cs typeface="Aldhabi" pitchFamily="2" charset="-78"/>
              </a:rPr>
              <a:t>It provides support of compound documents</a:t>
            </a:r>
          </a:p>
          <a:p>
            <a:r>
              <a:rPr lang="en-US" sz="4400" dirty="0">
                <a:latin typeface="Aldhabi" pitchFamily="2" charset="-78"/>
                <a:cs typeface="Aldhabi" pitchFamily="2" charset="-78"/>
              </a:rPr>
              <a:t>It also provides support for non-textual content in the email message.</a:t>
            </a:r>
          </a:p>
          <a:p>
            <a:endParaRPr lang="en-US" sz="4400" dirty="0">
              <a:latin typeface="Aldhabi" pitchFamily="2" charset="-78"/>
              <a:cs typeface="Aldhabi" pitchFamily="2" charset="-78"/>
            </a:endParaRPr>
          </a:p>
          <a:p>
            <a:endParaRPr lang="en-US" sz="44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56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MIME has several advantages over SMTP.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Users can send different kinds of binary attachments via email.</a:t>
            </a:r>
          </a:p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Multiple attachments of different types can be </a:t>
            </a: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Included </a:t>
            </a:r>
            <a:r>
              <a:rPr lang="en-US" sz="4000" dirty="0">
                <a:latin typeface="Aldhabi" pitchFamily="2" charset="-78"/>
                <a:cs typeface="Aldhabi" pitchFamily="2" charset="-78"/>
              </a:rPr>
              <a:t>in the same email.</a:t>
            </a:r>
          </a:p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There are no limits on message length.</a:t>
            </a:r>
          </a:p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Multipart messages are supported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Drawbacks of SMTP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SMTP, which emerged in 1981, is a standard protocol for delivering messages via email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.</a:t>
            </a:r>
          </a:p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T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he </a:t>
            </a:r>
            <a:r>
              <a:rPr lang="en-US" sz="3600" dirty="0">
                <a:latin typeface="Aldhabi" pitchFamily="2" charset="-78"/>
                <a:cs typeface="Aldhabi" pitchFamily="2" charset="-78"/>
              </a:rPr>
              <a:t>original SMTP protocol supported only 7-bit ASCII text communications that were both unauthenticated and 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unencrypted.</a:t>
            </a:r>
          </a:p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Pure SMTP also does not accommodate sending video or audio data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.</a:t>
            </a:r>
          </a:p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The default design of every SMTP server was an open mail relay that lets anyone send emails through it, not just those from or to known </a:t>
            </a:r>
            <a:r>
              <a:rPr lang="en-US" sz="3600" dirty="0" smtClean="0">
                <a:latin typeface="Aldhabi" pitchFamily="2" charset="-78"/>
                <a:cs typeface="Aldhabi" pitchFamily="2" charset="-78"/>
              </a:rPr>
              <a:t>users.</a:t>
            </a:r>
            <a:r>
              <a:rPr lang="en-US" sz="3600" dirty="0">
                <a:latin typeface="Aldhabi" pitchFamily="2" charset="-78"/>
                <a:cs typeface="Aldhabi" pitchFamily="2" charset="-78"/>
              </a:rPr>
              <a:t/>
            </a:r>
            <a:br>
              <a:rPr lang="en-US" sz="3600" dirty="0">
                <a:latin typeface="Aldhabi" pitchFamily="2" charset="-78"/>
                <a:cs typeface="Aldhabi" pitchFamily="2" charset="-78"/>
              </a:rPr>
            </a:br>
            <a:endParaRPr lang="en-US" sz="36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177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IS MIME?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r>
              <a:rPr lang="fr-FR" sz="3600" dirty="0">
                <a:latin typeface="Aldhabi" pitchFamily="2" charset="-78"/>
                <a:cs typeface="Aldhabi" pitchFamily="2" charset="-78"/>
              </a:rPr>
              <a:t>MIME </a:t>
            </a:r>
            <a:r>
              <a:rPr lang="fr-FR" sz="3600" dirty="0" err="1">
                <a:latin typeface="Aldhabi" pitchFamily="2" charset="-78"/>
                <a:cs typeface="Aldhabi" pitchFamily="2" charset="-78"/>
              </a:rPr>
              <a:t>represents</a:t>
            </a:r>
            <a:r>
              <a:rPr lang="fr-FR" sz="3600" dirty="0">
                <a:latin typeface="Aldhabi" pitchFamily="2" charset="-78"/>
                <a:cs typeface="Aldhabi" pitchFamily="2" charset="-78"/>
              </a:rPr>
              <a:t> </a:t>
            </a:r>
            <a:r>
              <a:rPr lang="fr-FR" sz="3600" b="1" dirty="0" err="1">
                <a:latin typeface="Aldhabi" pitchFamily="2" charset="-78"/>
                <a:cs typeface="Aldhabi" pitchFamily="2" charset="-78"/>
              </a:rPr>
              <a:t>Multi-Purpose</a:t>
            </a:r>
            <a:r>
              <a:rPr lang="fr-FR" sz="3600" b="1" dirty="0">
                <a:latin typeface="Aldhabi" pitchFamily="2" charset="-78"/>
                <a:cs typeface="Aldhabi" pitchFamily="2" charset="-78"/>
              </a:rPr>
              <a:t> Internet Mail Extensions</a:t>
            </a:r>
            <a:r>
              <a:rPr lang="fr-FR" sz="3600" dirty="0">
                <a:latin typeface="Aldhabi" pitchFamily="2" charset="-78"/>
                <a:cs typeface="Aldhabi" pitchFamily="2" charset="-78"/>
              </a:rPr>
              <a:t>.</a:t>
            </a:r>
            <a:endParaRPr lang="en-US" sz="3600" dirty="0">
              <a:latin typeface="Aldhabi" pitchFamily="2" charset="-78"/>
              <a:cs typeface="Aldhabi" pitchFamily="2" charset="-78"/>
            </a:endParaRPr>
          </a:p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MIME is basically a supplementary protocol that mainly allows the non-ASCII data to be sent through E-mail.</a:t>
            </a:r>
          </a:p>
          <a:p>
            <a:r>
              <a:rPr lang="en-US" sz="3600" dirty="0">
                <a:latin typeface="Aldhabi" pitchFamily="2" charset="-78"/>
                <a:cs typeface="Aldhabi" pitchFamily="2" charset="-78"/>
              </a:rPr>
              <a:t>It basically transforms the non-ASCII data at the sender site NVT ASCII data and then delivers them to the client in order to be sent through the Internet.</a:t>
            </a:r>
          </a:p>
          <a:p>
            <a:r>
              <a:rPr lang="en-US" sz="3600" dirty="0" smtClean="0">
                <a:latin typeface="Aldhabi" pitchFamily="2" charset="-78"/>
                <a:cs typeface="Aldhabi" pitchFamily="2" charset="-78"/>
              </a:rPr>
              <a:t>At the receiver side, the message is transformed back to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1742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620000" cy="12954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38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dhabi" pitchFamily="2" charset="-78"/>
                <a:cs typeface="Aldhabi" pitchFamily="2" charset="-78"/>
              </a:rPr>
              <a:t>MIME </a:t>
            </a:r>
            <a:r>
              <a:rPr lang="en-US" sz="3200" dirty="0">
                <a:latin typeface="Aldhabi" pitchFamily="2" charset="-78"/>
                <a:cs typeface="Aldhabi" pitchFamily="2" charset="-78"/>
              </a:rPr>
              <a:t>is basically a set of software functions that mainly transforms the Non-ASCII data to ASCII </a:t>
            </a:r>
            <a:r>
              <a:rPr lang="en-US" sz="3200" dirty="0" smtClean="0">
                <a:latin typeface="Aldhabi" pitchFamily="2" charset="-78"/>
                <a:cs typeface="Aldhabi" pitchFamily="2" charset="-78"/>
              </a:rPr>
              <a:t>data and vice-versa,</a:t>
            </a:r>
          </a:p>
          <a:p>
            <a:r>
              <a:rPr lang="en-US" sz="3200" dirty="0">
                <a:latin typeface="Aldhabi" pitchFamily="2" charset="-78"/>
                <a:cs typeface="Aldhabi" pitchFamily="2" charset="-78"/>
              </a:rPr>
              <a:t>Following are the different kinds of data files that can be exchanged on the Internet using MIME:</a:t>
            </a:r>
          </a:p>
          <a:p>
            <a:pPr lvl="1"/>
            <a:r>
              <a:rPr lang="en-US" sz="3200" dirty="0">
                <a:latin typeface="Aldhabi" pitchFamily="2" charset="-78"/>
                <a:cs typeface="Aldhabi" pitchFamily="2" charset="-78"/>
              </a:rPr>
              <a:t>audio</a:t>
            </a:r>
          </a:p>
          <a:p>
            <a:pPr lvl="1"/>
            <a:r>
              <a:rPr lang="en-US" sz="3200" dirty="0">
                <a:latin typeface="Aldhabi" pitchFamily="2" charset="-78"/>
                <a:cs typeface="Aldhabi" pitchFamily="2" charset="-78"/>
              </a:rPr>
              <a:t>images</a:t>
            </a:r>
          </a:p>
          <a:p>
            <a:pPr lvl="1"/>
            <a:r>
              <a:rPr lang="en-US" sz="3200" dirty="0">
                <a:latin typeface="Aldhabi" pitchFamily="2" charset="-78"/>
                <a:cs typeface="Aldhabi" pitchFamily="2" charset="-78"/>
              </a:rPr>
              <a:t>text</a:t>
            </a:r>
          </a:p>
          <a:p>
            <a:pPr lvl="1"/>
            <a:r>
              <a:rPr lang="en-US" sz="3200" dirty="0">
                <a:latin typeface="Aldhabi" pitchFamily="2" charset="-78"/>
                <a:cs typeface="Aldhabi" pitchFamily="2" charset="-78"/>
              </a:rPr>
              <a:t>video</a:t>
            </a:r>
          </a:p>
          <a:p>
            <a:pPr lvl="1"/>
            <a:r>
              <a:rPr lang="en-US" sz="3200" dirty="0">
                <a:latin typeface="Aldhabi" pitchFamily="2" charset="-78"/>
                <a:cs typeface="Aldhabi" pitchFamily="2" charset="-78"/>
              </a:rPr>
              <a:t>Other application-specific data(it can be </a:t>
            </a:r>
            <a:r>
              <a:rPr lang="en-US" sz="3200" dirty="0" err="1">
                <a:latin typeface="Aldhabi" pitchFamily="2" charset="-78"/>
                <a:cs typeface="Aldhabi" pitchFamily="2" charset="-78"/>
              </a:rPr>
              <a:t>pdf</a:t>
            </a:r>
            <a:r>
              <a:rPr lang="en-US" sz="3200" dirty="0">
                <a:latin typeface="Aldhabi" pitchFamily="2" charset="-78"/>
                <a:cs typeface="Aldhabi" pitchFamily="2" charset="-78"/>
              </a:rPr>
              <a:t>, Microsoft word document, </a:t>
            </a:r>
            <a:r>
              <a:rPr lang="en-US" sz="3200" dirty="0" err="1" smtClean="0">
                <a:latin typeface="Aldhabi" pitchFamily="2" charset="-78"/>
                <a:cs typeface="Aldhabi" pitchFamily="2" charset="-78"/>
              </a:rPr>
              <a:t>etc</a:t>
            </a:r>
            <a:r>
              <a:rPr lang="en-US" sz="3200" dirty="0" smtClean="0">
                <a:latin typeface="Aldhabi" pitchFamily="2" charset="-78"/>
                <a:cs typeface="Aldhabi" pitchFamily="2" charset="-78"/>
              </a:rPr>
              <a:t>).</a:t>
            </a:r>
          </a:p>
          <a:p>
            <a:pPr marL="114300" indent="0">
              <a:buNone/>
            </a:pPr>
            <a:endParaRPr lang="en-US" sz="32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650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 Antiqua" pitchFamily="18" charset="0"/>
              </a:rPr>
              <a:t>Need of MIME Protocol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The MIME protocol supports multiple languages in e-mail, such as Hindi, French, Japanese, Chinese, etc.</a:t>
            </a:r>
          </a:p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Simple protocols can reject mail that exceeds a certain size, but there is no word limit in MIME.</a:t>
            </a:r>
          </a:p>
          <a:p>
            <a:r>
              <a:rPr lang="en-US" sz="4000" dirty="0">
                <a:latin typeface="Aldhabi" pitchFamily="2" charset="-78"/>
                <a:cs typeface="Aldhabi" pitchFamily="2" charset="-78"/>
              </a:rPr>
              <a:t>Images, audio, and video cannot be sent using simple e-mail protocols such as SMTP. These require MIME protocol.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596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-1828800"/>
            <a:ext cx="7620000" cy="228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305800" cy="6123517"/>
          </a:xfrm>
        </p:spPr>
      </p:pic>
    </p:spTree>
    <p:extLst>
      <p:ext uri="{BB962C8B-B14F-4D97-AF65-F5344CB8AC3E}">
        <p14:creationId xmlns:p14="http://schemas.microsoft.com/office/powerpoint/2010/main" val="217268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620000" cy="15700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20000" cy="5562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ldhabi" pitchFamily="2" charset="-78"/>
                <a:cs typeface="Aldhabi" pitchFamily="2" charset="-78"/>
              </a:rPr>
              <a:t>Let us take an example where a user wants to send an Email through the user agent, and this email is in a non-ASCII format. </a:t>
            </a:r>
          </a:p>
          <a:p>
            <a:r>
              <a:rPr lang="en-US" sz="3200" dirty="0">
                <a:latin typeface="Aldhabi" pitchFamily="2" charset="-78"/>
                <a:cs typeface="Aldhabi" pitchFamily="2" charset="-78"/>
              </a:rPr>
              <a:t>So here we use the MIME protocol that mainly converts this non-ASCII format into the 7-bit NVT ASCII format.</a:t>
            </a:r>
          </a:p>
          <a:p>
            <a:r>
              <a:rPr lang="en-US" sz="3200" dirty="0">
                <a:latin typeface="Aldhabi" pitchFamily="2" charset="-78"/>
                <a:cs typeface="Aldhabi" pitchFamily="2" charset="-78"/>
              </a:rPr>
              <a:t>The message is transferred via email system to the other side in the 7-bit NVT ASCII format and then again the MIME protocol will convert it back into the Non-ASCII code. </a:t>
            </a:r>
          </a:p>
          <a:p>
            <a:r>
              <a:rPr lang="en-US" sz="3200" dirty="0">
                <a:latin typeface="Aldhabi" pitchFamily="2" charset="-78"/>
                <a:cs typeface="Aldhabi" pitchFamily="2" charset="-78"/>
              </a:rPr>
              <a:t>At the receiver side so that receiver can read it.</a:t>
            </a:r>
          </a:p>
          <a:p>
            <a:r>
              <a:rPr lang="en-US" sz="3200" dirty="0">
                <a:latin typeface="Aldhabi" pitchFamily="2" charset="-78"/>
                <a:cs typeface="Aldhabi" pitchFamily="2" charset="-78"/>
              </a:rPr>
              <a:t>At the beginning of any email transfer basically, there is an insertion of the MIME header.</a:t>
            </a:r>
          </a:p>
          <a:p>
            <a:endParaRPr lang="en-US" sz="32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983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MIME Header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ldhabi" pitchFamily="2" charset="-78"/>
                <a:cs typeface="Aldhabi" pitchFamily="2" charset="-78"/>
              </a:rPr>
              <a:t>MIME Version</a:t>
            </a:r>
          </a:p>
          <a:p>
            <a:r>
              <a:rPr lang="fr-FR" sz="4000" dirty="0">
                <a:latin typeface="Aldhabi" pitchFamily="2" charset="-78"/>
                <a:cs typeface="Aldhabi" pitchFamily="2" charset="-78"/>
              </a:rPr>
              <a:t>Content </a:t>
            </a:r>
            <a:r>
              <a:rPr lang="fr-FR" sz="4000" dirty="0" smtClean="0">
                <a:latin typeface="Aldhabi" pitchFamily="2" charset="-78"/>
                <a:cs typeface="Aldhabi" pitchFamily="2" charset="-78"/>
              </a:rPr>
              <a:t>-Type</a:t>
            </a:r>
            <a:endParaRPr lang="fr-FR" sz="4000" dirty="0">
              <a:latin typeface="Aldhabi" pitchFamily="2" charset="-78"/>
              <a:cs typeface="Aldhabi" pitchFamily="2" charset="-78"/>
            </a:endParaRPr>
          </a:p>
          <a:p>
            <a:r>
              <a:rPr lang="fr-FR" sz="4000" dirty="0" smtClean="0">
                <a:latin typeface="Aldhabi" pitchFamily="2" charset="-78"/>
                <a:cs typeface="Aldhabi" pitchFamily="2" charset="-78"/>
              </a:rPr>
              <a:t>Content-</a:t>
            </a:r>
            <a:r>
              <a:rPr lang="fr-FR" sz="4000" dirty="0" err="1" smtClean="0">
                <a:latin typeface="Aldhabi" pitchFamily="2" charset="-78"/>
                <a:cs typeface="Aldhabi" pitchFamily="2" charset="-78"/>
              </a:rPr>
              <a:t>transfer</a:t>
            </a:r>
            <a:r>
              <a:rPr lang="fr-FR" sz="4000" dirty="0" smtClean="0">
                <a:latin typeface="Aldhabi" pitchFamily="2" charset="-78"/>
                <a:cs typeface="Aldhabi" pitchFamily="2" charset="-78"/>
              </a:rPr>
              <a:t>  </a:t>
            </a:r>
            <a:r>
              <a:rPr lang="fr-FR" sz="4000" dirty="0" err="1">
                <a:latin typeface="Aldhabi" pitchFamily="2" charset="-78"/>
                <a:cs typeface="Aldhabi" pitchFamily="2" charset="-78"/>
              </a:rPr>
              <a:t>Encoding</a:t>
            </a:r>
            <a:endParaRPr lang="fr-FR" sz="4000" dirty="0">
              <a:latin typeface="Aldhabi" pitchFamily="2" charset="-78"/>
              <a:cs typeface="Aldhabi" pitchFamily="2" charset="-78"/>
            </a:endParaRPr>
          </a:p>
          <a:p>
            <a:r>
              <a:rPr lang="fr-FR" sz="4000" dirty="0">
                <a:latin typeface="Aldhabi" pitchFamily="2" charset="-78"/>
                <a:cs typeface="Aldhabi" pitchFamily="2" charset="-78"/>
              </a:rPr>
              <a:t>Content </a:t>
            </a:r>
            <a:r>
              <a:rPr lang="fr-FR" sz="4000" dirty="0" smtClean="0">
                <a:latin typeface="Aldhabi" pitchFamily="2" charset="-78"/>
                <a:cs typeface="Aldhabi" pitchFamily="2" charset="-78"/>
              </a:rPr>
              <a:t>-Id</a:t>
            </a:r>
            <a:endParaRPr lang="fr-FR" sz="4000" dirty="0">
              <a:latin typeface="Aldhabi" pitchFamily="2" charset="-78"/>
              <a:cs typeface="Aldhabi" pitchFamily="2" charset="-78"/>
            </a:endParaRPr>
          </a:p>
          <a:p>
            <a:r>
              <a:rPr lang="fr-FR" sz="4000" dirty="0">
                <a:latin typeface="Aldhabi" pitchFamily="2" charset="-78"/>
                <a:cs typeface="Aldhabi" pitchFamily="2" charset="-78"/>
              </a:rPr>
              <a:t>Content </a:t>
            </a:r>
            <a:r>
              <a:rPr lang="fr-FR" sz="4000" dirty="0" smtClean="0">
                <a:latin typeface="Aldhabi" pitchFamily="2" charset="-78"/>
                <a:cs typeface="Aldhabi" pitchFamily="2" charset="-78"/>
              </a:rPr>
              <a:t>-description</a:t>
            </a:r>
            <a:endParaRPr lang="fr-FR" sz="4000" dirty="0">
              <a:latin typeface="Aldhabi" pitchFamily="2" charset="-78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60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Mime Header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371600"/>
            <a:ext cx="7315200" cy="5181600"/>
          </a:xfrm>
        </p:spPr>
      </p:pic>
    </p:spTree>
    <p:extLst>
      <p:ext uri="{BB962C8B-B14F-4D97-AF65-F5344CB8AC3E}">
        <p14:creationId xmlns:p14="http://schemas.microsoft.com/office/powerpoint/2010/main" val="279675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433</TotalTime>
  <Words>441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Aldhabi</vt:lpstr>
      <vt:lpstr>Aparajita</vt:lpstr>
      <vt:lpstr>Arial</vt:lpstr>
      <vt:lpstr>Book Antiqua</vt:lpstr>
      <vt:lpstr>Calibri</vt:lpstr>
      <vt:lpstr>Cambria</vt:lpstr>
      <vt:lpstr>Adjacency</vt:lpstr>
      <vt:lpstr>MULTIPURPOSE INTERNET MAIL EXTENSION (MIME)</vt:lpstr>
      <vt:lpstr>Drawbacks of SMTP </vt:lpstr>
      <vt:lpstr>WHAT IS MIME?</vt:lpstr>
      <vt:lpstr>MIME</vt:lpstr>
      <vt:lpstr>Need of MIME Protocol </vt:lpstr>
      <vt:lpstr>PowerPoint Presentation</vt:lpstr>
      <vt:lpstr>Example:</vt:lpstr>
      <vt:lpstr>MIME Header </vt:lpstr>
      <vt:lpstr>Mime Header </vt:lpstr>
      <vt:lpstr>MIME HEADER</vt:lpstr>
      <vt:lpstr>MIME HEADER</vt:lpstr>
      <vt:lpstr>Features of MIME Protocol </vt:lpstr>
      <vt:lpstr>MIME has several advantages over SMTP.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ASIET</cp:lastModifiedBy>
  <cp:revision>17</cp:revision>
  <dcterms:created xsi:type="dcterms:W3CDTF">2022-11-27T15:59:41Z</dcterms:created>
  <dcterms:modified xsi:type="dcterms:W3CDTF">2023-10-28T04:15:42Z</dcterms:modified>
</cp:coreProperties>
</file>