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5" r:id="rId3"/>
    <p:sldId id="27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222373" y="-329832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BF5A127-DDD4-4F3C-5EA0-10CB76C97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8568" y="2145277"/>
            <a:ext cx="6400800" cy="16381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en-US" dirty="0">
                <a:solidFill>
                  <a:schemeClr val="tx1"/>
                </a:solidFill>
              </a:rPr>
              <a:t> price </a:t>
            </a:r>
            <a:r>
              <a:rPr lang="en-US" dirty="0" err="1">
                <a:solidFill>
                  <a:schemeClr val="tx1"/>
                </a:solidFill>
              </a:rPr>
              <a:t>pridector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773462" y="2904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0295" y="709025"/>
            <a:ext cx="7772400" cy="1470025"/>
          </a:xfrm>
        </p:spPr>
        <p:txBody>
          <a:bodyPr/>
          <a:lstStyle/>
          <a:p>
            <a:r>
              <a:rPr lang="en-US" dirty="0"/>
              <a:t>BITCOIN  PROJECT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9FD18E-BA4B-2B95-3AA8-9F5212A0CB0C}"/>
              </a:ext>
            </a:extLst>
          </p:cNvPr>
          <p:cNvSpPr txBox="1"/>
          <p:nvPr/>
        </p:nvSpPr>
        <p:spPr>
          <a:xfrm>
            <a:off x="2139621" y="4594691"/>
            <a:ext cx="8339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Harikrishnan</a:t>
            </a:r>
            <a:r>
              <a:rPr lang="en-US"/>
              <a:t> E,</a:t>
            </a:r>
            <a:endParaRPr lang="en-US" dirty="0"/>
          </a:p>
          <a:p>
            <a:r>
              <a:rPr lang="en-US" dirty="0"/>
              <a:t>Collage Name - University collage of engineering Kancheepuram,</a:t>
            </a:r>
          </a:p>
          <a:p>
            <a:r>
              <a:rPr lang="en-US" dirty="0"/>
              <a:t>Mechanical -Department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80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542002" y="-2179049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249727" y="-122682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134420" y="3058163"/>
            <a:ext cx="587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conclusion, our data science approach shows promise in predicting Bitcoin prices. However, further refinement and validation are needed to enhance its accuracy and reliability.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6627" y="936148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Conclution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78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299971" y="-1796990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830740" y="-301710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134420" y="3058163"/>
            <a:ext cx="587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enhancements include integrating additional data sources, improving model robustness, and exploring advanced machine learning techniques for better predictions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6627" y="936148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-10238899" y="-1146907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2317450" y="-2692526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091" y="581886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0497D4B-D43A-E087-89FA-1E8A2812D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742" y="1872777"/>
            <a:ext cx="6219499" cy="39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2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-10007512" y="1966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183" y="179123"/>
            <a:ext cx="7772400" cy="1470025"/>
          </a:xfrm>
        </p:spPr>
        <p:txBody>
          <a:bodyPr/>
          <a:lstStyle/>
          <a:p>
            <a:r>
              <a:rPr lang="en-US" dirty="0"/>
              <a:t>BITCOIN  PROJECT</a:t>
            </a:r>
            <a:endParaRPr lang="en-IN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2417130" y="-190020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BABC6A9-2832-AF69-8C59-BC8A059AAC7C}"/>
              </a:ext>
            </a:extLst>
          </p:cNvPr>
          <p:cNvSpPr txBox="1"/>
          <p:nvPr/>
        </p:nvSpPr>
        <p:spPr>
          <a:xfrm>
            <a:off x="1047184" y="2413644"/>
            <a:ext cx="12832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Statemant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Proposed System/Solution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Development Approach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Algorithm &amp; Deployment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Scope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DB0E7C-90D8-8BDF-D99D-D1E376DBF99B}"/>
              </a:ext>
            </a:extLst>
          </p:cNvPr>
          <p:cNvSpPr txBox="1"/>
          <p:nvPr/>
        </p:nvSpPr>
        <p:spPr>
          <a:xfrm>
            <a:off x="1093123" y="1585479"/>
            <a:ext cx="19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07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222373" y="-329832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242" y="1605625"/>
            <a:ext cx="7772400" cy="1470025"/>
          </a:xfrm>
        </p:spPr>
        <p:txBody>
          <a:bodyPr/>
          <a:lstStyle/>
          <a:p>
            <a:r>
              <a:rPr lang="en-US" dirty="0"/>
              <a:t>BITCOIN 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5A127-DDD4-4F3C-5EA0-10CB76C97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8983" y="3636766"/>
            <a:ext cx="6400800" cy="163816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</a:t>
            </a:r>
            <a:r>
              <a:rPr lang="en-US" dirty="0">
                <a:solidFill>
                  <a:schemeClr val="tx1"/>
                </a:solidFill>
              </a:rPr>
              <a:t> price </a:t>
            </a:r>
            <a:r>
              <a:rPr lang="en-US" dirty="0" err="1">
                <a:solidFill>
                  <a:schemeClr val="tx1"/>
                </a:solidFill>
              </a:rPr>
              <a:t>pridector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773462" y="2904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563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-385810" y="-1850158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5102" y="737617"/>
            <a:ext cx="7772400" cy="1470025"/>
          </a:xfrm>
        </p:spPr>
        <p:txBody>
          <a:bodyPr>
            <a:normAutofit/>
          </a:bodyPr>
          <a:lstStyle/>
          <a:p>
            <a:r>
              <a:rPr lang="en-IN" sz="2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Bitcoin Price Prediction Data Science Project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987467" y="-1037858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056540" y="3064201"/>
            <a:ext cx="58784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 of findings: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model successfully predicts Bitcoin prices with [80%-90% accuracy].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Recommendations for next steps: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Further refine the model by incorporating additional data sources and exploring advanced machine learning techniques.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3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33578" y="-1972226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648" y="1273703"/>
            <a:ext cx="7772400" cy="1470025"/>
          </a:xfrm>
        </p:spPr>
        <p:txBody>
          <a:bodyPr>
            <a:normAutofit/>
          </a:bodyPr>
          <a:lstStyle/>
          <a:p>
            <a:r>
              <a:rPr lang="en-IN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Bitcoin Price Prediction Challenge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432252" y="-1510253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046593" y="3128332"/>
            <a:ext cx="587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Predicting Bitcoin prices accurately is challenging due to their volatile nature, posing a significant problem for investors and traders.</a:t>
            </a:r>
          </a:p>
        </p:txBody>
      </p:sp>
    </p:spTree>
    <p:extLst>
      <p:ext uri="{BB962C8B-B14F-4D97-AF65-F5344CB8AC3E}">
        <p14:creationId xmlns:p14="http://schemas.microsoft.com/office/powerpoint/2010/main" val="3452827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306552" y="-2004030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0178" y="798041"/>
            <a:ext cx="7772400" cy="1470025"/>
          </a:xfrm>
        </p:spPr>
        <p:txBody>
          <a:bodyPr>
            <a:normAutofit/>
          </a:bodyPr>
          <a:lstStyle/>
          <a:p>
            <a:r>
              <a:rPr lang="en-IN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Bitcoin Price Prediction Approach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799085" y="-1690455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613461" y="2739029"/>
            <a:ext cx="587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propose using data science techniques to build a predictive model for Bitcoin prices, leveraging historical price data and relevant news articles.</a:t>
            </a:r>
          </a:p>
        </p:txBody>
      </p:sp>
    </p:spTree>
    <p:extLst>
      <p:ext uri="{BB962C8B-B14F-4D97-AF65-F5344CB8AC3E}">
        <p14:creationId xmlns:p14="http://schemas.microsoft.com/office/powerpoint/2010/main" val="185531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-19925" y="-2276042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060" y="1440390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Bitcoin Price Prediction System Development Approach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468719" y="-1599410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534462" y="3254145"/>
            <a:ext cx="587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adopt a supervised learning approach, utilizing machine learning algorithms such as linear regression or LSTM neural networks to train the model.</a:t>
            </a:r>
          </a:p>
        </p:txBody>
      </p:sp>
    </p:spTree>
    <p:extLst>
      <p:ext uri="{BB962C8B-B14F-4D97-AF65-F5344CB8AC3E}">
        <p14:creationId xmlns:p14="http://schemas.microsoft.com/office/powerpoint/2010/main" val="2260275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121222" y="-1716160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161" y="1254991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Algorithm Selection &amp; Development Strategy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175989" y="-1417170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534462" y="3295974"/>
            <a:ext cx="5878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selected algorithm is trained on historical Bitcoin price data and news sentiment analysis. The trained model is deployed using cloud infrastructure for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503245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19CEA70-6108-AEC5-8ABE-D6B1B89BDD1A}"/>
              </a:ext>
            </a:extLst>
          </p:cNvPr>
          <p:cNvGrpSpPr/>
          <p:nvPr/>
        </p:nvGrpSpPr>
        <p:grpSpPr>
          <a:xfrm>
            <a:off x="590766" y="-2738741"/>
            <a:ext cx="9892451" cy="13140792"/>
            <a:chOff x="-113625" y="-362479"/>
            <a:chExt cx="9892451" cy="13140792"/>
          </a:xfrm>
        </p:grpSpPr>
        <p:pic>
          <p:nvPicPr>
            <p:cNvPr id="102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018469-09D2-8A2A-46B4-B243E3AF6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45199">
              <a:off x="212960" y="-36247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632EC82-B183-82D1-1C68-AB785B990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531911">
              <a:off x="4256222" y="3384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CE777FEA-47F3-4CE3-6BBC-693F155E3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8556742" y="67876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DDDDEE3-1426-15CF-4AA1-1571B270A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371389">
              <a:off x="1433674" y="131406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9C88D34-21E6-CD0E-79B7-6D2161454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14201">
              <a:off x="8241465" y="400064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72A673A-D7AA-F298-5426-20CB5365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729901">
              <a:off x="930785" y="486399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01D7D294-AB42-5383-5463-3D14918B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2684">
              <a:off x="3239165" y="539670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A0410D9A-5359-E79D-34DA-AA8BE6A8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23124">
              <a:off x="6764441" y="481461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318216A-3A89-AF27-A676-EF71F9636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1008">
              <a:off x="53183" y="26928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FBB3C6A-2D1E-0BEF-2D48-58B70202D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314814">
              <a:off x="6606199" y="74985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D75E2B7-3258-975B-7204-F592BA8D1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6366">
              <a:off x="46152" y="5797041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28A7135-9F77-2454-664C-708DB0BA2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743078">
              <a:off x="4089414" y="6193367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9FEE8AF-77CB-8D16-F488-D3741A7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18755">
              <a:off x="8389934" y="683828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EF43E60-1C9A-0114-AAEA-6FFF612A5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582556">
              <a:off x="1266866" y="7473581"/>
              <a:ext cx="1375927" cy="1375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09E0403-4D2F-FD26-9409-0191455B1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92475">
              <a:off x="5783660" y="919884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F1F3F09-E8AC-9252-6774-11C951E2C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25368">
              <a:off x="8074657" y="10160168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628ACEF-806A-2C44-83B0-77BC581B4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1068">
              <a:off x="763977" y="1102351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2B88F257-F9E4-BDE7-1EE4-7BAD40E4F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893851">
              <a:off x="3072357" y="11556229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BAD4BFE-C371-164B-B091-27772989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4291">
              <a:off x="6597633" y="10974138"/>
              <a:ext cx="1116428" cy="1116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D0C9702-1E8B-CCF3-91E3-0C52273D1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702175">
              <a:off x="-113625" y="8852332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BCDDDB-EF34-C6F2-85C5-6AB0E491D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791301">
              <a:off x="6467207" y="691841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Premium Bitcoin 3D Illustration download in PNG, OBJ or Blend format">
              <a:extLst>
                <a:ext uri="{FF2B5EF4-FFF2-40B4-BE49-F238E27FC236}">
                  <a16:creationId xmlns:a16="http://schemas.microsoft.com/office/drawing/2014/main" id="{E0EF063D-AEBB-7AE0-FCE3-A7D558F6C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603603">
              <a:off x="5950468" y="3039324"/>
              <a:ext cx="1222084" cy="122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0852D1-A17E-FE64-152A-DEEC3C9AC539}"/>
              </a:ext>
            </a:extLst>
          </p:cNvPr>
          <p:cNvGrpSpPr/>
          <p:nvPr/>
        </p:nvGrpSpPr>
        <p:grpSpPr>
          <a:xfrm>
            <a:off x="1480340" y="-760781"/>
            <a:ext cx="10541157" cy="14905860"/>
            <a:chOff x="-317814" y="-821673"/>
            <a:chExt cx="10541157" cy="14905860"/>
          </a:xfrm>
        </p:grpSpPr>
        <p:pic>
          <p:nvPicPr>
            <p:cNvPr id="10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52C7507-1B66-3FF5-85AB-511D07E9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29726">
              <a:off x="501060" y="2880235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A555F66-5730-C53D-1B0E-6CCC42A37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40562">
              <a:off x="1743656" y="-64998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8C3424A7-CAF8-F249-F9DF-4DA15E595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775810">
              <a:off x="5456960" y="-791274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DAB895C-A22E-92A1-D3A1-900F328FA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97312">
              <a:off x="8394153" y="-821673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9242434-81D7-B5D2-F10D-9AA59F449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95250">
              <a:off x="7160463" y="2078224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4773D8A9-1E3B-91E6-A814-78E9B759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847305">
              <a:off x="7613941" y="5998824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5B99CC96-ACA8-E6FA-9E2E-D28FAD279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512829">
              <a:off x="4493897" y="4344189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9E99EC78-118E-05A2-D3FD-A151AC0DDE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1506300" y="9311717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23AA8F6-8D25-0AEE-974C-C5B6710034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423942">
              <a:off x="-317814" y="700640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FB4F32AB-943F-EE6A-2B0D-F8650771D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59190">
              <a:off x="3395490" y="6865110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185F18AC-7D56-023E-944C-3B5D1010A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80692">
              <a:off x="6332683" y="6834711"/>
              <a:ext cx="1829190" cy="1829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DE982D57-E1BB-F02C-BDF3-ABF137A60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8630">
              <a:off x="5098993" y="9734608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C0F59B4-F689-2694-2538-1CD313A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130685">
              <a:off x="7436152" y="8707859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B1606DFA-F204-EED8-EF33-9D908A2D5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96209">
              <a:off x="2432427" y="12000573"/>
              <a:ext cx="2064099" cy="206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Premium Bitcoin 3D Illustration download in PNG, OBJ or Blend format">
              <a:extLst>
                <a:ext uri="{FF2B5EF4-FFF2-40B4-BE49-F238E27FC236}">
                  <a16:creationId xmlns:a16="http://schemas.microsoft.com/office/drawing/2014/main" id="{31E0CFDA-01E2-AD7D-5351-2B5210085D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913106">
              <a:off x="6378393" y="11899983"/>
              <a:ext cx="2184204" cy="218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34D52EB-3770-4245-35CB-60364DF46EA1}"/>
              </a:ext>
            </a:extLst>
          </p:cNvPr>
          <p:cNvSpPr txBox="1"/>
          <p:nvPr/>
        </p:nvSpPr>
        <p:spPr>
          <a:xfrm>
            <a:off x="5691726" y="3626167"/>
            <a:ext cx="587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prediction model achieved an accuracy of 80-90%, demonstrating its effectiveness in forecasting Bitcoin prices.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CACC2-29A9-5304-6692-5BB306CA0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162" y="836129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4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280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BITCOIN  PROJECT</vt:lpstr>
      <vt:lpstr>BITCOIN  PROJECT</vt:lpstr>
      <vt:lpstr>BITCOIN  PROJECT</vt:lpstr>
      <vt:lpstr>Bitcoin Price Prediction Data Science Project</vt:lpstr>
      <vt:lpstr>Bitcoin Price Prediction Challenge</vt:lpstr>
      <vt:lpstr>Bitcoin Price Prediction Approach</vt:lpstr>
      <vt:lpstr>Bitcoin Price Prediction System Development Approach</vt:lpstr>
      <vt:lpstr>Algorithm Selection &amp; Development Strategy</vt:lpstr>
      <vt:lpstr>Result</vt:lpstr>
      <vt:lpstr>Conclution</vt:lpstr>
      <vt:lpstr>Future Scope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 PROJECT</dc:title>
  <dc:subject/>
  <dc:creator>Mukeshkumar</dc:creator>
  <cp:keywords/>
  <dc:description>generated using python-pptx</dc:description>
  <cp:lastModifiedBy>Mukeshkumar S</cp:lastModifiedBy>
  <cp:revision>3</cp:revision>
  <dcterms:created xsi:type="dcterms:W3CDTF">2013-01-27T09:14:16Z</dcterms:created>
  <dcterms:modified xsi:type="dcterms:W3CDTF">2024-04-05T12:09:00Z</dcterms:modified>
  <cp:category/>
</cp:coreProperties>
</file>