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8" y="0"/>
            <a:ext cx="8974137"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847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10-gigabit Ethernet : </a:t>
            </a:r>
            <a:r>
              <a:rPr lang="en-US" dirty="0" err="1" smtClean="0"/>
              <a:t>datarate</a:t>
            </a:r>
            <a:r>
              <a:rPr lang="en-US" dirty="0" smtClean="0"/>
              <a:t> 10Gbps</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057400"/>
            <a:ext cx="9143999" cy="406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523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Bridges &amp;switch</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086599" cy="3458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505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b="1" dirty="0"/>
              <a:t>Bridge:</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0" y="914400"/>
            <a:ext cx="9144000" cy="5943600"/>
          </a:xfrm>
        </p:spPr>
        <p:txBody>
          <a:bodyPr/>
          <a:lstStyle/>
          <a:p>
            <a:r>
              <a:rPr lang="en-US" dirty="0"/>
              <a:t>A bridge connects two or more LANs. It operates at data link layer.</a:t>
            </a:r>
          </a:p>
          <a:p>
            <a:r>
              <a:rPr lang="en-US" dirty="0"/>
              <a:t>Like a hub, a modern bridge has multiple ports, usually enough for 4 to 48 input lines of a certain type. Unlike in a hub, each port is isolated to be its own collision domain.</a:t>
            </a:r>
          </a:p>
          <a:p>
            <a:r>
              <a:rPr lang="en-US" dirty="0"/>
              <a:t>When a frame arrives, the bridge extracts the destination address (for Ethernet, it is 48 bit) from the frame header and looks it up in a table to see where to send the frame.</a:t>
            </a:r>
          </a:p>
          <a:p>
            <a:endParaRPr lang="en-US" dirty="0"/>
          </a:p>
        </p:txBody>
      </p:sp>
    </p:spTree>
    <p:extLst>
      <p:ext uri="{BB962C8B-B14F-4D97-AF65-F5344CB8AC3E}">
        <p14:creationId xmlns:p14="http://schemas.microsoft.com/office/powerpoint/2010/main" val="46088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lstStyle/>
          <a:p>
            <a:r>
              <a:rPr lang="en-US" dirty="0"/>
              <a:t>The bridge only outputs the frame on the port where it is needed and can forward multiple frames at the same time. Filtering, forwarding and blocking of frames are functions of bridges.</a:t>
            </a:r>
          </a:p>
          <a:p>
            <a:r>
              <a:rPr lang="en-US" dirty="0"/>
              <a:t>Bridges offer much better performance than hubs and the isolation between bridge ports also means that the input lines may run at different speeds, possibly even with different network types. A common example is a bridge with ports that connect to 10-, 100-, and 1000-Mbps Ethernet.</a:t>
            </a:r>
          </a:p>
          <a:p>
            <a:endParaRPr lang="en-US" dirty="0"/>
          </a:p>
        </p:txBody>
      </p:sp>
    </p:spTree>
    <p:extLst>
      <p:ext uri="{BB962C8B-B14F-4D97-AF65-F5344CB8AC3E}">
        <p14:creationId xmlns:p14="http://schemas.microsoft.com/office/powerpoint/2010/main" val="241429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686800" cy="5973763"/>
          </a:xfrm>
        </p:spPr>
        <p:txBody>
          <a:bodyPr>
            <a:normAutofit/>
          </a:bodyPr>
          <a:lstStyle/>
          <a:p>
            <a:r>
              <a:rPr lang="en-US" dirty="0"/>
              <a:t>Buffering within the bridge is needed to accept a frame on one port and transmit the frame out on a different port.</a:t>
            </a:r>
          </a:p>
          <a:p>
            <a:r>
              <a:rPr lang="en-US" dirty="0"/>
              <a:t>Bridges were originally intended to be able to join different kinds of LANs, for example, an Ethernet and a Token Ring LAN. However, this never worked well because of differences between the LANs such as frame formats, maximum frame lengths, security and Quality of service.</a:t>
            </a:r>
          </a:p>
          <a:p>
            <a:endParaRPr lang="en-US" dirty="0"/>
          </a:p>
        </p:txBody>
      </p:sp>
    </p:spTree>
    <p:extLst>
      <p:ext uri="{BB962C8B-B14F-4D97-AF65-F5344CB8AC3E}">
        <p14:creationId xmlns:p14="http://schemas.microsoft.com/office/powerpoint/2010/main" val="98667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Bridges</a:t>
            </a:r>
            <a:br>
              <a:rPr lang="en-US" b="1" dirty="0"/>
            </a:br>
            <a:endParaRPr lang="en-US" dirty="0"/>
          </a:p>
        </p:txBody>
      </p:sp>
      <p:sp>
        <p:nvSpPr>
          <p:cNvPr id="3" name="Content Placeholder 2"/>
          <p:cNvSpPr>
            <a:spLocks noGrp="1"/>
          </p:cNvSpPr>
          <p:nvPr>
            <p:ph idx="1"/>
          </p:nvPr>
        </p:nvSpPr>
        <p:spPr>
          <a:xfrm>
            <a:off x="0" y="1143000"/>
            <a:ext cx="9144000" cy="5715000"/>
          </a:xfrm>
        </p:spPr>
        <p:txBody>
          <a:bodyPr/>
          <a:lstStyle/>
          <a:p>
            <a:r>
              <a:rPr lang="en-US" b="1" dirty="0"/>
              <a:t>Transparent bridge</a:t>
            </a:r>
            <a:r>
              <a:rPr lang="en-US" dirty="0"/>
              <a:t>—A transparent bridge is invisible to the other devices on the network. Transparent bridges perform only the function of blocking or forwarding data based on the MAC address; the devices on the network are oblivious to these bridges’ existence. Transparent bridges are by far the most popular types of bridges</a:t>
            </a:r>
            <a:r>
              <a:rPr lang="en-US" dirty="0" smtClean="0"/>
              <a:t>.</a:t>
            </a:r>
          </a:p>
          <a:p>
            <a:endParaRPr lang="en-US" dirty="0"/>
          </a:p>
        </p:txBody>
      </p:sp>
    </p:spTree>
    <p:extLst>
      <p:ext uri="{BB962C8B-B14F-4D97-AF65-F5344CB8AC3E}">
        <p14:creationId xmlns:p14="http://schemas.microsoft.com/office/powerpoint/2010/main" val="318438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Translational bridge</a:t>
            </a:r>
            <a:r>
              <a:rPr lang="en-US" dirty="0"/>
              <a:t>—A translational bridge can convert from one networking system to another. As you might have guessed, it translates the data it receives. Translational bridges are useful for connecting two different networks, such as Ethernet and Token Ring networks. Depending on the direction of travel, a translational bridge can add or remove information and fields from the frame as needed.</a:t>
            </a:r>
            <a:endParaRPr lang="en-US" dirty="0"/>
          </a:p>
        </p:txBody>
      </p:sp>
    </p:spTree>
    <p:extLst>
      <p:ext uri="{BB962C8B-B14F-4D97-AF65-F5344CB8AC3E}">
        <p14:creationId xmlns:p14="http://schemas.microsoft.com/office/powerpoint/2010/main" val="2676311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4525963"/>
          </a:xfrm>
        </p:spPr>
        <p:txBody>
          <a:bodyPr/>
          <a:lstStyle/>
          <a:p>
            <a:r>
              <a:rPr lang="en-US" b="1" dirty="0"/>
              <a:t>Source-route bridge</a:t>
            </a:r>
            <a:r>
              <a:rPr lang="en-US" dirty="0"/>
              <a:t>—Source-route bridges were designed by IBM for use on Token Ring networks. The source-route bridge derives its name from the fact that the entire route of the frame is embedded within the frame. This allows the bridge to make specific decisions about how the frame should be forwarded through the network.</a:t>
            </a:r>
            <a:endParaRPr lang="en-US" dirty="0"/>
          </a:p>
        </p:txBody>
      </p:sp>
    </p:spTree>
    <p:extLst>
      <p:ext uri="{BB962C8B-B14F-4D97-AF65-F5344CB8AC3E}">
        <p14:creationId xmlns:p14="http://schemas.microsoft.com/office/powerpoint/2010/main" val="385166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Router:</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Routers </a:t>
            </a:r>
            <a:r>
              <a:rPr lang="en-US" dirty="0"/>
              <a:t>are devices that connect two or more networks. It operates at network layer.</a:t>
            </a:r>
          </a:p>
          <a:p>
            <a:r>
              <a:rPr lang="en-US" dirty="0"/>
              <a:t>They consist of a combination of hardware and software.</a:t>
            </a:r>
          </a:p>
          <a:p>
            <a:r>
              <a:rPr lang="en-US" dirty="0"/>
              <a:t>The hardware can be a network server, a separate computer or a special device. The hardware includes the physical interfaces to the various networks in the internetwork.</a:t>
            </a:r>
          </a:p>
          <a:p>
            <a:r>
              <a:rPr lang="en-US" dirty="0"/>
              <a:t>These interfaces can be Token Ring, Ethernet, T1, Frame Relay, ATM or any other technology.</a:t>
            </a:r>
          </a:p>
          <a:p>
            <a:r>
              <a:rPr lang="en-US" dirty="0"/>
              <a:t>The software in a router are the operating system and the routing protocol. Management software can also be used.</a:t>
            </a:r>
          </a:p>
          <a:p>
            <a:r>
              <a:rPr lang="en-US" dirty="0"/>
              <a:t>Routers use logical and physical addressing to connect two or more logically separate networks.</a:t>
            </a:r>
          </a:p>
          <a:p>
            <a:r>
              <a:rPr lang="en-US" dirty="0"/>
              <a:t>The network address allows routers to calculate the optimal path to a workstation or computer.</a:t>
            </a:r>
          </a:p>
          <a:p>
            <a:r>
              <a:rPr lang="en-US" dirty="0"/>
              <a:t>The two methods of route discovery are Distance vector routing and Link state routing.</a:t>
            </a:r>
          </a:p>
          <a:p>
            <a:endParaRPr lang="en-US" dirty="0"/>
          </a:p>
        </p:txBody>
      </p:sp>
    </p:spTree>
    <p:extLst>
      <p:ext uri="{BB962C8B-B14F-4D97-AF65-F5344CB8AC3E}">
        <p14:creationId xmlns:p14="http://schemas.microsoft.com/office/powerpoint/2010/main" val="28385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a:t>
            </a:r>
            <a:endParaRPr lang="en-US" dirty="0"/>
          </a:p>
        </p:txBody>
      </p:sp>
      <p:sp>
        <p:nvSpPr>
          <p:cNvPr id="3" name="Content Placeholder 2"/>
          <p:cNvSpPr>
            <a:spLocks noGrp="1"/>
          </p:cNvSpPr>
          <p:nvPr>
            <p:ph idx="1"/>
          </p:nvPr>
        </p:nvSpPr>
        <p:spPr>
          <a:xfrm>
            <a:off x="0" y="1219200"/>
            <a:ext cx="8686800" cy="5638800"/>
          </a:xfrm>
        </p:spPr>
        <p:txBody>
          <a:bodyPr>
            <a:normAutofit fontScale="85000" lnSpcReduction="10000"/>
          </a:bodyPr>
          <a:lstStyle/>
          <a:p>
            <a:r>
              <a:rPr lang="en-US" dirty="0"/>
              <a:t>Switches are modern bridges by another name. It acts as multiport bridge to connect devices or segments in a LAN. It operates at data link layer.</a:t>
            </a:r>
          </a:p>
          <a:p>
            <a:r>
              <a:rPr lang="en-US" dirty="0"/>
              <a:t>It is point to point device.</a:t>
            </a:r>
          </a:p>
          <a:p>
            <a:r>
              <a:rPr lang="en-US" dirty="0"/>
              <a:t>It is an intelligent device. It uses switching table to find the correct destination.</a:t>
            </a:r>
          </a:p>
          <a:p>
            <a:r>
              <a:rPr lang="en-US" dirty="0"/>
              <a:t>Switches are of two types: </a:t>
            </a:r>
            <a:endParaRPr lang="en-US" dirty="0" smtClean="0"/>
          </a:p>
          <a:p>
            <a:pPr marL="0" indent="0">
              <a:buNone/>
            </a:pPr>
            <a:r>
              <a:rPr lang="en-US" dirty="0"/>
              <a:t>	</a:t>
            </a:r>
            <a:r>
              <a:rPr lang="en-US" dirty="0" err="1" smtClean="0"/>
              <a:t>i</a:t>
            </a:r>
            <a:r>
              <a:rPr lang="en-US" dirty="0"/>
              <a:t>. Store-and-forward switch: It stores the frame in the input buffer until the whole packet has arrived.</a:t>
            </a:r>
          </a:p>
          <a:p>
            <a:pPr marL="0" indent="0">
              <a:buNone/>
            </a:pPr>
            <a:r>
              <a:rPr lang="en-US" dirty="0" smtClean="0"/>
              <a:t>	ii</a:t>
            </a:r>
            <a:r>
              <a:rPr lang="en-US" dirty="0"/>
              <a:t>. Cut-through switch: It forwards the packet to the output buffer as soon as the destination address is received.</a:t>
            </a:r>
          </a:p>
          <a:p>
            <a:r>
              <a:rPr lang="en-US" dirty="0"/>
              <a:t>Also there are layer 2 (bridge) and layer 3 switches (kind of router). It is sophisticated and expensive device.</a:t>
            </a:r>
          </a:p>
          <a:p>
            <a:endParaRPr lang="en-US" dirty="0"/>
          </a:p>
        </p:txBody>
      </p:sp>
    </p:spTree>
    <p:extLst>
      <p:ext uri="{BB962C8B-B14F-4D97-AF65-F5344CB8AC3E}">
        <p14:creationId xmlns:p14="http://schemas.microsoft.com/office/powerpoint/2010/main" val="142033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09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Carrier Extension</a:t>
            </a:r>
            <a:r>
              <a:rPr lang="en-US" dirty="0"/>
              <a:t>.</a:t>
            </a:r>
          </a:p>
        </p:txBody>
      </p:sp>
      <p:sp>
        <p:nvSpPr>
          <p:cNvPr id="3" name="Content Placeholder 2"/>
          <p:cNvSpPr>
            <a:spLocks noGrp="1"/>
          </p:cNvSpPr>
          <p:nvPr>
            <p:ph idx="1"/>
          </p:nvPr>
        </p:nvSpPr>
        <p:spPr>
          <a:xfrm>
            <a:off x="0" y="1295400"/>
            <a:ext cx="9144000" cy="5562600"/>
          </a:xfrm>
        </p:spPr>
        <p:txBody>
          <a:bodyPr>
            <a:normAutofit fontScale="85000" lnSpcReduction="20000"/>
          </a:bodyPr>
          <a:lstStyle/>
          <a:p>
            <a:r>
              <a:rPr lang="en-US" dirty="0"/>
              <a:t>Gigabit Ethernet maintains the minimum and maximum frame sizes of Ethernet. </a:t>
            </a:r>
            <a:endParaRPr lang="en-US" dirty="0" smtClean="0"/>
          </a:p>
          <a:p>
            <a:r>
              <a:rPr lang="en-US" dirty="0" smtClean="0"/>
              <a:t>Since</a:t>
            </a:r>
            <a:r>
              <a:rPr lang="en-US" dirty="0"/>
              <a:t>, Gigabit Ethernet is 10 times faster than Fast Ethernet, to maintain the same slot size, maximum cable length would have to be reduced to about 10 meters, which is not very useful. </a:t>
            </a:r>
            <a:endParaRPr lang="en-US" dirty="0" smtClean="0"/>
          </a:p>
          <a:p>
            <a:r>
              <a:rPr lang="en-US" dirty="0" smtClean="0"/>
              <a:t>Instead</a:t>
            </a:r>
            <a:r>
              <a:rPr lang="en-US" dirty="0"/>
              <a:t>, Gigabit Ethernet uses a </a:t>
            </a:r>
            <a:r>
              <a:rPr lang="en-US" dirty="0" smtClean="0"/>
              <a:t>minimum length of frame size </a:t>
            </a:r>
            <a:r>
              <a:rPr lang="en-US" dirty="0"/>
              <a:t>of 512 bytes. </a:t>
            </a:r>
            <a:endParaRPr lang="en-US" dirty="0" smtClean="0"/>
          </a:p>
          <a:p>
            <a:r>
              <a:rPr lang="en-US" dirty="0" smtClean="0"/>
              <a:t>To </a:t>
            </a:r>
            <a:r>
              <a:rPr lang="en-US" dirty="0"/>
              <a:t>maintain compatibility with Ethernet, the minimum frame size is not increased, but the "carrier event" is extended. </a:t>
            </a:r>
            <a:endParaRPr lang="en-US" dirty="0" smtClean="0"/>
          </a:p>
          <a:p>
            <a:r>
              <a:rPr lang="en-US" dirty="0" smtClean="0"/>
              <a:t>If </a:t>
            </a:r>
            <a:r>
              <a:rPr lang="en-US" dirty="0"/>
              <a:t>the frame is shorter than 512 bytes, then it is padded with extension symbols</a:t>
            </a:r>
            <a:r>
              <a:rPr lang="en-US" dirty="0" smtClean="0"/>
              <a:t>.</a:t>
            </a:r>
          </a:p>
          <a:p>
            <a:r>
              <a:rPr lang="en-US" dirty="0" smtClean="0"/>
              <a:t> </a:t>
            </a:r>
            <a:r>
              <a:rPr lang="en-US" dirty="0"/>
              <a:t>These are special symbols, which cannot occur in the payload. This process is called </a:t>
            </a:r>
            <a:r>
              <a:rPr lang="en-US" i="1" dirty="0"/>
              <a:t>Carrier Extension</a:t>
            </a:r>
            <a:r>
              <a:rPr lang="en-US" dirty="0"/>
              <a:t>.</a:t>
            </a:r>
            <a:endParaRPr lang="en-US" dirty="0"/>
          </a:p>
        </p:txBody>
      </p:sp>
    </p:spTree>
    <p:extLst>
      <p:ext uri="{BB962C8B-B14F-4D97-AF65-F5344CB8AC3E}">
        <p14:creationId xmlns:p14="http://schemas.microsoft.com/office/powerpoint/2010/main" val="288424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bursting</a:t>
            </a:r>
            <a:endParaRPr lang="en-US" dirty="0"/>
          </a:p>
        </p:txBody>
      </p:sp>
      <p:sp>
        <p:nvSpPr>
          <p:cNvPr id="3" name="Content Placeholder 2"/>
          <p:cNvSpPr>
            <a:spLocks noGrp="1"/>
          </p:cNvSpPr>
          <p:nvPr>
            <p:ph idx="1"/>
          </p:nvPr>
        </p:nvSpPr>
        <p:spPr>
          <a:xfrm>
            <a:off x="0" y="1295400"/>
            <a:ext cx="9144000" cy="5562600"/>
          </a:xfrm>
        </p:spPr>
        <p:txBody>
          <a:bodyPr/>
          <a:lstStyle/>
          <a:p>
            <a:r>
              <a:rPr lang="en-US" dirty="0" smtClean="0"/>
              <a:t>Frame </a:t>
            </a:r>
            <a:r>
              <a:rPr lang="en-US" i="1" dirty="0" err="1"/>
              <a:t>Bursting</a:t>
            </a:r>
            <a:r>
              <a:rPr lang="en-US" dirty="0" err="1"/>
              <a:t>is</a:t>
            </a:r>
            <a:r>
              <a:rPr lang="en-US" dirty="0"/>
              <a:t> an extension of Carrier </a:t>
            </a:r>
            <a:r>
              <a:rPr lang="en-US" dirty="0" smtClean="0"/>
              <a:t>Extension.</a:t>
            </a:r>
          </a:p>
          <a:p>
            <a:r>
              <a:rPr lang="en-US" dirty="0" smtClean="0"/>
              <a:t>Instead of adding an extension to each frame ,multiple frames are sent.</a:t>
            </a:r>
          </a:p>
          <a:p>
            <a:r>
              <a:rPr lang="en-US" dirty="0" smtClean="0"/>
              <a:t>To make theses multiple frames look like one frame ,padding is added between frames so that the channel is not idle.</a:t>
            </a:r>
          </a:p>
          <a:p>
            <a:r>
              <a:rPr lang="en-US" dirty="0" smtClean="0"/>
              <a:t> </a:t>
            </a:r>
            <a:endParaRPr lang="en-US" dirty="0"/>
          </a:p>
        </p:txBody>
      </p:sp>
    </p:spTree>
    <p:extLst>
      <p:ext uri="{BB962C8B-B14F-4D97-AF65-F5344CB8AC3E}">
        <p14:creationId xmlns:p14="http://schemas.microsoft.com/office/powerpoint/2010/main" val="232513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27" y="533400"/>
            <a:ext cx="8922327"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371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opology</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82" y="1280319"/>
            <a:ext cx="8894618" cy="5577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31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458199" cy="5745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034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4800"/>
            <a:ext cx="9067799" cy="5821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901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0"/>
            <a:ext cx="876299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851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825</Words>
  <Application>Microsoft Office PowerPoint</Application>
  <PresentationFormat>On-screen Show (4:3)</PresentationFormat>
  <Paragraphs>44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Carrier Extension.</vt:lpstr>
      <vt:lpstr>Frame bursting</vt:lpstr>
      <vt:lpstr>PowerPoint Presentation</vt:lpstr>
      <vt:lpstr>Topology</vt:lpstr>
      <vt:lpstr>PowerPoint Presentation</vt:lpstr>
      <vt:lpstr>PowerPoint Presentation</vt:lpstr>
      <vt:lpstr>PowerPoint Presentation</vt:lpstr>
      <vt:lpstr>10-gigabit Ethernet : datarate 10Gbps</vt:lpstr>
      <vt:lpstr>Bridges &amp;switch</vt:lpstr>
      <vt:lpstr>Bridge:  </vt:lpstr>
      <vt:lpstr>PowerPoint Presentation</vt:lpstr>
      <vt:lpstr>PowerPoint Presentation</vt:lpstr>
      <vt:lpstr>Types of Bridges </vt:lpstr>
      <vt:lpstr>PowerPoint Presentation</vt:lpstr>
      <vt:lpstr>PowerPoint Presentation</vt:lpstr>
      <vt:lpstr>Router: </vt:lpstr>
      <vt:lpstr>Switch: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Souparnika pc</dc:creator>
  <cp:lastModifiedBy>Windows User</cp:lastModifiedBy>
  <cp:revision>14</cp:revision>
  <dcterms:created xsi:type="dcterms:W3CDTF">2006-08-16T00:00:00Z</dcterms:created>
  <dcterms:modified xsi:type="dcterms:W3CDTF">2020-03-30T02:10:13Z</dcterms:modified>
</cp:coreProperties>
</file>