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7116D2-95C2-4803-A28C-458833D5305F}" type="datetimeFigureOut">
              <a:rPr lang="en-US" smtClean="0"/>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563693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116D2-95C2-4803-A28C-458833D5305F}" type="datetimeFigureOut">
              <a:rPr lang="en-US" smtClean="0"/>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214274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116D2-95C2-4803-A28C-458833D5305F}" type="datetimeFigureOut">
              <a:rPr lang="en-US" smtClean="0"/>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1051229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7116D2-95C2-4803-A28C-458833D5305F}" type="datetimeFigureOut">
              <a:rPr lang="en-US" smtClean="0"/>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602018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7116D2-95C2-4803-A28C-458833D5305F}" type="datetimeFigureOut">
              <a:rPr lang="en-US" smtClean="0"/>
              <a:t>3/28/2020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3208499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7116D2-95C2-4803-A28C-458833D5305F}" type="datetimeFigureOut">
              <a:rPr lang="en-US" smtClean="0"/>
              <a:t>3/28/2020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341677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7116D2-95C2-4803-A28C-458833D5305F}" type="datetimeFigureOut">
              <a:rPr lang="en-US" smtClean="0"/>
              <a:t>3/28/2020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342547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7116D2-95C2-4803-A28C-458833D5305F}" type="datetimeFigureOut">
              <a:rPr lang="en-US" smtClean="0"/>
              <a:t>3/28/2020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118649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116D2-95C2-4803-A28C-458833D5305F}" type="datetimeFigureOut">
              <a:rPr lang="en-US" smtClean="0"/>
              <a:t>3/28/2020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25932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116D2-95C2-4803-A28C-458833D5305F}" type="datetimeFigureOut">
              <a:rPr lang="en-US" smtClean="0"/>
              <a:t>3/28/2020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274778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7116D2-95C2-4803-A28C-458833D5305F}" type="datetimeFigureOut">
              <a:rPr lang="en-US" smtClean="0"/>
              <a:t>3/28/2020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4109EA-84C5-41A1-A8A8-85A00611E4A1}" type="slidenum">
              <a:rPr lang="en-US" smtClean="0"/>
              <a:t>‹#›</a:t>
            </a:fld>
            <a:endParaRPr lang="en-US"/>
          </a:p>
        </p:txBody>
      </p:sp>
    </p:spTree>
    <p:extLst>
      <p:ext uri="{BB962C8B-B14F-4D97-AF65-F5344CB8AC3E}">
        <p14:creationId xmlns:p14="http://schemas.microsoft.com/office/powerpoint/2010/main" val="258785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7116D2-95C2-4803-A28C-458833D5305F}" type="datetimeFigureOut">
              <a:rPr lang="en-US" smtClean="0"/>
              <a:t>3/28/2020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109EA-84C5-41A1-A8A8-85A00611E4A1}" type="slidenum">
              <a:rPr lang="en-US" smtClean="0"/>
              <a:t>‹#›</a:t>
            </a:fld>
            <a:endParaRPr lang="en-US"/>
          </a:p>
        </p:txBody>
      </p:sp>
    </p:spTree>
    <p:extLst>
      <p:ext uri="{BB962C8B-B14F-4D97-AF65-F5344CB8AC3E}">
        <p14:creationId xmlns:p14="http://schemas.microsoft.com/office/powerpoint/2010/main" val="3905228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Token Ring/IEEE 802.5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548758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2000"/>
            <a:ext cx="89154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521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 Frame Fields</a:t>
            </a:r>
            <a:endParaRPr lang="en-US" dirty="0"/>
          </a:p>
        </p:txBody>
      </p:sp>
      <p:sp>
        <p:nvSpPr>
          <p:cNvPr id="3" name="Content Placeholder 2"/>
          <p:cNvSpPr>
            <a:spLocks noGrp="1"/>
          </p:cNvSpPr>
          <p:nvPr>
            <p:ph idx="1"/>
          </p:nvPr>
        </p:nvSpPr>
        <p:spPr>
          <a:xfrm>
            <a:off x="0" y="1295400"/>
            <a:ext cx="9144000" cy="5562600"/>
          </a:xfrm>
        </p:spPr>
        <p:txBody>
          <a:bodyPr>
            <a:normAutofit lnSpcReduction="10000"/>
          </a:bodyPr>
          <a:lstStyle/>
          <a:p>
            <a:r>
              <a:rPr lang="en-US" dirty="0" smtClean="0"/>
              <a:t>Start delimiter—Alerts each station of the arrival of a token (or data/command frame</a:t>
            </a:r>
            <a:r>
              <a:rPr lang="en-US" dirty="0" smtClean="0"/>
              <a:t>).</a:t>
            </a:r>
          </a:p>
          <a:p>
            <a:r>
              <a:rPr lang="en-US" dirty="0"/>
              <a:t>Access-control byte—Contains the Priority field (the most significant 3 bits) and the Reservation field (the least significant 3 bits), as well as a token bit (used to differentiate a token from a data/command frame) and a monitor bit (used by the active monitor to determine whether a frame is circling the ring endlessly</a:t>
            </a:r>
            <a:r>
              <a:rPr lang="en-US" dirty="0" smtClean="0"/>
              <a:t>).</a:t>
            </a:r>
          </a:p>
          <a:p>
            <a:r>
              <a:rPr lang="en-US" dirty="0"/>
              <a:t>End delimiter—Signals the end of the token or data/command frame.</a:t>
            </a:r>
            <a:endParaRPr lang="en-US" dirty="0"/>
          </a:p>
        </p:txBody>
      </p:sp>
    </p:spTree>
    <p:extLst>
      <p:ext uri="{BB962C8B-B14F-4D97-AF65-F5344CB8AC3E}">
        <p14:creationId xmlns:p14="http://schemas.microsoft.com/office/powerpoint/2010/main" val="3228054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Data/Command Frame Fields</a:t>
            </a:r>
          </a:p>
        </p:txBody>
      </p:sp>
      <p:sp>
        <p:nvSpPr>
          <p:cNvPr id="3" name="Content Placeholder 2"/>
          <p:cNvSpPr>
            <a:spLocks noGrp="1"/>
          </p:cNvSpPr>
          <p:nvPr>
            <p:ph idx="1"/>
          </p:nvPr>
        </p:nvSpPr>
        <p:spPr>
          <a:xfrm>
            <a:off x="0" y="1295400"/>
            <a:ext cx="9144000" cy="5562600"/>
          </a:xfrm>
        </p:spPr>
        <p:txBody>
          <a:bodyPr>
            <a:normAutofit fontScale="85000" lnSpcReduction="20000"/>
          </a:bodyPr>
          <a:lstStyle/>
          <a:p>
            <a:r>
              <a:rPr lang="en-US" dirty="0"/>
              <a:t>Start delimiter—Alerts each station of the arrival of a token (or data/command frame). </a:t>
            </a:r>
            <a:endParaRPr lang="en-US" dirty="0" smtClean="0"/>
          </a:p>
          <a:p>
            <a:r>
              <a:rPr lang="en-US" dirty="0" smtClean="0"/>
              <a:t>• </a:t>
            </a:r>
            <a:r>
              <a:rPr lang="en-US" dirty="0"/>
              <a:t>Access-control byte—Contains the Priority field (the most significant 3 bits) and the Reservation field (the least significant 3 bits), as well as a token </a:t>
            </a:r>
            <a:r>
              <a:rPr lang="en-US" dirty="0" smtClean="0"/>
              <a:t>and </a:t>
            </a:r>
            <a:r>
              <a:rPr lang="en-US" dirty="0"/>
              <a:t>a monitor </a:t>
            </a:r>
            <a:r>
              <a:rPr lang="en-US" dirty="0" smtClean="0"/>
              <a:t>bit. </a:t>
            </a:r>
          </a:p>
          <a:p>
            <a:r>
              <a:rPr lang="en-US" dirty="0" smtClean="0"/>
              <a:t>• </a:t>
            </a:r>
            <a:r>
              <a:rPr lang="en-US" dirty="0"/>
              <a:t>Frame-control bytes—Indicates whether the frame contains data or control information. In control frames, this byte specifies the type of control information. </a:t>
            </a:r>
            <a:endParaRPr lang="en-US" dirty="0" smtClean="0"/>
          </a:p>
          <a:p>
            <a:r>
              <a:rPr lang="en-US" dirty="0" smtClean="0"/>
              <a:t>• </a:t>
            </a:r>
            <a:r>
              <a:rPr lang="en-US" dirty="0"/>
              <a:t>Destination and source addresses—Consists of two 6-byte address fields that identify the destination and source station addresses. </a:t>
            </a:r>
            <a:endParaRPr lang="en-US" dirty="0" smtClean="0"/>
          </a:p>
          <a:p>
            <a:r>
              <a:rPr lang="en-US" dirty="0" smtClean="0"/>
              <a:t>• </a:t>
            </a:r>
            <a:r>
              <a:rPr lang="en-US" dirty="0"/>
              <a:t>Data—Indicates that the length of field is limited by the ring token holding time, which defines the maximum time a station can hold the token.</a:t>
            </a:r>
          </a:p>
        </p:txBody>
      </p:sp>
    </p:spTree>
    <p:extLst>
      <p:ext uri="{BB962C8B-B14F-4D97-AF65-F5344CB8AC3E}">
        <p14:creationId xmlns:p14="http://schemas.microsoft.com/office/powerpoint/2010/main" val="3485423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a:t>Frame-check sequence (FCS)—Is filed by the source station with a calculated value dependent on the frame contents. The destination station recalculates the value to determine whether the frame was damaged in transit. If so, the frame is discarded. </a:t>
            </a:r>
            <a:endParaRPr lang="en-US" dirty="0" smtClean="0"/>
          </a:p>
          <a:p>
            <a:pPr marL="0" indent="0">
              <a:buNone/>
            </a:pPr>
            <a:r>
              <a:rPr lang="en-US" dirty="0" smtClean="0"/>
              <a:t>• </a:t>
            </a:r>
            <a:r>
              <a:rPr lang="en-US" dirty="0"/>
              <a:t>End Delimiter—Signals the end of the token or data/command frame. The end delimiter also contains bits to indicate a damaged frame and identify the frame that is the last in a logical sequence</a:t>
            </a:r>
            <a:r>
              <a:rPr lang="en-US"/>
              <a:t>. </a:t>
            </a:r>
            <a:endParaRPr lang="en-US" smtClean="0"/>
          </a:p>
          <a:p>
            <a:pPr marL="0" indent="0">
              <a:buNone/>
            </a:pPr>
            <a:r>
              <a:rPr lang="en-US" smtClean="0"/>
              <a:t>• </a:t>
            </a:r>
            <a:r>
              <a:rPr lang="en-US" dirty="0"/>
              <a:t>Frame Status—Is a 1-byte field terminating a command/data frame. The Frame Status field includes the address-recognized indicator and frame-copied indicator.</a:t>
            </a:r>
          </a:p>
        </p:txBody>
      </p:sp>
    </p:spTree>
    <p:extLst>
      <p:ext uri="{BB962C8B-B14F-4D97-AF65-F5344CB8AC3E}">
        <p14:creationId xmlns:p14="http://schemas.microsoft.com/office/powerpoint/2010/main" val="162700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4525963"/>
          </a:xfrm>
        </p:spPr>
        <p:txBody>
          <a:bodyPr>
            <a:normAutofit fontScale="85000" lnSpcReduction="10000"/>
          </a:bodyPr>
          <a:lstStyle/>
          <a:p>
            <a:r>
              <a:rPr lang="en-US" dirty="0" smtClean="0"/>
              <a:t>The Token Ring network was originally developed by IBM in the 1970s. </a:t>
            </a:r>
          </a:p>
          <a:p>
            <a:r>
              <a:rPr lang="en-US" dirty="0" smtClean="0"/>
              <a:t>It is still IBM’s primary local-area network (LAN) technology. </a:t>
            </a:r>
          </a:p>
          <a:p>
            <a:r>
              <a:rPr lang="en-US" dirty="0" smtClean="0"/>
              <a:t>The related IEEE 802.5 specification is almost identical to and completely compatible with IBM’s Token Ring network. </a:t>
            </a:r>
          </a:p>
          <a:p>
            <a:r>
              <a:rPr lang="en-US" dirty="0" smtClean="0"/>
              <a:t>In fact, the IEEE 802.5 specification was modeled after IBM Token Ring, and it continues to shadow IBM’s Token Ring development. </a:t>
            </a:r>
          </a:p>
          <a:p>
            <a:r>
              <a:rPr lang="en-US" dirty="0" smtClean="0"/>
              <a:t>The term Token Ring generally is used to refer to both IBM’s Token Ring network and IEEE 802.5 networks.</a:t>
            </a:r>
            <a:endParaRPr lang="en-US" dirty="0"/>
          </a:p>
        </p:txBody>
      </p:sp>
    </p:spTree>
    <p:extLst>
      <p:ext uri="{BB962C8B-B14F-4D97-AF65-F5344CB8AC3E}">
        <p14:creationId xmlns:p14="http://schemas.microsoft.com/office/powerpoint/2010/main" val="2463684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Souparnika pc\Desktop\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
            <a:ext cx="8458199"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02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a:xfrm>
            <a:off x="0" y="1447800"/>
            <a:ext cx="9144000" cy="5410200"/>
          </a:xfrm>
        </p:spPr>
        <p:txBody>
          <a:bodyPr/>
          <a:lstStyle/>
          <a:p>
            <a:r>
              <a:rPr lang="en-US" dirty="0" smtClean="0"/>
              <a:t>Token-passing networks move a small frame, called a token, around the network.</a:t>
            </a:r>
          </a:p>
          <a:p>
            <a:r>
              <a:rPr lang="en-US" dirty="0" smtClean="0"/>
              <a:t> Possession of the token grants the right to transmit.</a:t>
            </a:r>
          </a:p>
          <a:p>
            <a:r>
              <a:rPr lang="en-US" dirty="0" smtClean="0"/>
              <a:t> If a node receiving the token has no information to send, it passes the token to the next end station. </a:t>
            </a:r>
          </a:p>
          <a:p>
            <a:r>
              <a:rPr lang="en-US" dirty="0" smtClean="0"/>
              <a:t>Each station can hold the token for a maximum period of time.</a:t>
            </a:r>
            <a:endParaRPr lang="en-US" dirty="0"/>
          </a:p>
        </p:txBody>
      </p:sp>
    </p:spTree>
    <p:extLst>
      <p:ext uri="{BB962C8B-B14F-4D97-AF65-F5344CB8AC3E}">
        <p14:creationId xmlns:p14="http://schemas.microsoft.com/office/powerpoint/2010/main" val="1129545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smtClean="0"/>
              <a:t>If a station possessing the token does have information to transmit, it seizes the token, alters 1 bit of the token (which turns the token into a start-of-frame sequence), appends the information that it wants to transmit, and sends this information to the next station on the ring.</a:t>
            </a:r>
          </a:p>
          <a:p>
            <a:r>
              <a:rPr lang="en-US" dirty="0" smtClean="0"/>
              <a:t> While the information frame is circling the ring, no token is on the network (unless the ring supports early token release), which means that other stations wanting to transmit must wait. </a:t>
            </a:r>
          </a:p>
          <a:p>
            <a:r>
              <a:rPr lang="en-US" dirty="0" smtClean="0"/>
              <a:t>Therefore, collisions cannot occur in Token Ring networks.</a:t>
            </a:r>
          </a:p>
          <a:p>
            <a:r>
              <a:rPr lang="en-US" dirty="0" smtClean="0"/>
              <a:t> If early token release is supported, a new token can be released when frame transmission is complete.</a:t>
            </a:r>
            <a:endParaRPr lang="en-US" dirty="0"/>
          </a:p>
        </p:txBody>
      </p:sp>
    </p:spTree>
    <p:extLst>
      <p:ext uri="{BB962C8B-B14F-4D97-AF65-F5344CB8AC3E}">
        <p14:creationId xmlns:p14="http://schemas.microsoft.com/office/powerpoint/2010/main" val="20944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lstStyle/>
          <a:p>
            <a:r>
              <a:rPr lang="en-US" dirty="0" smtClean="0"/>
              <a:t>The information frame circulates the ring until it reaches the intended destination station, which copies the information for further processing.</a:t>
            </a:r>
          </a:p>
          <a:p>
            <a:r>
              <a:rPr lang="en-US" dirty="0" smtClean="0"/>
              <a:t> The information frame continues to circle the ring and is finally removed when it reaches the sending station. </a:t>
            </a:r>
          </a:p>
          <a:p>
            <a:r>
              <a:rPr lang="en-US" dirty="0" smtClean="0"/>
              <a:t>The sending station can check the returning frame to see whether the frame was seen and subsequently copied by the destination.</a:t>
            </a:r>
            <a:endParaRPr lang="en-US" dirty="0"/>
          </a:p>
        </p:txBody>
      </p:sp>
    </p:spTree>
    <p:extLst>
      <p:ext uri="{BB962C8B-B14F-4D97-AF65-F5344CB8AC3E}">
        <p14:creationId xmlns:p14="http://schemas.microsoft.com/office/powerpoint/2010/main" val="2826511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System</a:t>
            </a:r>
            <a:endParaRPr lang="en-US" dirty="0"/>
          </a:p>
        </p:txBody>
      </p:sp>
      <p:sp>
        <p:nvSpPr>
          <p:cNvPr id="3" name="Content Placeholder 2"/>
          <p:cNvSpPr>
            <a:spLocks noGrp="1"/>
          </p:cNvSpPr>
          <p:nvPr>
            <p:ph idx="1"/>
          </p:nvPr>
        </p:nvSpPr>
        <p:spPr>
          <a:xfrm>
            <a:off x="0" y="1295400"/>
            <a:ext cx="9144000" cy="5562600"/>
          </a:xfrm>
        </p:spPr>
        <p:txBody>
          <a:bodyPr>
            <a:normAutofit fontScale="85000" lnSpcReduction="20000"/>
          </a:bodyPr>
          <a:lstStyle/>
          <a:p>
            <a:r>
              <a:rPr lang="en-US" dirty="0" smtClean="0"/>
              <a:t>Token Ring networks use a sophisticated priority system that permits certain user-designated, high-priority stations to use the network more frequently.</a:t>
            </a:r>
            <a:endParaRPr lang="en-US" dirty="0"/>
          </a:p>
          <a:p>
            <a:r>
              <a:rPr lang="en-US" dirty="0" smtClean="0"/>
              <a:t> Token Ring frames have two fields that control priority: the priority field and the reservation field. </a:t>
            </a:r>
          </a:p>
          <a:p>
            <a:r>
              <a:rPr lang="en-US" dirty="0" smtClean="0"/>
              <a:t>Only stations with a priority equal to or higher than the priority value contained in a token can seize that token.</a:t>
            </a:r>
          </a:p>
          <a:p>
            <a:r>
              <a:rPr lang="en-US" dirty="0" smtClean="0"/>
              <a:t> After the token is seized and changed to an information frame, only stations with a priority value higher than that of the transmitting station can reserve the token for the next pass around the network. </a:t>
            </a:r>
          </a:p>
          <a:p>
            <a:r>
              <a:rPr lang="en-US" dirty="0" smtClean="0"/>
              <a:t>When the next token is generated, it includes the higher priority of the reserving station. </a:t>
            </a:r>
          </a:p>
          <a:p>
            <a:r>
              <a:rPr lang="en-US" dirty="0" smtClean="0"/>
              <a:t>Stations that raise a token’s priority level must reinstate the previous priority after their transmission is complete.</a:t>
            </a:r>
            <a:endParaRPr lang="en-US" dirty="0"/>
          </a:p>
        </p:txBody>
      </p:sp>
    </p:spTree>
    <p:extLst>
      <p:ext uri="{BB962C8B-B14F-4D97-AF65-F5344CB8AC3E}">
        <p14:creationId xmlns:p14="http://schemas.microsoft.com/office/powerpoint/2010/main" val="318709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Fault-Management Mechanisms</a:t>
            </a:r>
            <a:endParaRPr lang="en-US" dirty="0"/>
          </a:p>
        </p:txBody>
      </p:sp>
      <p:sp>
        <p:nvSpPr>
          <p:cNvPr id="3" name="Content Placeholder 2"/>
          <p:cNvSpPr>
            <a:spLocks noGrp="1"/>
          </p:cNvSpPr>
          <p:nvPr>
            <p:ph idx="1"/>
          </p:nvPr>
        </p:nvSpPr>
        <p:spPr>
          <a:xfrm>
            <a:off x="0" y="1143000"/>
            <a:ext cx="9144000" cy="5715000"/>
          </a:xfrm>
        </p:spPr>
        <p:txBody>
          <a:bodyPr>
            <a:normAutofit fontScale="77500" lnSpcReduction="20000"/>
          </a:bodyPr>
          <a:lstStyle/>
          <a:p>
            <a:r>
              <a:rPr lang="en-US" dirty="0" smtClean="0"/>
              <a:t>Token Ring networks employ several mechanisms for detecting and compensating for network faults.</a:t>
            </a:r>
          </a:p>
          <a:p>
            <a:r>
              <a:rPr lang="en-US" dirty="0" smtClean="0"/>
              <a:t> For example, one station in the Token Ring network is selected to be the </a:t>
            </a:r>
            <a:r>
              <a:rPr lang="en-US" b="1" dirty="0" smtClean="0"/>
              <a:t>active monitor</a:t>
            </a:r>
            <a:r>
              <a:rPr lang="en-US" dirty="0" smtClean="0"/>
              <a:t>. </a:t>
            </a:r>
          </a:p>
          <a:p>
            <a:r>
              <a:rPr lang="en-US" dirty="0" smtClean="0"/>
              <a:t>This station, which potentially can be any station on the network, acts as a centralized source of timing information for other ring stations and performs a variety of ring-maintenance functions. </a:t>
            </a:r>
          </a:p>
          <a:p>
            <a:r>
              <a:rPr lang="en-US" dirty="0" smtClean="0"/>
              <a:t>One of these functions is the removal of continuously circulating frames from the ring. </a:t>
            </a:r>
          </a:p>
          <a:p>
            <a:r>
              <a:rPr lang="en-US" dirty="0" smtClean="0"/>
              <a:t>When a sending device fails, its frame(orphan packet problem) may continue to circle the ring. </a:t>
            </a:r>
          </a:p>
          <a:p>
            <a:r>
              <a:rPr lang="en-US" dirty="0" smtClean="0"/>
              <a:t>This can prevent other stations from transmitting their own frames and essentially can lock up the network. </a:t>
            </a:r>
          </a:p>
          <a:p>
            <a:r>
              <a:rPr lang="en-US" dirty="0" smtClean="0"/>
              <a:t>The active monitor can detect such frames, remove them from the ring, and generate a new token.</a:t>
            </a:r>
            <a:endParaRPr lang="en-US" dirty="0"/>
          </a:p>
        </p:txBody>
      </p:sp>
    </p:spTree>
    <p:extLst>
      <p:ext uri="{BB962C8B-B14F-4D97-AF65-F5344CB8AC3E}">
        <p14:creationId xmlns:p14="http://schemas.microsoft.com/office/powerpoint/2010/main" val="195847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 Format</a:t>
            </a:r>
            <a:endParaRPr lang="en-US" dirty="0"/>
          </a:p>
        </p:txBody>
      </p:sp>
      <p:sp>
        <p:nvSpPr>
          <p:cNvPr id="3" name="Content Placeholder 2"/>
          <p:cNvSpPr>
            <a:spLocks noGrp="1"/>
          </p:cNvSpPr>
          <p:nvPr>
            <p:ph idx="1"/>
          </p:nvPr>
        </p:nvSpPr>
        <p:spPr>
          <a:xfrm>
            <a:off x="0" y="1295400"/>
            <a:ext cx="9144000" cy="5562600"/>
          </a:xfrm>
        </p:spPr>
        <p:txBody>
          <a:bodyPr>
            <a:normAutofit lnSpcReduction="10000"/>
          </a:bodyPr>
          <a:lstStyle/>
          <a:p>
            <a:r>
              <a:rPr lang="en-US" dirty="0" smtClean="0"/>
              <a:t>Token Ring and IEEE 802.5 support two basic frame types: tokens and data/command frames.</a:t>
            </a:r>
          </a:p>
          <a:p>
            <a:r>
              <a:rPr lang="en-US" dirty="0" smtClean="0"/>
              <a:t> Tokens are 3 bytes in length and consist of a start delimiter, an access control byte, and an end delimiter. </a:t>
            </a:r>
          </a:p>
          <a:p>
            <a:endParaRPr lang="en-US" dirty="0"/>
          </a:p>
          <a:p>
            <a:r>
              <a:rPr lang="en-US" dirty="0" smtClean="0"/>
              <a:t>Data/command frames vary in size, depending on the size of the Information field. Data frames carry information for upper-layer protocols, while command frames contain control information and have no data for upper-layer protocols. </a:t>
            </a:r>
            <a:endParaRPr lang="en-US" dirty="0"/>
          </a:p>
        </p:txBody>
      </p:sp>
    </p:spTree>
    <p:extLst>
      <p:ext uri="{BB962C8B-B14F-4D97-AF65-F5344CB8AC3E}">
        <p14:creationId xmlns:p14="http://schemas.microsoft.com/office/powerpoint/2010/main" val="1242280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1011</Words>
  <Application>Microsoft Office PowerPoint</Application>
  <PresentationFormat>On-screen Show (4:3)</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Token Ring/IEEE 802.5 </vt:lpstr>
      <vt:lpstr>PowerPoint Presentation</vt:lpstr>
      <vt:lpstr>PowerPoint Presentation</vt:lpstr>
      <vt:lpstr>concept</vt:lpstr>
      <vt:lpstr>PowerPoint Presentation</vt:lpstr>
      <vt:lpstr>PowerPoint Presentation</vt:lpstr>
      <vt:lpstr>Priority System</vt:lpstr>
      <vt:lpstr>Fault-Management Mechanisms</vt:lpstr>
      <vt:lpstr>Frame Format</vt:lpstr>
      <vt:lpstr>PowerPoint Presentation</vt:lpstr>
      <vt:lpstr>Token Frame Fields</vt:lpstr>
      <vt:lpstr>Data/Command Frame Fields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Ring/IEEE 802.5</dc:title>
  <dc:creator>Windows User</dc:creator>
  <cp:lastModifiedBy>Windows User</cp:lastModifiedBy>
  <cp:revision>10</cp:revision>
  <dcterms:created xsi:type="dcterms:W3CDTF">2020-03-27T14:39:31Z</dcterms:created>
  <dcterms:modified xsi:type="dcterms:W3CDTF">2020-03-28T10:11:28Z</dcterms:modified>
</cp:coreProperties>
</file>