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34559" autoAdjust="0"/>
    <p:restoredTop sz="86380" autoAdjust="0"/>
  </p:normalViewPr>
  <p:slideViewPr>
    <p:cSldViewPr>
      <p:cViewPr varScale="1">
        <p:scale>
          <a:sx n="63" d="100"/>
          <a:sy n="63" d="100"/>
        </p:scale>
        <p:origin x="-522" y="-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D:\abi\abi%20projec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[abi project.xlsx]Sheet1!PivotTable2</c:name>
    <c:fmtId val="3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08665647563285404"/>
          <c:y val="0.08542036593251978"/>
          <c:w val="0.8179723688385105"/>
          <c:h val="0.808373388109095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25.0</c:v>
                </c:pt>
                <c:pt idx="1">
                  <c:v>32.0</c:v>
                </c:pt>
                <c:pt idx="2">
                  <c:v>29.0</c:v>
                </c:pt>
                <c:pt idx="3">
                  <c:v>25.0</c:v>
                </c:pt>
                <c:pt idx="4">
                  <c:v>25.0</c:v>
                </c:pt>
                <c:pt idx="5">
                  <c:v>28.0</c:v>
                </c:pt>
                <c:pt idx="6">
                  <c:v>28.0</c:v>
                </c:pt>
                <c:pt idx="7">
                  <c:v>28.0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55.0</c:v>
                </c:pt>
                <c:pt idx="1">
                  <c:v>57.0</c:v>
                </c:pt>
                <c:pt idx="2">
                  <c:v>49.0</c:v>
                </c:pt>
                <c:pt idx="3">
                  <c:v>51.0</c:v>
                </c:pt>
                <c:pt idx="4">
                  <c:v>48.0</c:v>
                </c:pt>
                <c:pt idx="5">
                  <c:v>40.0</c:v>
                </c:pt>
                <c:pt idx="6">
                  <c:v>57.0</c:v>
                </c:pt>
                <c:pt idx="7">
                  <c:v>50.0</c:v>
                </c:pt>
                <c:pt idx="8">
                  <c:v>51.0</c:v>
                </c:pt>
                <c:pt idx="9">
                  <c:v>52.0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152.0</c:v>
                </c:pt>
                <c:pt idx="1">
                  <c:v>141.0</c:v>
                </c:pt>
                <c:pt idx="2">
                  <c:v>160.0</c:v>
                </c:pt>
                <c:pt idx="3">
                  <c:v>158.0</c:v>
                </c:pt>
                <c:pt idx="4">
                  <c:v>158.0</c:v>
                </c:pt>
                <c:pt idx="5">
                  <c:v>151.0</c:v>
                </c:pt>
                <c:pt idx="6">
                  <c:v>146.0</c:v>
                </c:pt>
                <c:pt idx="7">
                  <c:v>156.0</c:v>
                </c:pt>
                <c:pt idx="8">
                  <c:v>160.0</c:v>
                </c:pt>
                <c:pt idx="9">
                  <c:v>148.0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37.0</c:v>
                </c:pt>
                <c:pt idx="1">
                  <c:v>45.0</c:v>
                </c:pt>
                <c:pt idx="2">
                  <c:v>41.0</c:v>
                </c:pt>
                <c:pt idx="3">
                  <c:v>34.0</c:v>
                </c:pt>
                <c:pt idx="4">
                  <c:v>50.0</c:v>
                </c:pt>
                <c:pt idx="5">
                  <c:v>50.0</c:v>
                </c:pt>
                <c:pt idx="6">
                  <c:v>44.0</c:v>
                </c:pt>
                <c:pt idx="7">
                  <c:v>40.0</c:v>
                </c:pt>
                <c:pt idx="8">
                  <c:v>38.0</c:v>
                </c:pt>
                <c:pt idx="9">
                  <c:v>40.0</c:v>
                </c:pt>
              </c:numCache>
            </c:numRef>
          </c:val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34.0</c:v>
                </c:pt>
                <c:pt idx="1">
                  <c:v>25.0</c:v>
                </c:pt>
                <c:pt idx="2">
                  <c:v>23.0</c:v>
                </c:pt>
                <c:pt idx="3">
                  <c:v>28.0</c:v>
                </c:pt>
                <c:pt idx="4">
                  <c:v>23.0</c:v>
                </c:pt>
                <c:pt idx="5">
                  <c:v>32.0</c:v>
                </c:pt>
                <c:pt idx="6">
                  <c:v>24.0</c:v>
                </c:pt>
                <c:pt idx="7">
                  <c:v>30.0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5356032"/>
        <c:axId val="75357568"/>
      </c:barChart>
      <c:catAx>
        <c:axId val="75356032"/>
        <c:scaling>
          <c:orientation val="minMax"/>
        </c:scaling>
        <c:delete val="0"/>
        <c:axPos val="b"/>
        <c:majorTickMark val="out"/>
        <c:minorTickMark val="none"/>
        <c:tickLblPos val="nextTo"/>
        <c:crossAx val="75357568"/>
        <c:crosses val="autoZero"/>
        <c:auto val="1"/>
        <c:lblAlgn val="ctr"/>
        <c:lblOffset val="100"/>
        <c:noMultiLvlLbl val="0"/>
      </c:catAx>
      <c:valAx>
        <c:axId val="753575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535603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/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3996483" y="2798304"/>
            <a:ext cx="8610600" cy="19202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H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R</a:t>
            </a:r>
            <a:r>
              <a:rPr altLang="en-IN" dirty="0" sz="2400" lang="en-US" smtClean="0"/>
              <a:t>I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K</a:t>
            </a:r>
            <a:r>
              <a:rPr altLang="en-IN" dirty="0" sz="2400" lang="en-US" smtClean="0"/>
              <a:t>U</a:t>
            </a:r>
            <a:r>
              <a:rPr altLang="en-IN" dirty="0" sz="2400" lang="en-US" smtClean="0"/>
              <a:t>M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R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M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sz="2400" lang="en-US" smtClean="0"/>
              <a:t>:</a:t>
            </a:r>
            <a:r>
              <a:rPr altLang="en-IN" sz="2400" lang="en-US" smtClean="0"/>
              <a:t>1</a:t>
            </a:r>
            <a:r>
              <a:rPr altLang="en-IN" sz="2400" lang="en-US" smtClean="0"/>
              <a:t>2</a:t>
            </a:r>
            <a:r>
              <a:rPr altLang="en-IN" sz="2400" lang="en-US" smtClean="0"/>
              <a:t>2</a:t>
            </a:r>
            <a:r>
              <a:rPr altLang="en-IN" sz="2400" lang="en-US" smtClean="0"/>
              <a:t>2</a:t>
            </a:r>
            <a:r>
              <a:rPr altLang="en-IN" sz="2400" lang="en-US" smtClean="0"/>
              <a:t>0</a:t>
            </a:r>
            <a:r>
              <a:rPr altLang="en-IN" sz="2400" lang="en-US" smtClean="0"/>
              <a:t>0</a:t>
            </a:r>
            <a:r>
              <a:rPr altLang="en-IN" sz="2400" lang="en-US" smtClean="0"/>
              <a:t>2</a:t>
            </a:r>
            <a:r>
              <a:rPr altLang="en-IN" sz="2400" lang="en-US" smtClean="0"/>
              <a:t>6</a:t>
            </a:r>
            <a:r>
              <a:rPr altLang="en-IN" sz="2400" lang="en-US" smtClean="0"/>
              <a:t>1</a:t>
            </a:r>
            <a:r>
              <a:rPr altLang="en-IN" sz="2400" lang="en-US" smtClean="0"/>
              <a:t>(</a:t>
            </a:r>
            <a:r>
              <a:rPr sz="2400" lang="en-US" smtClean="0"/>
              <a:t> 10615CC6177A046B491424DB0A8357BC</a:t>
            </a:r>
            <a:r>
              <a:rPr altLang="en-IN" dirty="0" sz="2400" lang="en-US" smtClean="0"/>
              <a:t>)</a:t>
            </a:r>
            <a:r>
              <a:rPr altLang="en-IN" dirty="0" sz="2400" lang="en-US" smtClean="0"/>
              <a:t>D</a:t>
            </a:r>
            <a:r>
              <a:rPr dirty="0" sz="2400" lang="en-US" smtClean="0"/>
              <a:t>EPARTMENT:BCOM </a:t>
            </a:r>
            <a:r>
              <a:rPr dirty="0" sz="2400" lang="en-US" smtClean="0"/>
              <a:t> </a:t>
            </a:r>
            <a:r>
              <a:rPr dirty="0" sz="2400" lang="en-US" smtClean="0"/>
              <a:t>C</a:t>
            </a:r>
            <a:r>
              <a:rPr dirty="0" sz="2400" lang="en-US" smtClean="0"/>
              <a:t>O</a:t>
            </a:r>
            <a:r>
              <a:rPr dirty="0" sz="2400" lang="en-US" smtClean="0"/>
              <a:t>R</a:t>
            </a:r>
            <a:r>
              <a:rPr dirty="0" sz="2400" lang="en-US" smtClean="0"/>
              <a:t>P</a:t>
            </a:r>
            <a:r>
              <a:rPr dirty="0" sz="2400" lang="en-US" smtClean="0"/>
              <a:t>O</a:t>
            </a:r>
            <a:r>
              <a:rPr dirty="0" sz="2400" lang="en-US" smtClean="0"/>
              <a:t>R</a:t>
            </a:r>
            <a:r>
              <a:rPr dirty="0" sz="2400" lang="en-US" smtClean="0"/>
              <a:t>A</a:t>
            </a:r>
            <a:r>
              <a:rPr dirty="0" sz="2400" lang="en-US" smtClean="0"/>
              <a:t>T</a:t>
            </a:r>
            <a:r>
              <a:rPr dirty="0" sz="2400" lang="en-US" smtClean="0"/>
              <a:t>E </a:t>
            </a:r>
            <a:r>
              <a:rPr dirty="0" sz="2400" lang="en-US" smtClean="0"/>
              <a:t>S</a:t>
            </a:r>
            <a:r>
              <a:rPr dirty="0" sz="2400" lang="en-US" smtClean="0"/>
              <a:t>E</a:t>
            </a:r>
            <a:r>
              <a:rPr dirty="0" sz="2400" lang="en-US" smtClean="0"/>
              <a:t>C</a:t>
            </a:r>
            <a:r>
              <a:rPr dirty="0" sz="2400" lang="en-US" smtClean="0"/>
              <a:t>R</a:t>
            </a:r>
            <a:r>
              <a:rPr dirty="0" sz="2400" lang="en-US" smtClean="0"/>
              <a:t>E</a:t>
            </a:r>
            <a:r>
              <a:rPr dirty="0" sz="2400" lang="en-US" smtClean="0"/>
              <a:t>T</a:t>
            </a:r>
            <a:r>
              <a:rPr dirty="0" sz="2400" lang="en-US" smtClean="0"/>
              <a:t>ARY</a:t>
            </a:r>
            <a:r>
              <a:rPr dirty="0" sz="2400" lang="en-US" smtClean="0"/>
              <a:t>S</a:t>
            </a:r>
            <a:r>
              <a:rPr dirty="0" sz="2400" lang="en-US" smtClean="0"/>
              <a:t>H</a:t>
            </a:r>
            <a:r>
              <a:rPr dirty="0" sz="2400" lang="en-US" smtClean="0"/>
              <a:t>I</a:t>
            </a:r>
            <a:r>
              <a:rPr dirty="0" sz="2400" lang="en-US" smtClean="0"/>
              <a:t>P</a:t>
            </a:r>
            <a:endParaRPr dirty="0" sz="2400" lang="en-US"/>
          </a:p>
          <a:p>
            <a:r>
              <a:rPr dirty="0" sz="2400" lang="en-US" smtClean="0"/>
              <a:t>COLLEGE: </a:t>
            </a:r>
            <a:r>
              <a:rPr dirty="0" sz="2400" lang="en-US" smtClean="0"/>
              <a:t>s</a:t>
            </a:r>
            <a:r>
              <a:rPr dirty="0" sz="2400" lang="en-US" smtClean="0"/>
              <a:t>.</a:t>
            </a:r>
            <a:r>
              <a:rPr dirty="0" sz="2400" lang="en-US" smtClean="0"/>
              <a:t>s</a:t>
            </a:r>
            <a:r>
              <a:rPr dirty="0" sz="2400" lang="en-US" smtClean="0"/>
              <a:t>.</a:t>
            </a:r>
            <a:r>
              <a:rPr dirty="0" sz="2400" lang="en-US" smtClean="0"/>
              <a:t>g</a:t>
            </a:r>
            <a:r>
              <a:rPr dirty="0" sz="2400" lang="en-US" smtClean="0"/>
              <a:t>o</a:t>
            </a:r>
            <a:r>
              <a:rPr dirty="0" sz="2400" lang="en-US" smtClean="0"/>
              <a:t>v</a:t>
            </a:r>
            <a:r>
              <a:rPr dirty="0" sz="2400" lang="en-US" smtClean="0"/>
              <a:t>t</a:t>
            </a:r>
            <a:r>
              <a:rPr dirty="0" sz="2400" lang="en-US" smtClean="0"/>
              <a:t> </a:t>
            </a:r>
            <a:r>
              <a:rPr dirty="0" sz="2400" lang="en-US" smtClean="0"/>
              <a:t>a</a:t>
            </a:r>
            <a:r>
              <a:rPr dirty="0" sz="2400" lang="en-US" smtClean="0"/>
              <a:t>r</a:t>
            </a:r>
            <a:r>
              <a:rPr dirty="0" sz="2400" lang="en-US" smtClean="0"/>
              <a:t>t</a:t>
            </a:r>
            <a:r>
              <a:rPr dirty="0" sz="2400" lang="en-US" smtClean="0"/>
              <a:t>s</a:t>
            </a:r>
            <a:r>
              <a:rPr dirty="0" sz="2400" lang="en-US" smtClean="0"/>
              <a:t> </a:t>
            </a:r>
            <a:r>
              <a:rPr dirty="0" sz="2400" lang="en-US" smtClean="0"/>
              <a:t>c</a:t>
            </a:r>
            <a:r>
              <a:rPr dirty="0" sz="2400" lang="en-US" smtClean="0"/>
              <a:t>o</a:t>
            </a:r>
            <a:r>
              <a:rPr dirty="0" sz="2400" lang="en-US" smtClean="0"/>
              <a:t>l</a:t>
            </a:r>
            <a:r>
              <a:rPr dirty="0" sz="2400" lang="en-US" smtClean="0"/>
              <a:t>l</a:t>
            </a:r>
            <a:r>
              <a:rPr dirty="0" sz="2400" lang="en-US" smtClean="0"/>
              <a:t>ege </a:t>
            </a:r>
            <a:r>
              <a:rPr dirty="0" sz="2400" lang="en-US" smtClean="0"/>
              <a:t>T</a:t>
            </a:r>
            <a:r>
              <a:rPr dirty="0" sz="2400" lang="en-US" smtClean="0"/>
              <a:t>i</a:t>
            </a:r>
            <a:r>
              <a:rPr dirty="0" sz="2400" lang="en-US" smtClean="0"/>
              <a:t>r</a:t>
            </a:r>
            <a:r>
              <a:rPr dirty="0" sz="2400" lang="en-US" smtClean="0"/>
              <a:t>u</a:t>
            </a:r>
            <a:r>
              <a:rPr dirty="0" sz="2400" lang="en-US" smtClean="0"/>
              <a:t>t</a:t>
            </a:r>
            <a:r>
              <a:rPr dirty="0" sz="2400" lang="en-US" smtClean="0"/>
              <a:t>t</a:t>
            </a:r>
            <a:r>
              <a:rPr dirty="0" sz="2400" lang="en-US" smtClean="0"/>
              <a:t>ani 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12325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Rectangle 6"/>
          <p:cNvSpPr/>
          <p:nvPr/>
        </p:nvSpPr>
        <p:spPr>
          <a:xfrm>
            <a:off x="1524000" y="1219200"/>
            <a:ext cx="6477000" cy="4434840"/>
          </a:xfrm>
          <a:prstGeom prst="rect"/>
        </p:spPr>
        <p:txBody>
          <a:bodyPr wrap="square">
            <a:spAutoFit/>
          </a:bodyPr>
          <a:p>
            <a:r>
              <a:rPr b="1" dirty="0" lang="en-US" smtClean="0"/>
              <a:t>Data collection </a:t>
            </a:r>
          </a:p>
          <a:p>
            <a:r>
              <a:rPr dirty="0" lang="en-US" smtClean="0"/>
              <a:t>*KAGGLE _ download</a:t>
            </a:r>
          </a:p>
          <a:p>
            <a:r>
              <a:rPr dirty="0" lang="en-US" smtClean="0"/>
              <a:t>*EDUNET _ download </a:t>
            </a:r>
          </a:p>
          <a:p>
            <a:r>
              <a:rPr dirty="0" lang="en-US" smtClean="0"/>
              <a:t> </a:t>
            </a:r>
          </a:p>
          <a:p>
            <a:r>
              <a:rPr b="1" dirty="0" lang="en-US" smtClean="0"/>
              <a:t>Features collection</a:t>
            </a:r>
          </a:p>
          <a:p>
            <a:r>
              <a:rPr dirty="0" lang="en-US" smtClean="0"/>
              <a:t>*identify the feature in excel</a:t>
            </a:r>
          </a:p>
          <a:p>
            <a:endParaRPr dirty="0" lang="en-US" smtClean="0"/>
          </a:p>
          <a:p>
            <a:r>
              <a:rPr b="1" dirty="0" lang="en-US" smtClean="0"/>
              <a:t>Data cleaning </a:t>
            </a:r>
          </a:p>
          <a:p>
            <a:r>
              <a:rPr dirty="0" lang="en-US" smtClean="0"/>
              <a:t>*missing value _ identifying excel</a:t>
            </a:r>
          </a:p>
          <a:p>
            <a:r>
              <a:rPr dirty="0" lang="en-US" smtClean="0"/>
              <a:t>*missing value _ filter out by COLOUR</a:t>
            </a:r>
          </a:p>
          <a:p>
            <a:endParaRPr dirty="0" lang="en-US" smtClean="0"/>
          </a:p>
          <a:p>
            <a:r>
              <a:rPr b="1" dirty="0" lang="en-US" smtClean="0"/>
              <a:t>Performance level</a:t>
            </a:r>
          </a:p>
          <a:p>
            <a:r>
              <a:rPr dirty="0" lang="en-US" smtClean="0"/>
              <a:t>*formula using _ high &amp; low</a:t>
            </a:r>
          </a:p>
          <a:p>
            <a:endParaRPr dirty="0" lang="en-US" smtClean="0"/>
          </a:p>
          <a:p>
            <a:r>
              <a:rPr b="1" dirty="0" lang="en-US" smtClean="0"/>
              <a:t>Pivot table </a:t>
            </a:r>
          </a:p>
          <a:p>
            <a:r>
              <a:rPr dirty="0" lang="en-US" smtClean="0"/>
              <a:t>*summarized   &amp;  visualized </a:t>
            </a:r>
          </a:p>
          <a:p>
            <a:endParaRPr dirty="0" lang="en-US" smtClean="0"/>
          </a:p>
          <a:p>
            <a:r>
              <a:rPr b="1" dirty="0" lang="en-US" smtClean="0"/>
              <a:t>Result</a:t>
            </a:r>
            <a:r>
              <a:rPr dirty="0" lang="en-US" smtClean="0"/>
              <a:t> </a:t>
            </a:r>
          </a:p>
          <a:p>
            <a:r>
              <a:rPr dirty="0" lang="en-US" smtClean="0"/>
              <a:t>*graph </a:t>
            </a:r>
            <a:endParaRPr dirty="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2325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7"/>
          <p:cNvGraphicFramePr>
            <a:graphicFrameLocks/>
          </p:cNvGraphicFramePr>
          <p:nvPr/>
        </p:nvGraphicFramePr>
        <p:xfrm>
          <a:off x="3495675" y="1624012"/>
          <a:ext cx="5200650" cy="3609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89" name="Rectangle 9"/>
          <p:cNvSpPr/>
          <p:nvPr/>
        </p:nvSpPr>
        <p:spPr>
          <a:xfrm>
            <a:off x="4334203" y="1371600"/>
            <a:ext cx="3590597" cy="548640"/>
          </a:xfrm>
          <a:prstGeom prst="rect"/>
        </p:spPr>
        <p:txBody>
          <a:bodyPr wrap="square">
            <a:spAutoFit/>
          </a:bodyPr>
          <a:p>
            <a:r>
              <a:rPr b="1" dirty="0" lang="en-US" smtClean="0"/>
              <a:t>EMPLOYEE PERFORMANCE ANAYSIS</a:t>
            </a:r>
            <a:endParaRPr b="1"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096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1" name="Rectangle 2"/>
          <p:cNvSpPr/>
          <p:nvPr/>
        </p:nvSpPr>
        <p:spPr>
          <a:xfrm>
            <a:off x="1219200" y="1524000"/>
            <a:ext cx="7924800" cy="3393440"/>
          </a:xfrm>
          <a:prstGeom prst="rect"/>
        </p:spPr>
        <p:txBody>
          <a:bodyPr wrap="square">
            <a:spAutoFit/>
          </a:bodyPr>
          <a:p>
            <a:r>
              <a:rPr dirty="0" sz="4400" lang="en-US" smtClean="0"/>
              <a:t>THE EMPLOYEE </a:t>
            </a:r>
            <a:r>
              <a:rPr dirty="0" sz="2400" lang="en-US" smtClean="0"/>
              <a:t> PERFORMANCE ANALYSIS THE PROJECT HAS PROVIDED VALUABLE INSIGHTS INTO THE KEY DRIVERS OF EMPLOYEE PRODUCTIVITY, GROWTH ,</a:t>
            </a:r>
          </a:p>
          <a:p>
            <a:r>
              <a:rPr dirty="0" sz="2400" lang="en-US" smtClean="0"/>
              <a:t>AND RETENTION WITH IN OUR ORGANISATION .BY LEVERAGING DATA ANALYTICS &amp; VISUALISATION TECHNIQUES ,WE HAVE IDENTIFIED AREAS FOR IMOROVEMENT &amp;</a:t>
            </a:r>
          </a:p>
          <a:p>
            <a:r>
              <a:rPr dirty="0" sz="2400" lang="en-US" smtClean="0"/>
              <a:t>DEVELOPED TARGETED INTERVENTIONS TO ENHANCE EMPLOYEE PERFORMANCE.</a:t>
            </a:r>
            <a:endParaRPr dirty="0" sz="24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2090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2325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3647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dirty="0" spc="10"/>
          </a:p>
        </p:txBody>
      </p:sp>
      <p:sp>
        <p:nvSpPr>
          <p:cNvPr id="1048649" name="Rectangle 10"/>
          <p:cNvSpPr/>
          <p:nvPr/>
        </p:nvSpPr>
        <p:spPr>
          <a:xfrm>
            <a:off x="1219200" y="1595021"/>
            <a:ext cx="5334000" cy="4663440"/>
          </a:xfrm>
          <a:prstGeom prst="rect"/>
        </p:spPr>
        <p:txBody>
          <a:bodyPr wrap="square">
            <a:spAutoFit/>
          </a:bodyPr>
          <a:p>
            <a:r>
              <a:rPr dirty="0" sz="2400" lang="en-US" smtClean="0"/>
              <a:t>As a result, we need a comprehensive employee performance analysis framework to: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Accurately measure and track employee performance metrics.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 Identify correlations between performance and factors like training, engagement, and demographics.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Develop targeted interventions to enhance employee growth and productivity.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 Inform data-driven decisions on talent management, promotions, and resource allocation“. </a:t>
            </a:r>
            <a:endParaRPr dirty="0" sz="240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0833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7010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Rectangle 11"/>
          <p:cNvSpPr/>
          <p:nvPr/>
        </p:nvSpPr>
        <p:spPr>
          <a:xfrm>
            <a:off x="914400" y="1447801"/>
            <a:ext cx="6172200" cy="4409440"/>
          </a:xfrm>
          <a:prstGeom prst="rect"/>
        </p:spPr>
        <p:txBody>
          <a:bodyPr wrap="square">
            <a:spAutoFit/>
          </a:bodyPr>
          <a:p>
            <a:r>
              <a:rPr dirty="0" sz="2000" lang="en-US" smtClean="0"/>
              <a:t>Our organization seeks to develop a comprehensive employee performance analysis framework to drive data-informed decisions, improve productivity, and enhance talent development. This project aims to:</a:t>
            </a:r>
          </a:p>
          <a:p>
            <a:endParaRPr dirty="0" sz="2000" lang="en-US" smtClean="0"/>
          </a:p>
          <a:p>
            <a:r>
              <a:rPr dirty="0" sz="2000" lang="en-US" smtClean="0"/>
              <a:t>*Collect and integrate relevant employee data from various sources (HR systems, performance reviews, training records, etc.)</a:t>
            </a:r>
          </a:p>
          <a:p>
            <a:r>
              <a:rPr dirty="0" sz="2000" lang="en-US" smtClean="0"/>
              <a:t>* Develop a performance metrics framework to measure employee productivity, quality, and growth</a:t>
            </a:r>
          </a:p>
          <a:p>
            <a:r>
              <a:rPr dirty="0" sz="2000" lang="en-US" smtClean="0"/>
              <a:t>*Analyze key drivers of employee performance, including training, engagement, demographics, and more</a:t>
            </a:r>
          </a:p>
          <a:p>
            <a:r>
              <a:rPr dirty="0" sz="2000" lang="en-US" smtClean="0"/>
              <a:t>* Identify areas for improvement and develop targeted interventions to enhance employee growth and productivity</a:t>
            </a:r>
          </a:p>
          <a:p>
            <a:r>
              <a:rPr dirty="0" sz="2000" lang="en-US" smtClean="0"/>
              <a:t>* Create data visualizations to communicate insights to stakeholders and facilitate decision-making.</a:t>
            </a:r>
            <a:endParaRPr dirty="0" sz="200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229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dirty="0" spc="10"/>
          </a:p>
        </p:txBody>
      </p:sp>
      <p:pic>
        <p:nvPicPr>
          <p:cNvPr id="2097163" name="Picture 8" descr="ep logo.jp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7391400" y="1600200"/>
            <a:ext cx="2438400" cy="3505200"/>
          </a:xfrm>
          <a:prstGeom prst="rect"/>
        </p:spPr>
      </p:pic>
      <p:sp>
        <p:nvSpPr>
          <p:cNvPr id="1048662" name="Rectangle 9"/>
          <p:cNvSpPr/>
          <p:nvPr/>
        </p:nvSpPr>
        <p:spPr>
          <a:xfrm>
            <a:off x="1676401" y="2133600"/>
            <a:ext cx="2133599" cy="2936240"/>
          </a:xfrm>
          <a:prstGeom prst="rect"/>
        </p:spPr>
        <p:txBody>
          <a:bodyPr wrap="square">
            <a:spAutoFit/>
          </a:bodyPr>
          <a:p>
            <a:r>
              <a:rPr dirty="0" sz="3200" lang="en-US" smtClean="0"/>
              <a:t>1.Employee</a:t>
            </a:r>
          </a:p>
          <a:p>
            <a:endParaRPr dirty="0" sz="3200" lang="en-US" smtClean="0"/>
          </a:p>
          <a:p>
            <a:r>
              <a:rPr dirty="0" sz="3200" lang="en-US" smtClean="0"/>
              <a:t>2. Manager</a:t>
            </a:r>
          </a:p>
          <a:p>
            <a:endParaRPr dirty="0" sz="3200" lang="en-US" smtClean="0"/>
          </a:p>
          <a:p>
            <a:r>
              <a:rPr dirty="0" sz="3200" lang="en-US" smtClean="0"/>
              <a:t> 3.Industry </a:t>
            </a:r>
          </a:p>
          <a:p>
            <a:endParaRPr dirty="0" sz="3200" lang="en-US" smtClean="0"/>
          </a:p>
          <a:p>
            <a:r>
              <a:rPr dirty="0" sz="3200" lang="en-US" smtClean="0"/>
              <a:t>4.Employer</a:t>
            </a:r>
            <a:endParaRPr dirty="0" sz="3200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4705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dirty="0" spc="10"/>
          </a:p>
        </p:txBody>
      </p:sp>
      <p:sp>
        <p:nvSpPr>
          <p:cNvPr id="1048668" name="Rectangle 10"/>
          <p:cNvSpPr/>
          <p:nvPr/>
        </p:nvSpPr>
        <p:spPr>
          <a:xfrm>
            <a:off x="2133600" y="2667000"/>
            <a:ext cx="6629400" cy="2377440"/>
          </a:xfrm>
          <a:prstGeom prst="rect"/>
        </p:spPr>
        <p:txBody>
          <a:bodyPr wrap="square">
            <a:spAutoFit/>
          </a:bodyPr>
          <a:p>
            <a:r>
              <a:rPr dirty="0" sz="3600" lang="en-US" smtClean="0"/>
              <a:t>*Conditional formatting -missing </a:t>
            </a:r>
          </a:p>
          <a:p>
            <a:r>
              <a:rPr dirty="0" sz="3600" lang="en-US" smtClean="0"/>
              <a:t>*Filter- remove </a:t>
            </a:r>
          </a:p>
          <a:p>
            <a:r>
              <a:rPr dirty="0" sz="3600" lang="en-US" smtClean="0"/>
              <a:t>*Formula -performance level</a:t>
            </a:r>
          </a:p>
          <a:p>
            <a:r>
              <a:rPr dirty="0" sz="3600" lang="en-US" smtClean="0"/>
              <a:t>*Pivot table-summary</a:t>
            </a:r>
          </a:p>
          <a:p>
            <a:r>
              <a:rPr dirty="0" sz="3600" lang="en-US" smtClean="0"/>
              <a:t>*Graph -Data visualization </a:t>
            </a:r>
            <a:endParaRPr dirty="0" sz="360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096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Rectangle 2"/>
          <p:cNvSpPr/>
          <p:nvPr/>
        </p:nvSpPr>
        <p:spPr>
          <a:xfrm>
            <a:off x="838200" y="1600200"/>
            <a:ext cx="8305800" cy="3444241"/>
          </a:xfrm>
          <a:prstGeom prst="rect"/>
        </p:spPr>
        <p:txBody>
          <a:bodyPr wrap="square">
            <a:spAutoFit/>
          </a:bodyPr>
          <a:p>
            <a:r>
              <a:rPr dirty="0" sz="4400" lang="en-US" smtClean="0"/>
              <a:t>Employee data set -download by KAGGLE</a:t>
            </a:r>
          </a:p>
          <a:p>
            <a:r>
              <a:rPr dirty="0" sz="4400" lang="en-US" smtClean="0"/>
              <a:t>26 features -9 features taken </a:t>
            </a:r>
          </a:p>
          <a:p>
            <a:r>
              <a:rPr dirty="0" sz="4400" lang="en-US" smtClean="0"/>
              <a:t>employee id ,numerical value , first name ,last name -text, </a:t>
            </a:r>
          </a:p>
          <a:p>
            <a:r>
              <a:rPr dirty="0" sz="4400" lang="en-US" smtClean="0"/>
              <a:t>employee type -performance level </a:t>
            </a:r>
            <a:endParaRPr dirty="0" sz="440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Rectangle 9"/>
          <p:cNvSpPr/>
          <p:nvPr/>
        </p:nvSpPr>
        <p:spPr>
          <a:xfrm>
            <a:off x="2286000" y="3200400"/>
            <a:ext cx="8839200" cy="701040"/>
          </a:xfrm>
          <a:prstGeom prst="rect"/>
        </p:spPr>
        <p:txBody>
          <a:bodyPr wrap="square">
            <a:spAutoFit/>
          </a:bodyPr>
          <a:p>
            <a:r>
              <a:rPr dirty="0" sz="2400" lang="en-US" smtClean="0"/>
              <a:t>=IFS(Z8&gt;=5,"VERY HIGH",Z8&gt;=4,"HIGH",Z8&gt;=3,"MEDIUM",TRUE,"LOW")</a:t>
            </a:r>
            <a:endParaRPr dirty="0" sz="2400"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2024-03-28T06:07:22Z</dcterms:created>
  <dcterms:modified xsi:type="dcterms:W3CDTF">2024-10-04T12:11:54Z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26e5cc27dd9d44b6b8675bc626b4c8e2</vt:lpwstr>
  </property>
</Properties>
</file>