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A38B-ECEC-40B7-A566-9DFE79A9CA9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6C32-6DCC-4E4F-AE67-070D54EAD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6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A38B-ECEC-40B7-A566-9DFE79A9CA9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6C32-6DCC-4E4F-AE67-070D54EAD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A38B-ECEC-40B7-A566-9DFE79A9CA9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6C32-6DCC-4E4F-AE67-070D54EAD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9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A38B-ECEC-40B7-A566-9DFE79A9CA9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6C32-6DCC-4E4F-AE67-070D54EAD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5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A38B-ECEC-40B7-A566-9DFE79A9CA9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6C32-6DCC-4E4F-AE67-070D54EAD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8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A38B-ECEC-40B7-A566-9DFE79A9CA9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6C32-6DCC-4E4F-AE67-070D54EAD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7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A38B-ECEC-40B7-A566-9DFE79A9CA9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6C32-6DCC-4E4F-AE67-070D54EAD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2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A38B-ECEC-40B7-A566-9DFE79A9CA9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6C32-6DCC-4E4F-AE67-070D54EAD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8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A38B-ECEC-40B7-A566-9DFE79A9CA9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6C32-6DCC-4E4F-AE67-070D54EAD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0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A38B-ECEC-40B7-A566-9DFE79A9CA9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6C32-6DCC-4E4F-AE67-070D54EAD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4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A38B-ECEC-40B7-A566-9DFE79A9CA9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6C32-6DCC-4E4F-AE67-070D54EAD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5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CA38B-ECEC-40B7-A566-9DFE79A9CA9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E6C32-6DCC-4E4F-AE67-070D54EAD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2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Label the Car in English Printout - EnchantedLearning.com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12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2023-10-31T09:34:07Z</dcterms:created>
  <dcterms:modified xsi:type="dcterms:W3CDTF">2023-10-31T09:34:45Z</dcterms:modified>
</cp:coreProperties>
</file>