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9" r:id="rId2"/>
    <p:sldId id="381" r:id="rId3"/>
    <p:sldId id="385" r:id="rId4"/>
    <p:sldId id="365" r:id="rId5"/>
    <p:sldId id="420" r:id="rId6"/>
    <p:sldId id="367" r:id="rId7"/>
    <p:sldId id="392" r:id="rId8"/>
    <p:sldId id="368" r:id="rId9"/>
    <p:sldId id="322" r:id="rId10"/>
    <p:sldId id="375" r:id="rId11"/>
    <p:sldId id="369" r:id="rId12"/>
    <p:sldId id="413" r:id="rId13"/>
    <p:sldId id="412" r:id="rId14"/>
    <p:sldId id="370" r:id="rId15"/>
    <p:sldId id="371" r:id="rId16"/>
    <p:sldId id="363" r:id="rId17"/>
    <p:sldId id="373" r:id="rId18"/>
    <p:sldId id="376" r:id="rId19"/>
    <p:sldId id="377" r:id="rId20"/>
    <p:sldId id="378" r:id="rId21"/>
    <p:sldId id="379" r:id="rId22"/>
    <p:sldId id="382" r:id="rId23"/>
    <p:sldId id="383" r:id="rId24"/>
    <p:sldId id="384" r:id="rId25"/>
    <p:sldId id="386" r:id="rId26"/>
    <p:sldId id="387" r:id="rId27"/>
    <p:sldId id="388" r:id="rId28"/>
    <p:sldId id="389" r:id="rId29"/>
    <p:sldId id="390" r:id="rId30"/>
    <p:sldId id="391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3" r:id="rId40"/>
    <p:sldId id="404" r:id="rId41"/>
    <p:sldId id="408" r:id="rId42"/>
    <p:sldId id="401" r:id="rId43"/>
    <p:sldId id="402" r:id="rId44"/>
    <p:sldId id="405" r:id="rId45"/>
    <p:sldId id="406" r:id="rId46"/>
    <p:sldId id="407" r:id="rId47"/>
    <p:sldId id="409" r:id="rId48"/>
    <p:sldId id="410" r:id="rId49"/>
    <p:sldId id="411" r:id="rId50"/>
    <p:sldId id="414" r:id="rId51"/>
    <p:sldId id="415" r:id="rId52"/>
    <p:sldId id="269" r:id="rId53"/>
    <p:sldId id="416" r:id="rId54"/>
    <p:sldId id="324" r:id="rId55"/>
    <p:sldId id="265" r:id="rId56"/>
    <p:sldId id="320" r:id="rId57"/>
    <p:sldId id="323" r:id="rId58"/>
    <p:sldId id="272" r:id="rId59"/>
    <p:sldId id="417" r:id="rId60"/>
    <p:sldId id="302" r:id="rId61"/>
    <p:sldId id="319" r:id="rId62"/>
    <p:sldId id="361" r:id="rId63"/>
    <p:sldId id="296" r:id="rId64"/>
    <p:sldId id="418" r:id="rId65"/>
    <p:sldId id="419" r:id="rId66"/>
    <p:sldId id="421" r:id="rId67"/>
    <p:sldId id="422" r:id="rId68"/>
    <p:sldId id="423" r:id="rId69"/>
    <p:sldId id="284" r:id="rId70"/>
    <p:sldId id="362" r:id="rId71"/>
    <p:sldId id="424" r:id="rId72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2743"/>
  </p:normalViewPr>
  <p:slideViewPr>
    <p:cSldViewPr showGuides="1">
      <p:cViewPr varScale="1">
        <p:scale>
          <a:sx n="54" d="100"/>
          <a:sy n="54" d="100"/>
        </p:scale>
        <p:origin x="942" y="8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1CF-4542-9D72-E1ED745D88C9}"/>
              </c:ext>
            </c:extLst>
          </c:dPt>
          <c:cat>
            <c:strRef>
              <c:f>Лист1!$A$2:$A$4</c:f>
              <c:strCache>
                <c:ptCount val="3"/>
                <c:pt idx="0">
                  <c:v>Step1</c:v>
                </c:pt>
                <c:pt idx="1">
                  <c:v>Step2</c:v>
                </c:pt>
                <c:pt idx="2">
                  <c:v>Step3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0-F34F-8838-9F168E2E0B4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0-F34F-8838-9F168E2E0B4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F0-F34F-8838-9F168E2E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4615887"/>
        <c:axId val="654809599"/>
      </c:barChart>
      <c:catAx>
        <c:axId val="65461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ko-KR"/>
          </a:p>
        </c:txPr>
        <c:crossAx val="654809599"/>
        <c:crosses val="autoZero"/>
        <c:auto val="1"/>
        <c:lblAlgn val="ctr"/>
        <c:lblOffset val="100"/>
        <c:noMultiLvlLbl val="0"/>
      </c:catAx>
      <c:valAx>
        <c:axId val="654809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ko-KR"/>
          </a:p>
        </c:txPr>
        <c:crossAx val="65461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175501995344221E-2"/>
          <c:y val="0.9285493278524608"/>
          <c:w val="0.61243941391143752"/>
          <c:h val="6.0868514609487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F0-F34F-8838-9F168E2E0B4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F0-F34F-8838-9F168E2E0B4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F0-F34F-8838-9F168E2E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615887"/>
        <c:axId val="654809599"/>
      </c:lineChart>
      <c:catAx>
        <c:axId val="65461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ko-KR"/>
          </a:p>
        </c:txPr>
        <c:crossAx val="654809599"/>
        <c:crosses val="autoZero"/>
        <c:auto val="1"/>
        <c:lblAlgn val="ctr"/>
        <c:lblOffset val="100"/>
        <c:noMultiLvlLbl val="0"/>
      </c:catAx>
      <c:valAx>
        <c:axId val="65480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ko-KR"/>
          </a:p>
        </c:txPr>
        <c:crossAx val="65461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106123456642742E-2"/>
          <c:y val="0.93913148539051206"/>
          <c:w val="0.75489563998328357"/>
          <c:h val="6.0868514609487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4-DF40-B3B2-2F1E9F5F92F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1-614D-8D3F-34F00C85DAAA}"/>
              </c:ext>
            </c:extLst>
          </c:dPt>
          <c:cat>
            <c:strRef>
              <c:f>Лист1!$A$2:$A$3</c:f>
              <c:strCache>
                <c:ptCount val="2"/>
                <c:pt idx="0">
                  <c:v>Step1</c:v>
                </c:pt>
                <c:pt idx="1">
                  <c:v>Step2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1-614D-8D3F-34F00C85D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6506F3CE-4AFC-E04A-B157-C99DD4B5DCE1}" type="datetimeFigureOut">
              <a:rPr lang="en-US" altLang="en-US"/>
              <a:pPr>
                <a:defRPr/>
              </a:pPr>
              <a:t>12/19/2019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1162B24F-99FA-6847-9CAD-D855B933F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66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7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30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5F10F-163A-0844-89D2-1A013CFFF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02E0F-D350-B941-BF7B-E3C5BF9BB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sym typeface="Helvetica Neu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9B225B-3901-6140-A5EE-FAA1C835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DABADFED-6601-3E43-B8D3-9E990608F740}" type="slidenum">
              <a:rPr lang="x-none" altLang="x-none"/>
              <a:pPr>
                <a:defRPr/>
              </a:pPr>
              <a:t>‹#›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0753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2AB59CD-9A65-5A48-A3C7-BF0E502166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6FDF9F7E-A6E2-B44D-845D-256CEB7A42D4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240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7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2" r:id="rId3"/>
    <p:sldLayoutId id="2147483893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hislide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4B01C04E-8E2E-4643-BED9-58CECA5A8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3826"/>
            <a:ext cx="24384000" cy="13716000"/>
          </a:xfrm>
        </p:spPr>
      </p:sp>
      <p:sp>
        <p:nvSpPr>
          <p:cNvPr id="19" name="Shape 70">
            <a:extLst>
              <a:ext uri="{FF2B5EF4-FFF2-40B4-BE49-F238E27FC236}">
                <a16:creationId xmlns:a16="http://schemas.microsoft.com/office/drawing/2014/main" id="{8B32BF01-0381-2B4C-9774-8B8AA73478E1}"/>
              </a:ext>
            </a:extLst>
          </p:cNvPr>
          <p:cNvSpPr/>
          <p:nvPr/>
        </p:nvSpPr>
        <p:spPr>
          <a:xfrm>
            <a:off x="-74613" y="-34925"/>
            <a:ext cx="11630026" cy="13765213"/>
          </a:xfrm>
          <a:custGeom>
            <a:avLst/>
            <a:gdLst>
              <a:gd name="connsiteX0" fmla="*/ 0 w 24443"/>
              <a:gd name="connsiteY0" fmla="*/ 0 h 21600"/>
              <a:gd name="connsiteX1" fmla="*/ 10241 w 24443"/>
              <a:gd name="connsiteY1" fmla="*/ 0 h 21600"/>
              <a:gd name="connsiteX2" fmla="*/ 24321 w 24443"/>
              <a:gd name="connsiteY2" fmla="*/ 10546 h 21600"/>
              <a:gd name="connsiteX3" fmla="*/ 24443 w 24443"/>
              <a:gd name="connsiteY3" fmla="*/ 10806 h 21600"/>
              <a:gd name="connsiteX4" fmla="*/ 24291 w 24443"/>
              <a:gd name="connsiteY4" fmla="*/ 11079 h 21600"/>
              <a:gd name="connsiteX5" fmla="*/ 10258 w 24443"/>
              <a:gd name="connsiteY5" fmla="*/ 21600 h 21600"/>
              <a:gd name="connsiteX6" fmla="*/ 2845 w 24443"/>
              <a:gd name="connsiteY6" fmla="*/ 21600 h 21600"/>
              <a:gd name="connsiteX7" fmla="*/ 0 w 24443"/>
              <a:gd name="connsiteY7" fmla="*/ 0 h 21600"/>
              <a:gd name="connsiteX0" fmla="*/ 0 w 24443"/>
              <a:gd name="connsiteY0" fmla="*/ 0 h 21600"/>
              <a:gd name="connsiteX1" fmla="*/ 10241 w 24443"/>
              <a:gd name="connsiteY1" fmla="*/ 0 h 21600"/>
              <a:gd name="connsiteX2" fmla="*/ 24321 w 24443"/>
              <a:gd name="connsiteY2" fmla="*/ 10546 h 21600"/>
              <a:gd name="connsiteX3" fmla="*/ 24443 w 24443"/>
              <a:gd name="connsiteY3" fmla="*/ 10806 h 21600"/>
              <a:gd name="connsiteX4" fmla="*/ 24291 w 24443"/>
              <a:gd name="connsiteY4" fmla="*/ 11079 h 21600"/>
              <a:gd name="connsiteX5" fmla="*/ 10258 w 24443"/>
              <a:gd name="connsiteY5" fmla="*/ 21600 h 21600"/>
              <a:gd name="connsiteX6" fmla="*/ 132 w 24443"/>
              <a:gd name="connsiteY6" fmla="*/ 21600 h 21600"/>
              <a:gd name="connsiteX7" fmla="*/ 0 w 24443"/>
              <a:gd name="connsiteY7" fmla="*/ 0 h 21600"/>
              <a:gd name="connsiteX0" fmla="*/ 0 w 24443"/>
              <a:gd name="connsiteY0" fmla="*/ 0 h 21600"/>
              <a:gd name="connsiteX1" fmla="*/ 10241 w 24443"/>
              <a:gd name="connsiteY1" fmla="*/ 0 h 21600"/>
              <a:gd name="connsiteX2" fmla="*/ 24321 w 24443"/>
              <a:gd name="connsiteY2" fmla="*/ 10546 h 21600"/>
              <a:gd name="connsiteX3" fmla="*/ 24443 w 24443"/>
              <a:gd name="connsiteY3" fmla="*/ 10806 h 21600"/>
              <a:gd name="connsiteX4" fmla="*/ 24291 w 24443"/>
              <a:gd name="connsiteY4" fmla="*/ 11079 h 21600"/>
              <a:gd name="connsiteX5" fmla="*/ 10258 w 24443"/>
              <a:gd name="connsiteY5" fmla="*/ 21600 h 21600"/>
              <a:gd name="connsiteX6" fmla="*/ 113 w 24443"/>
              <a:gd name="connsiteY6" fmla="*/ 21600 h 21600"/>
              <a:gd name="connsiteX7" fmla="*/ 0 w 24443"/>
              <a:gd name="connsiteY7" fmla="*/ 0 h 21600"/>
              <a:gd name="connsiteX0" fmla="*/ 11 w 24342"/>
              <a:gd name="connsiteY0" fmla="*/ 0 h 21607"/>
              <a:gd name="connsiteX1" fmla="*/ 10140 w 24342"/>
              <a:gd name="connsiteY1" fmla="*/ 7 h 21607"/>
              <a:gd name="connsiteX2" fmla="*/ 24220 w 24342"/>
              <a:gd name="connsiteY2" fmla="*/ 10553 h 21607"/>
              <a:gd name="connsiteX3" fmla="*/ 24342 w 24342"/>
              <a:gd name="connsiteY3" fmla="*/ 10813 h 21607"/>
              <a:gd name="connsiteX4" fmla="*/ 24190 w 24342"/>
              <a:gd name="connsiteY4" fmla="*/ 11086 h 21607"/>
              <a:gd name="connsiteX5" fmla="*/ 10157 w 24342"/>
              <a:gd name="connsiteY5" fmla="*/ 21607 h 21607"/>
              <a:gd name="connsiteX6" fmla="*/ 12 w 24342"/>
              <a:gd name="connsiteY6" fmla="*/ 21607 h 21607"/>
              <a:gd name="connsiteX7" fmla="*/ 11 w 24342"/>
              <a:gd name="connsiteY7" fmla="*/ 0 h 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42" h="21607" extrusionOk="0">
                <a:moveTo>
                  <a:pt x="11" y="0"/>
                </a:moveTo>
                <a:lnTo>
                  <a:pt x="10140" y="7"/>
                </a:lnTo>
                <a:lnTo>
                  <a:pt x="24220" y="10553"/>
                </a:lnTo>
                <a:cubicBezTo>
                  <a:pt x="24301" y="10626"/>
                  <a:pt x="24344" y="10718"/>
                  <a:pt x="24342" y="10813"/>
                </a:cubicBezTo>
                <a:cubicBezTo>
                  <a:pt x="24340" y="10915"/>
                  <a:pt x="24286" y="11013"/>
                  <a:pt x="24190" y="11086"/>
                </a:cubicBezTo>
                <a:lnTo>
                  <a:pt x="10157" y="21607"/>
                </a:lnTo>
                <a:lnTo>
                  <a:pt x="12" y="21607"/>
                </a:lnTo>
                <a:cubicBezTo>
                  <a:pt x="-26" y="14407"/>
                  <a:pt x="49" y="7200"/>
                  <a:pt x="11" y="0"/>
                </a:cubicBez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71">
            <a:extLst>
              <a:ext uri="{FF2B5EF4-FFF2-40B4-BE49-F238E27FC236}">
                <a16:creationId xmlns:a16="http://schemas.microsoft.com/office/drawing/2014/main" id="{3E9FD2BF-403F-2E45-B090-CEDB18B0E67C}"/>
              </a:ext>
            </a:extLst>
          </p:cNvPr>
          <p:cNvSpPr/>
          <p:nvPr/>
        </p:nvSpPr>
        <p:spPr>
          <a:xfrm>
            <a:off x="5307012" y="7140249"/>
            <a:ext cx="13225463" cy="651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8" name="Shape 72">
            <a:extLst>
              <a:ext uri="{FF2B5EF4-FFF2-40B4-BE49-F238E27FC236}">
                <a16:creationId xmlns:a16="http://schemas.microsoft.com/office/drawing/2014/main" id="{637786A8-10FB-E04C-AD49-F76A932E7B89}"/>
              </a:ext>
            </a:extLst>
          </p:cNvPr>
          <p:cNvSpPr>
            <a:spLocks/>
          </p:cNvSpPr>
          <p:nvPr/>
        </p:nvSpPr>
        <p:spPr bwMode="auto">
          <a:xfrm>
            <a:off x="5321300" y="-11113"/>
            <a:ext cx="15105063" cy="1373187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ru-RU"/>
          </a:p>
        </p:txBody>
      </p:sp>
      <p:sp>
        <p:nvSpPr>
          <p:cNvPr id="6149" name="Shape 73">
            <a:extLst>
              <a:ext uri="{FF2B5EF4-FFF2-40B4-BE49-F238E27FC236}">
                <a16:creationId xmlns:a16="http://schemas.microsoft.com/office/drawing/2014/main" id="{E405F31A-7E5A-FD48-A5F5-0C4BE462BC5A}"/>
              </a:ext>
            </a:extLst>
          </p:cNvPr>
          <p:cNvSpPr>
            <a:spLocks/>
          </p:cNvSpPr>
          <p:nvPr/>
        </p:nvSpPr>
        <p:spPr bwMode="auto">
          <a:xfrm>
            <a:off x="22988588" y="-9525"/>
            <a:ext cx="1409700" cy="1468438"/>
          </a:xfrm>
          <a:custGeom>
            <a:avLst/>
            <a:gdLst>
              <a:gd name="T0" fmla="*/ 46018025 w 21600"/>
              <a:gd name="T1" fmla="*/ 49919686 h 21600"/>
              <a:gd name="T2" fmla="*/ 46018025 w 21600"/>
              <a:gd name="T3" fmla="*/ 49919686 h 21600"/>
              <a:gd name="T4" fmla="*/ 46018025 w 21600"/>
              <a:gd name="T5" fmla="*/ 49919686 h 21600"/>
              <a:gd name="T6" fmla="*/ 46018025 w 21600"/>
              <a:gd name="T7" fmla="*/ 4991968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ru-RU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276F6D6-7829-FF4D-9361-FD662BD503A2}"/>
              </a:ext>
            </a:extLst>
          </p:cNvPr>
          <p:cNvSpPr txBox="1">
            <a:spLocks/>
          </p:cNvSpPr>
          <p:nvPr/>
        </p:nvSpPr>
        <p:spPr bwMode="auto">
          <a:xfrm>
            <a:off x="483816" y="5907239"/>
            <a:ext cx="1051316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8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제주 청년창업 활성화</a:t>
            </a:r>
            <a:endParaRPr lang="x-none" altLang="x-none" sz="8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B31689E-6561-7A4E-9168-7F33C7E61AB6}"/>
              </a:ext>
            </a:extLst>
          </p:cNvPr>
          <p:cNvSpPr txBox="1">
            <a:spLocks/>
          </p:cNvSpPr>
          <p:nvPr/>
        </p:nvSpPr>
        <p:spPr bwMode="auto">
          <a:xfrm>
            <a:off x="1411288" y="7660318"/>
            <a:ext cx="804440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ko-KR" alt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제주 청년 창업과  창업 지원 현황</a:t>
            </a:r>
            <a:endParaRPr lang="x-none" altLang="x-none"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92D80FE4-F3B0-2142-AC0D-A5981D882D6E}"/>
              </a:ext>
            </a:extLst>
          </p:cNvPr>
          <p:cNvSpPr/>
          <p:nvPr/>
        </p:nvSpPr>
        <p:spPr>
          <a:xfrm>
            <a:off x="1403350" y="4121150"/>
            <a:ext cx="1530350" cy="112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0597" extrusionOk="0">
                <a:moveTo>
                  <a:pt x="13161" y="0"/>
                </a:moveTo>
                <a:cubicBezTo>
                  <a:pt x="11266" y="0"/>
                  <a:pt x="9373" y="938"/>
                  <a:pt x="7896" y="2810"/>
                </a:cubicBezTo>
                <a:lnTo>
                  <a:pt x="10210" y="2810"/>
                </a:lnTo>
                <a:cubicBezTo>
                  <a:pt x="11130" y="2157"/>
                  <a:pt x="12145" y="1830"/>
                  <a:pt x="13161" y="1830"/>
                </a:cubicBezTo>
                <a:cubicBezTo>
                  <a:pt x="14776" y="1830"/>
                  <a:pt x="16391" y="2656"/>
                  <a:pt x="17623" y="4310"/>
                </a:cubicBezTo>
                <a:cubicBezTo>
                  <a:pt x="20088" y="7617"/>
                  <a:pt x="20088" y="12981"/>
                  <a:pt x="17623" y="16288"/>
                </a:cubicBezTo>
                <a:cubicBezTo>
                  <a:pt x="15617" y="18982"/>
                  <a:pt x="12595" y="19481"/>
                  <a:pt x="10211" y="17789"/>
                </a:cubicBezTo>
                <a:lnTo>
                  <a:pt x="7896" y="17789"/>
                </a:lnTo>
                <a:cubicBezTo>
                  <a:pt x="10904" y="21600"/>
                  <a:pt x="15643" y="21533"/>
                  <a:pt x="18587" y="17582"/>
                </a:cubicBezTo>
                <a:cubicBezTo>
                  <a:pt x="21584" y="13560"/>
                  <a:pt x="21584" y="7038"/>
                  <a:pt x="18587" y="3016"/>
                </a:cubicBezTo>
                <a:cubicBezTo>
                  <a:pt x="17089" y="1005"/>
                  <a:pt x="15125" y="0"/>
                  <a:pt x="13161" y="0"/>
                </a:cubicBezTo>
                <a:close/>
                <a:moveTo>
                  <a:pt x="1" y="3561"/>
                </a:moveTo>
                <a:cubicBezTo>
                  <a:pt x="-16" y="4513"/>
                  <a:pt x="230" y="5440"/>
                  <a:pt x="691" y="6164"/>
                </a:cubicBezTo>
                <a:cubicBezTo>
                  <a:pt x="1220" y="6993"/>
                  <a:pt x="1984" y="7485"/>
                  <a:pt x="2796" y="7522"/>
                </a:cubicBezTo>
                <a:lnTo>
                  <a:pt x="18133" y="7522"/>
                </a:lnTo>
                <a:cubicBezTo>
                  <a:pt x="17808" y="6476"/>
                  <a:pt x="17282" y="5565"/>
                  <a:pt x="16610" y="4879"/>
                </a:cubicBezTo>
                <a:cubicBezTo>
                  <a:pt x="15789" y="4041"/>
                  <a:pt x="14789" y="3579"/>
                  <a:pt x="13757" y="3561"/>
                </a:cubicBezTo>
                <a:lnTo>
                  <a:pt x="1" y="3561"/>
                </a:lnTo>
                <a:close/>
                <a:moveTo>
                  <a:pt x="2628" y="8278"/>
                </a:moveTo>
                <a:cubicBezTo>
                  <a:pt x="2639" y="9295"/>
                  <a:pt x="2930" y="10269"/>
                  <a:pt x="3445" y="11014"/>
                </a:cubicBezTo>
                <a:cubicBezTo>
                  <a:pt x="4039" y="11873"/>
                  <a:pt x="4875" y="12354"/>
                  <a:pt x="5747" y="12339"/>
                </a:cubicBezTo>
                <a:lnTo>
                  <a:pt x="18374" y="12339"/>
                </a:lnTo>
                <a:cubicBezTo>
                  <a:pt x="18532" y="11669"/>
                  <a:pt x="18610" y="10971"/>
                  <a:pt x="18607" y="10269"/>
                </a:cubicBezTo>
                <a:cubicBezTo>
                  <a:pt x="18604" y="9593"/>
                  <a:pt x="18526" y="8923"/>
                  <a:pt x="18374" y="8278"/>
                </a:cubicBezTo>
                <a:lnTo>
                  <a:pt x="2628" y="8278"/>
                </a:lnTo>
                <a:close/>
                <a:moveTo>
                  <a:pt x="5274" y="13047"/>
                </a:moveTo>
                <a:cubicBezTo>
                  <a:pt x="5271" y="14088"/>
                  <a:pt x="5569" y="15090"/>
                  <a:pt x="6104" y="15845"/>
                </a:cubicBezTo>
                <a:cubicBezTo>
                  <a:pt x="6708" y="16695"/>
                  <a:pt x="7556" y="17153"/>
                  <a:pt x="8430" y="17101"/>
                </a:cubicBezTo>
                <a:lnTo>
                  <a:pt x="13604" y="17101"/>
                </a:lnTo>
                <a:cubicBezTo>
                  <a:pt x="14640" y="17060"/>
                  <a:pt x="15643" y="16605"/>
                  <a:pt x="16486" y="15797"/>
                </a:cubicBezTo>
                <a:cubicBezTo>
                  <a:pt x="17220" y="15093"/>
                  <a:pt x="17804" y="14145"/>
                  <a:pt x="18182" y="13047"/>
                </a:cubicBezTo>
                <a:lnTo>
                  <a:pt x="5274" y="13047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BE76DFD4-684E-E94B-BEB1-877BCA051937}"/>
              </a:ext>
            </a:extLst>
          </p:cNvPr>
          <p:cNvSpPr txBox="1">
            <a:spLocks/>
          </p:cNvSpPr>
          <p:nvPr/>
        </p:nvSpPr>
        <p:spPr bwMode="auto">
          <a:xfrm>
            <a:off x="1204444" y="11039476"/>
            <a:ext cx="1491131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32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김민범</a:t>
            </a:r>
            <a:r>
              <a:rPr lang="en-US" altLang="ko-KR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                         </a:t>
            </a:r>
            <a:r>
              <a:rPr lang="ko-KR" altLang="en-US" sz="32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장하림</a:t>
            </a:r>
            <a:r>
              <a:rPr lang="en-US" altLang="ko-KR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</a:p>
          <a:p>
            <a:pPr eaLnBrk="1">
              <a:defRPr/>
            </a:pPr>
            <a:r>
              <a:rPr lang="ko-KR" altLang="en-US" sz="32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차진욱최서윤</a:t>
            </a:r>
            <a:r>
              <a:rPr lang="en-US" altLang="ko-KR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</a:p>
          <a:p>
            <a:pPr eaLnBrk="1">
              <a:defRPr/>
            </a:pPr>
            <a:r>
              <a:rPr lang="en-US" altLang="x-none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endParaRPr lang="x-none" altLang="x-none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3578AEA3-DD07-4942-95CE-A1F3A76AA330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10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Project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D25F45C-EDB5-2847-A548-B8EB7F42C756}"/>
              </a:ext>
            </a:extLst>
          </p:cNvPr>
          <p:cNvCxnSpPr>
            <a:cxnSpLocks/>
          </p:cNvCxnSpPr>
          <p:nvPr/>
        </p:nvCxnSpPr>
        <p:spPr bwMode="auto">
          <a:xfrm>
            <a:off x="12193588" y="4002088"/>
            <a:ext cx="0" cy="737076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17413" name="Группа 33">
            <a:extLst>
              <a:ext uri="{FF2B5EF4-FFF2-40B4-BE49-F238E27FC236}">
                <a16:creationId xmlns:a16="http://schemas.microsoft.com/office/drawing/2014/main" id="{AE833254-8310-0A47-BC28-18B7739201EB}"/>
              </a:ext>
            </a:extLst>
          </p:cNvPr>
          <p:cNvGrpSpPr>
            <a:grpSpLocks/>
          </p:cNvGrpSpPr>
          <p:nvPr/>
        </p:nvGrpSpPr>
        <p:grpSpPr bwMode="auto">
          <a:xfrm>
            <a:off x="11603038" y="7086600"/>
            <a:ext cx="1203325" cy="1203325"/>
            <a:chOff x="5157788" y="4525963"/>
            <a:chExt cx="1203325" cy="1203325"/>
          </a:xfrm>
        </p:grpSpPr>
        <p:sp>
          <p:nvSpPr>
            <p:cNvPr id="35" name="Shape 346">
              <a:extLst>
                <a:ext uri="{FF2B5EF4-FFF2-40B4-BE49-F238E27FC236}">
                  <a16:creationId xmlns:a16="http://schemas.microsoft.com/office/drawing/2014/main" id="{FB482329-ED79-7C4F-B067-050E73C40DA6}"/>
                </a:ext>
              </a:extLst>
            </p:cNvPr>
            <p:cNvSpPr/>
            <p:nvPr/>
          </p:nvSpPr>
          <p:spPr bwMode="auto">
            <a:xfrm>
              <a:off x="5157788" y="4525963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D9071268-EB87-0946-9AA8-BE3449E66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99063" y="4856163"/>
              <a:ext cx="1127125" cy="53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VS</a:t>
              </a:r>
              <a:endParaRPr lang="x-none" altLang="x-none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414" name="Группа 13">
            <a:extLst>
              <a:ext uri="{FF2B5EF4-FFF2-40B4-BE49-F238E27FC236}">
                <a16:creationId xmlns:a16="http://schemas.microsoft.com/office/drawing/2014/main" id="{968AC7BC-79BD-AE4A-9D2F-809722484F70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4554538"/>
            <a:ext cx="8393112" cy="6380162"/>
            <a:chOff x="2430048" y="4553744"/>
            <a:chExt cx="8393800" cy="6381338"/>
          </a:xfrm>
        </p:grpSpPr>
        <p:grpSp>
          <p:nvGrpSpPr>
            <p:cNvPr id="17427" name="Группа 36">
              <a:extLst>
                <a:ext uri="{FF2B5EF4-FFF2-40B4-BE49-F238E27FC236}">
                  <a16:creationId xmlns:a16="http://schemas.microsoft.com/office/drawing/2014/main" id="{1ABADEF5-8AC6-B646-BA71-1B14E7CCE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048" y="4553744"/>
              <a:ext cx="8393800" cy="3270279"/>
              <a:chOff x="7094629" y="4851179"/>
              <a:chExt cx="8393800" cy="3270279"/>
            </a:xfrm>
          </p:grpSpPr>
          <p:sp>
            <p:nvSpPr>
              <p:cNvPr id="17436" name="Rectangle 1">
                <a:extLst>
                  <a:ext uri="{FF2B5EF4-FFF2-40B4-BE49-F238E27FC236}">
                    <a16:creationId xmlns:a16="http://schemas.microsoft.com/office/drawing/2014/main" id="{6D2AA9B4-9854-9B43-A590-C0BABDF9F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4629" y="5369936"/>
                <a:ext cx="8393800" cy="27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elit, do eiusmod tempor incididunt ut sed dlabore et dolore voluptate velit esse magna et dolore aliqua. Ut enim ad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 do eiusmod tempor tempor minim sed do exercito</a:t>
                </a:r>
              </a:p>
            </p:txBody>
          </p:sp>
          <p:sp>
            <p:nvSpPr>
              <p:cNvPr id="40" name="Text Box 3">
                <a:extLst>
                  <a:ext uri="{FF2B5EF4-FFF2-40B4-BE49-F238E27FC236}">
                    <a16:creationId xmlns:a16="http://schemas.microsoft.com/office/drawing/2014/main" id="{4574F747-35E7-0B48-8518-C96527F530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4629" y="4851179"/>
                <a:ext cx="5224890" cy="792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 </a:t>
                </a:r>
                <a:r>
                  <a:rPr lang="en-US" altLang="x-none" sz="3200" b="1" dirty="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”Start Up”</a:t>
                </a:r>
                <a:endParaRPr lang="x-none" altLang="x-none" sz="32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7428" name="Группа 12">
              <a:extLst>
                <a:ext uri="{FF2B5EF4-FFF2-40B4-BE49-F238E27FC236}">
                  <a16:creationId xmlns:a16="http://schemas.microsoft.com/office/drawing/2014/main" id="{1A137F98-02C0-9A40-80BC-48C726255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131" y="8360765"/>
              <a:ext cx="3804869" cy="2570628"/>
              <a:chOff x="2442131" y="8658200"/>
              <a:chExt cx="3804869" cy="2570628"/>
            </a:xfrm>
          </p:grpSpPr>
          <p:sp>
            <p:nvSpPr>
              <p:cNvPr id="17433" name="Скругленный прямоугольник 11">
                <a:extLst>
                  <a:ext uri="{FF2B5EF4-FFF2-40B4-BE49-F238E27FC236}">
                    <a16:creationId xmlns:a16="http://schemas.microsoft.com/office/drawing/2014/main" id="{5ED7103D-A1FC-2047-AC81-A6A17D30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325" y="8658200"/>
                <a:ext cx="3773675" cy="2570628"/>
              </a:xfrm>
              <a:prstGeom prst="roundRect">
                <a:avLst>
                  <a:gd name="adj" fmla="val 4542"/>
                </a:avLst>
              </a:prstGeom>
              <a:solidFill>
                <a:schemeClr val="tx2"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546FA383-CF9C-D549-BD48-64E1D57603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74502" y="9551046"/>
                <a:ext cx="3772209" cy="1584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8400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+75%</a:t>
                </a:r>
                <a:endParaRPr lang="x-none" altLang="x-none" sz="84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7435" name="Rectangle 1">
                <a:extLst>
                  <a:ext uri="{FF2B5EF4-FFF2-40B4-BE49-F238E27FC236}">
                    <a16:creationId xmlns:a16="http://schemas.microsoft.com/office/drawing/2014/main" id="{257B6579-528C-B345-A80A-95E4093A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131" y="8899112"/>
                <a:ext cx="3709790" cy="66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Total Progress</a:t>
                </a:r>
              </a:p>
            </p:txBody>
          </p:sp>
        </p:grpSp>
        <p:grpSp>
          <p:nvGrpSpPr>
            <p:cNvPr id="17429" name="Группа 49">
              <a:extLst>
                <a:ext uri="{FF2B5EF4-FFF2-40B4-BE49-F238E27FC236}">
                  <a16:creationId xmlns:a16="http://schemas.microsoft.com/office/drawing/2014/main" id="{EA292F46-893B-A440-8BA2-D6C5333F5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24" y="8364454"/>
              <a:ext cx="3804869" cy="2570628"/>
              <a:chOff x="2442131" y="8658200"/>
              <a:chExt cx="3804869" cy="2570628"/>
            </a:xfrm>
          </p:grpSpPr>
          <p:sp>
            <p:nvSpPr>
              <p:cNvPr id="17430" name="Скругленный прямоугольник 50">
                <a:extLst>
                  <a:ext uri="{FF2B5EF4-FFF2-40B4-BE49-F238E27FC236}">
                    <a16:creationId xmlns:a16="http://schemas.microsoft.com/office/drawing/2014/main" id="{B45ECA75-3E2B-D244-86A3-76E14176E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325" y="8658200"/>
                <a:ext cx="3773675" cy="2570628"/>
              </a:xfrm>
              <a:prstGeom prst="roundRect">
                <a:avLst>
                  <a:gd name="adj" fmla="val 4542"/>
                </a:avLst>
              </a:prstGeom>
              <a:solidFill>
                <a:schemeClr val="tx2"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75C49EFC-BBD1-3C4F-B799-4173A6ACB0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73844" y="9550532"/>
                <a:ext cx="3773797" cy="1584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8400" dirty="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-15%</a:t>
                </a:r>
                <a:endParaRPr lang="x-none" altLang="x-none" sz="84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44E28210-40D1-C440-AA6F-D6BE0A3E9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091" y="8899537"/>
                <a:ext cx="3710292" cy="666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  <a:defRPr/>
                </a:pPr>
                <a:r>
                  <a:rPr lang="en-US" altLang="en-US" sz="2400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Total Progress</a:t>
                </a:r>
              </a:p>
            </p:txBody>
          </p:sp>
        </p:grpSp>
      </p:grpSp>
      <p:grpSp>
        <p:nvGrpSpPr>
          <p:cNvPr id="17415" name="Группа 54">
            <a:extLst>
              <a:ext uri="{FF2B5EF4-FFF2-40B4-BE49-F238E27FC236}">
                <a16:creationId xmlns:a16="http://schemas.microsoft.com/office/drawing/2014/main" id="{C082E3B0-D9E8-6348-91BF-BDD736094115}"/>
              </a:ext>
            </a:extLst>
          </p:cNvPr>
          <p:cNvGrpSpPr>
            <a:grpSpLocks/>
          </p:cNvGrpSpPr>
          <p:nvPr/>
        </p:nvGrpSpPr>
        <p:grpSpPr bwMode="auto">
          <a:xfrm>
            <a:off x="13895388" y="4554538"/>
            <a:ext cx="8393112" cy="6380162"/>
            <a:chOff x="2430048" y="4553744"/>
            <a:chExt cx="8393800" cy="6381338"/>
          </a:xfrm>
        </p:grpSpPr>
        <p:grpSp>
          <p:nvGrpSpPr>
            <p:cNvPr id="17416" name="Группа 55">
              <a:extLst>
                <a:ext uri="{FF2B5EF4-FFF2-40B4-BE49-F238E27FC236}">
                  <a16:creationId xmlns:a16="http://schemas.microsoft.com/office/drawing/2014/main" id="{1C66EA90-3F06-E946-A3F8-6B1D6518A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048" y="4553744"/>
              <a:ext cx="8393800" cy="3270279"/>
              <a:chOff x="7094629" y="4851179"/>
              <a:chExt cx="8393800" cy="3270279"/>
            </a:xfrm>
          </p:grpSpPr>
          <p:sp>
            <p:nvSpPr>
              <p:cNvPr id="17425" name="Rectangle 1">
                <a:extLst>
                  <a:ext uri="{FF2B5EF4-FFF2-40B4-BE49-F238E27FC236}">
                    <a16:creationId xmlns:a16="http://schemas.microsoft.com/office/drawing/2014/main" id="{B457BDB9-C421-B241-A649-0A3126890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4629" y="5369936"/>
                <a:ext cx="8393800" cy="27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elit, do eiusmod tempor incididunt ut sed dlabore et dolore voluptate velit esse magna et dolore aliqua. Ut enim ad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 do eiusmod tempor tempor minim sed do exercito</a:t>
                </a:r>
              </a:p>
            </p:txBody>
          </p:sp>
          <p:sp>
            <p:nvSpPr>
              <p:cNvPr id="66" name="Text Box 3">
                <a:extLst>
                  <a:ext uri="{FF2B5EF4-FFF2-40B4-BE49-F238E27FC236}">
                    <a16:creationId xmlns:a16="http://schemas.microsoft.com/office/drawing/2014/main" id="{93277AD9-34CA-544B-8AEA-E40102CEF7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4629" y="4851179"/>
                <a:ext cx="5224890" cy="792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 </a:t>
                </a:r>
                <a:r>
                  <a:rPr lang="en-US" altLang="x-none" sz="3200" b="1" dirty="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”New Reality”</a:t>
                </a:r>
                <a:endParaRPr lang="x-none" altLang="x-none" sz="32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7417" name="Группа 56">
              <a:extLst>
                <a:ext uri="{FF2B5EF4-FFF2-40B4-BE49-F238E27FC236}">
                  <a16:creationId xmlns:a16="http://schemas.microsoft.com/office/drawing/2014/main" id="{050EF968-467E-C548-960C-0521D8AAD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131" y="8360765"/>
              <a:ext cx="3804869" cy="2570628"/>
              <a:chOff x="2442131" y="8658200"/>
              <a:chExt cx="3804869" cy="2570628"/>
            </a:xfrm>
          </p:grpSpPr>
          <p:sp>
            <p:nvSpPr>
              <p:cNvPr id="17422" name="Скругленный прямоугольник 61">
                <a:extLst>
                  <a:ext uri="{FF2B5EF4-FFF2-40B4-BE49-F238E27FC236}">
                    <a16:creationId xmlns:a16="http://schemas.microsoft.com/office/drawing/2014/main" id="{BE9F3F72-C79F-F947-BFC1-287BCCE20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325" y="8658200"/>
                <a:ext cx="3773675" cy="2570628"/>
              </a:xfrm>
              <a:prstGeom prst="roundRect">
                <a:avLst>
                  <a:gd name="adj" fmla="val 4542"/>
                </a:avLst>
              </a:prstGeom>
              <a:solidFill>
                <a:schemeClr val="tx2"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63" name="Text Box 3">
                <a:extLst>
                  <a:ext uri="{FF2B5EF4-FFF2-40B4-BE49-F238E27FC236}">
                    <a16:creationId xmlns:a16="http://schemas.microsoft.com/office/drawing/2014/main" id="{94FDDA0D-B6FA-4941-A09A-95583464608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74502" y="9551046"/>
                <a:ext cx="3772209" cy="1584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8400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+18%</a:t>
                </a:r>
                <a:endParaRPr lang="x-none" altLang="x-none" sz="84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7424" name="Rectangle 1">
                <a:extLst>
                  <a:ext uri="{FF2B5EF4-FFF2-40B4-BE49-F238E27FC236}">
                    <a16:creationId xmlns:a16="http://schemas.microsoft.com/office/drawing/2014/main" id="{9A405F97-9986-5847-B925-A7412849D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131" y="8899112"/>
                <a:ext cx="3709790" cy="66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Total Progress</a:t>
                </a:r>
              </a:p>
            </p:txBody>
          </p:sp>
        </p:grpSp>
        <p:grpSp>
          <p:nvGrpSpPr>
            <p:cNvPr id="17418" name="Группа 57">
              <a:extLst>
                <a:ext uri="{FF2B5EF4-FFF2-40B4-BE49-F238E27FC236}">
                  <a16:creationId xmlns:a16="http://schemas.microsoft.com/office/drawing/2014/main" id="{B188EED6-25D2-9C46-A40D-7EC1B8184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6524" y="8364454"/>
              <a:ext cx="3804869" cy="2570628"/>
              <a:chOff x="2442131" y="8658200"/>
              <a:chExt cx="3804869" cy="2570628"/>
            </a:xfrm>
          </p:grpSpPr>
          <p:sp>
            <p:nvSpPr>
              <p:cNvPr id="17419" name="Скругленный прямоугольник 58">
                <a:extLst>
                  <a:ext uri="{FF2B5EF4-FFF2-40B4-BE49-F238E27FC236}">
                    <a16:creationId xmlns:a16="http://schemas.microsoft.com/office/drawing/2014/main" id="{B087B792-86EF-4144-B048-8187E39FF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325" y="8658200"/>
                <a:ext cx="3773675" cy="2570628"/>
              </a:xfrm>
              <a:prstGeom prst="roundRect">
                <a:avLst>
                  <a:gd name="adj" fmla="val 4542"/>
                </a:avLst>
              </a:prstGeom>
              <a:solidFill>
                <a:schemeClr val="tx2"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1220B475-64E7-AD4A-8F4A-AEDE396878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73844" y="9550532"/>
                <a:ext cx="3773797" cy="1584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8400" dirty="0">
                    <a:solidFill>
                      <a:schemeClr val="accent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-29%</a:t>
                </a:r>
                <a:endParaRPr lang="x-none" altLang="x-none" sz="84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511542B3-A585-D143-B30A-A5E98C04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091" y="8899537"/>
                <a:ext cx="3710292" cy="666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  <a:defRPr/>
                </a:pPr>
                <a:r>
                  <a:rPr lang="en-US" altLang="en-US" sz="2400" dirty="0">
                    <a:solidFill>
                      <a:schemeClr val="accent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Total Progress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B8434D35-088F-1546-BDCF-89E379B351E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11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Mary Freeman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grpSp>
        <p:nvGrpSpPr>
          <p:cNvPr id="14344" name="Группа 34">
            <a:extLst>
              <a:ext uri="{FF2B5EF4-FFF2-40B4-BE49-F238E27FC236}">
                <a16:creationId xmlns:a16="http://schemas.microsoft.com/office/drawing/2014/main" id="{B8AD17C2-452C-6745-A71E-A66F377A1B34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9047165"/>
            <a:ext cx="4049713" cy="1186632"/>
            <a:chOff x="2399036" y="8949486"/>
            <a:chExt cx="4050795" cy="1187266"/>
          </a:xfrm>
        </p:grpSpPr>
        <p:sp>
          <p:nvSpPr>
            <p:cNvPr id="14354" name="Rectangle 1">
              <a:extLst>
                <a:ext uri="{FF2B5EF4-FFF2-40B4-BE49-F238E27FC236}">
                  <a16:creationId xmlns:a16="http://schemas.microsoft.com/office/drawing/2014/main" id="{D0CBD9DD-3A7F-074C-9853-4298F73E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66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Manager</a:t>
              </a: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396E9C19-AEAD-9742-9C71-714007DED0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Mary Stark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00D7CE5F-8FE2-014B-A478-CBF94B590A8D}"/>
              </a:ext>
            </a:extLst>
          </p:cNvPr>
          <p:cNvSpPr/>
          <p:nvPr/>
        </p:nvSpPr>
        <p:spPr bwMode="auto">
          <a:xfrm rot="10800000">
            <a:off x="6791400" y="4554189"/>
            <a:ext cx="15174838" cy="6623942"/>
          </a:xfrm>
          <a:custGeom>
            <a:avLst/>
            <a:gdLst>
              <a:gd name="connsiteX0" fmla="*/ 15174838 w 15174838"/>
              <a:gd name="connsiteY0" fmla="*/ 6623942 h 6623942"/>
              <a:gd name="connsiteX1" fmla="*/ 14431453 w 15174838"/>
              <a:gd name="connsiteY1" fmla="*/ 6623942 h 6623942"/>
              <a:gd name="connsiteX2" fmla="*/ 14104398 w 15174838"/>
              <a:gd name="connsiteY2" fmla="*/ 6623942 h 6623942"/>
              <a:gd name="connsiteX3" fmla="*/ 167322 w 15174838"/>
              <a:gd name="connsiteY3" fmla="*/ 6623942 h 6623942"/>
              <a:gd name="connsiteX4" fmla="*/ 0 w 15174838"/>
              <a:gd name="connsiteY4" fmla="*/ 6456621 h 6623942"/>
              <a:gd name="connsiteX5" fmla="*/ 0 w 15174838"/>
              <a:gd name="connsiteY5" fmla="*/ 167321 h 6623942"/>
              <a:gd name="connsiteX6" fmla="*/ 167322 w 15174838"/>
              <a:gd name="connsiteY6" fmla="*/ 0 h 6623942"/>
              <a:gd name="connsiteX7" fmla="*/ 14431453 w 15174838"/>
              <a:gd name="connsiteY7" fmla="*/ 0 h 6623942"/>
              <a:gd name="connsiteX8" fmla="*/ 14598774 w 15174838"/>
              <a:gd name="connsiteY8" fmla="*/ 167321 h 6623942"/>
              <a:gd name="connsiteX9" fmla="*/ 14598774 w 15174838"/>
              <a:gd name="connsiteY9" fmla="*/ 6047878 h 66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74838" h="6623942">
                <a:moveTo>
                  <a:pt x="15174838" y="6623942"/>
                </a:moveTo>
                <a:lnTo>
                  <a:pt x="14431453" y="6623942"/>
                </a:lnTo>
                <a:lnTo>
                  <a:pt x="14104398" y="6623942"/>
                </a:lnTo>
                <a:lnTo>
                  <a:pt x="167322" y="6623942"/>
                </a:lnTo>
                <a:cubicBezTo>
                  <a:pt x="74912" y="6623942"/>
                  <a:pt x="0" y="6549030"/>
                  <a:pt x="0" y="6456621"/>
                </a:cubicBezTo>
                <a:lnTo>
                  <a:pt x="0" y="167321"/>
                </a:lnTo>
                <a:cubicBezTo>
                  <a:pt x="0" y="74912"/>
                  <a:pt x="74912" y="0"/>
                  <a:pt x="167322" y="0"/>
                </a:cubicBezTo>
                <a:lnTo>
                  <a:pt x="14431453" y="0"/>
                </a:lnTo>
                <a:cubicBezTo>
                  <a:pt x="14523862" y="0"/>
                  <a:pt x="14598774" y="74912"/>
                  <a:pt x="14598774" y="167321"/>
                </a:cubicBezTo>
                <a:lnTo>
                  <a:pt x="14598774" y="6047878"/>
                </a:lnTo>
                <a:close/>
              </a:path>
            </a:pathLst>
          </a:custGeom>
          <a:solidFill>
            <a:schemeClr val="tx2">
              <a:alpha val="48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BFF1B077-D8C1-484E-BA87-C2B0EDD0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568" y="5825600"/>
            <a:ext cx="1296144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B8434D35-088F-1546-BDCF-89E379B351E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Mary Freeman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grpSp>
        <p:nvGrpSpPr>
          <p:cNvPr id="14344" name="Группа 34">
            <a:extLst>
              <a:ext uri="{FF2B5EF4-FFF2-40B4-BE49-F238E27FC236}">
                <a16:creationId xmlns:a16="http://schemas.microsoft.com/office/drawing/2014/main" id="{B8AD17C2-452C-6745-A71E-A66F377A1B34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9047165"/>
            <a:ext cx="4049713" cy="1186632"/>
            <a:chOff x="2399036" y="8949486"/>
            <a:chExt cx="4050795" cy="1187266"/>
          </a:xfrm>
        </p:grpSpPr>
        <p:sp>
          <p:nvSpPr>
            <p:cNvPr id="14354" name="Rectangle 1">
              <a:extLst>
                <a:ext uri="{FF2B5EF4-FFF2-40B4-BE49-F238E27FC236}">
                  <a16:creationId xmlns:a16="http://schemas.microsoft.com/office/drawing/2014/main" id="{D0CBD9DD-3A7F-074C-9853-4298F73E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66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Manager</a:t>
              </a: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396E9C19-AEAD-9742-9C71-714007DED0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Mary Stark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26" name="Rectangle 1">
            <a:extLst>
              <a:ext uri="{FF2B5EF4-FFF2-40B4-BE49-F238E27FC236}">
                <a16:creationId xmlns:a16="http://schemas.microsoft.com/office/drawing/2014/main" id="{BFF1B077-D8C1-484E-BA87-C2B0EDD0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5057800"/>
            <a:ext cx="143827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DBFE951-B1C3-E144-92AC-B5C8FBBAC73A}"/>
              </a:ext>
            </a:extLst>
          </p:cNvPr>
          <p:cNvSpPr txBox="1">
            <a:spLocks/>
          </p:cNvSpPr>
          <p:nvPr/>
        </p:nvSpPr>
        <p:spPr bwMode="auto">
          <a:xfrm>
            <a:off x="7583488" y="4409728"/>
            <a:ext cx="693757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information</a:t>
            </a:r>
            <a:endParaRPr lang="x-none" altLang="x-none" sz="32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433042A-EA93-EF47-A6B7-A3CD15587B45}"/>
              </a:ext>
            </a:extLst>
          </p:cNvPr>
          <p:cNvGrpSpPr/>
          <p:nvPr/>
        </p:nvGrpSpPr>
        <p:grpSpPr>
          <a:xfrm>
            <a:off x="7608616" y="8863847"/>
            <a:ext cx="6378371" cy="1089703"/>
            <a:chOff x="7608616" y="9008657"/>
            <a:chExt cx="6378371" cy="1089703"/>
          </a:xfrm>
        </p:grpSpPr>
        <p:sp>
          <p:nvSpPr>
            <p:cNvPr id="17" name="Скругленный прямоугольник 32">
              <a:extLst>
                <a:ext uri="{FF2B5EF4-FFF2-40B4-BE49-F238E27FC236}">
                  <a16:creationId xmlns:a16="http://schemas.microsoft.com/office/drawing/2014/main" id="{3286DA68-14B3-174E-A12D-2DA79A34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987" y="9882234"/>
              <a:ext cx="6300000" cy="21612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18" name="Скругленный прямоугольник 17">
              <a:extLst>
                <a:ext uri="{FF2B5EF4-FFF2-40B4-BE49-F238E27FC236}">
                  <a16:creationId xmlns:a16="http://schemas.microsoft.com/office/drawing/2014/main" id="{F2792C2B-A0AC-C640-9B47-32EFC02D670D}"/>
                </a:ext>
              </a:extLst>
            </p:cNvPr>
            <p:cNvSpPr/>
            <p:nvPr/>
          </p:nvSpPr>
          <p:spPr bwMode="auto">
            <a:xfrm>
              <a:off x="7686985" y="9882234"/>
              <a:ext cx="2087563" cy="215900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BFDFE0DE-98A2-5442-A89F-888B08916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616" y="9014937"/>
              <a:ext cx="3287240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Photoshop CC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6C2FB0F5-92C6-0B48-AF78-FF574543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47" y="900865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31%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A083B9C-0A94-5A43-8B55-0AC285012784}"/>
              </a:ext>
            </a:extLst>
          </p:cNvPr>
          <p:cNvGrpSpPr/>
          <p:nvPr/>
        </p:nvGrpSpPr>
        <p:grpSpPr>
          <a:xfrm>
            <a:off x="7607959" y="10172398"/>
            <a:ext cx="6378371" cy="1089703"/>
            <a:chOff x="7608616" y="9008657"/>
            <a:chExt cx="6378371" cy="1089703"/>
          </a:xfrm>
        </p:grpSpPr>
        <p:sp>
          <p:nvSpPr>
            <p:cNvPr id="28" name="Скругленный прямоугольник 32">
              <a:extLst>
                <a:ext uri="{FF2B5EF4-FFF2-40B4-BE49-F238E27FC236}">
                  <a16:creationId xmlns:a16="http://schemas.microsoft.com/office/drawing/2014/main" id="{E0FB66C6-F9FF-FE42-B97D-360511AFD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987" y="9882234"/>
              <a:ext cx="6300000" cy="21612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29" name="Скругленный прямоугольник 28">
              <a:extLst>
                <a:ext uri="{FF2B5EF4-FFF2-40B4-BE49-F238E27FC236}">
                  <a16:creationId xmlns:a16="http://schemas.microsoft.com/office/drawing/2014/main" id="{9AAD08D9-96C2-FF4B-9FB4-25B2AA95C890}"/>
                </a:ext>
              </a:extLst>
            </p:cNvPr>
            <p:cNvSpPr/>
            <p:nvPr/>
          </p:nvSpPr>
          <p:spPr bwMode="auto">
            <a:xfrm>
              <a:off x="7686981" y="9882234"/>
              <a:ext cx="3384000" cy="215900"/>
            </a:xfrm>
            <a:prstGeom prst="round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9B7F97B-A3BC-4243-97BD-C739F835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616" y="901493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Muse CC</a:t>
              </a:r>
            </a:p>
          </p:txBody>
        </p: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693C7DE9-65B4-CE43-AE78-84897AF6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47" y="900865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49%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71A9948-10DE-C64D-BEB7-7C8BC025B4D7}"/>
              </a:ext>
            </a:extLst>
          </p:cNvPr>
          <p:cNvGrpSpPr/>
          <p:nvPr/>
        </p:nvGrpSpPr>
        <p:grpSpPr>
          <a:xfrm>
            <a:off x="15316140" y="8863621"/>
            <a:ext cx="6378371" cy="1089703"/>
            <a:chOff x="7608616" y="9008657"/>
            <a:chExt cx="6378371" cy="1089703"/>
          </a:xfrm>
        </p:grpSpPr>
        <p:sp>
          <p:nvSpPr>
            <p:cNvPr id="33" name="Скругленный прямоугольник 32">
              <a:extLst>
                <a:ext uri="{FF2B5EF4-FFF2-40B4-BE49-F238E27FC236}">
                  <a16:creationId xmlns:a16="http://schemas.microsoft.com/office/drawing/2014/main" id="{26663700-2B67-1C48-BFA8-C3B44BB51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987" y="9882234"/>
              <a:ext cx="6300000" cy="21612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86BF7E02-33C2-654A-86FC-6C36E3979B72}"/>
                </a:ext>
              </a:extLst>
            </p:cNvPr>
            <p:cNvSpPr/>
            <p:nvPr/>
          </p:nvSpPr>
          <p:spPr bwMode="auto">
            <a:xfrm>
              <a:off x="7686981" y="9882234"/>
              <a:ext cx="4176000" cy="2159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5" name="Rectangle 1">
              <a:extLst>
                <a:ext uri="{FF2B5EF4-FFF2-40B4-BE49-F238E27FC236}">
                  <a16:creationId xmlns:a16="http://schemas.microsoft.com/office/drawing/2014/main" id="{AD9DE2B4-EE03-B243-8213-9E714CA74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616" y="901493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Office MS</a:t>
              </a:r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6091F719-50FF-3240-8B36-438184BD9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47" y="900865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69%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6119CAE-5A8D-1E48-B7E9-BAD8F01EFF05}"/>
              </a:ext>
            </a:extLst>
          </p:cNvPr>
          <p:cNvGrpSpPr/>
          <p:nvPr/>
        </p:nvGrpSpPr>
        <p:grpSpPr>
          <a:xfrm>
            <a:off x="15315483" y="10172172"/>
            <a:ext cx="6378371" cy="1089703"/>
            <a:chOff x="7608616" y="9008657"/>
            <a:chExt cx="6378371" cy="1089703"/>
          </a:xfrm>
        </p:grpSpPr>
        <p:sp>
          <p:nvSpPr>
            <p:cNvPr id="38" name="Скругленный прямоугольник 32">
              <a:extLst>
                <a:ext uri="{FF2B5EF4-FFF2-40B4-BE49-F238E27FC236}">
                  <a16:creationId xmlns:a16="http://schemas.microsoft.com/office/drawing/2014/main" id="{2E2DA8B1-3044-3D4B-996F-718EDE03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987" y="9882234"/>
              <a:ext cx="6300000" cy="21612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40" name="Скругленный прямоугольник 39">
              <a:extLst>
                <a:ext uri="{FF2B5EF4-FFF2-40B4-BE49-F238E27FC236}">
                  <a16:creationId xmlns:a16="http://schemas.microsoft.com/office/drawing/2014/main" id="{450262A1-202F-AC4B-A236-3C494E529B01}"/>
                </a:ext>
              </a:extLst>
            </p:cNvPr>
            <p:cNvSpPr/>
            <p:nvPr/>
          </p:nvSpPr>
          <p:spPr bwMode="auto">
            <a:xfrm>
              <a:off x="7686981" y="9882234"/>
              <a:ext cx="3384000" cy="215900"/>
            </a:xfrm>
            <a:prstGeom prst="round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25A9203C-CD9E-1348-BAF9-53A37A31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616" y="901493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HTML 5/ CSS 3</a:t>
              </a:r>
            </a:p>
          </p:txBody>
        </p:sp>
        <p:sp>
          <p:nvSpPr>
            <p:cNvPr id="42" name="Rectangle 1">
              <a:extLst>
                <a:ext uri="{FF2B5EF4-FFF2-40B4-BE49-F238E27FC236}">
                  <a16:creationId xmlns:a16="http://schemas.microsoft.com/office/drawing/2014/main" id="{1D9DB1C3-EFC2-DF44-9032-99891C70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47" y="9008657"/>
              <a:ext cx="3287240" cy="66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Open Sans" panose="020B0606030504020204" pitchFamily="34" charset="0"/>
                </a:rPr>
                <a:t>49%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9368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B8434D35-088F-1546-BDCF-89E379B351E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About Us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22205F-7606-3B4D-A102-2E6273A590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237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73E2921-C3F4-034F-BFD3-E7A6E6E09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00013" y="4554538"/>
            <a:ext cx="3960812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D8D6DD3-FCAD-ED43-87CD-798E0E4F78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80025" y="4554538"/>
            <a:ext cx="3959225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grpSp>
        <p:nvGrpSpPr>
          <p:cNvPr id="14344" name="Группа 34">
            <a:extLst>
              <a:ext uri="{FF2B5EF4-FFF2-40B4-BE49-F238E27FC236}">
                <a16:creationId xmlns:a16="http://schemas.microsoft.com/office/drawing/2014/main" id="{B8AD17C2-452C-6745-A71E-A66F377A1B34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9047163"/>
            <a:ext cx="4049713" cy="1939925"/>
            <a:chOff x="2399036" y="8949486"/>
            <a:chExt cx="4050795" cy="1940962"/>
          </a:xfrm>
        </p:grpSpPr>
        <p:sp>
          <p:nvSpPr>
            <p:cNvPr id="14354" name="Rectangle 1">
              <a:extLst>
                <a:ext uri="{FF2B5EF4-FFF2-40B4-BE49-F238E27FC236}">
                  <a16:creationId xmlns:a16="http://schemas.microsoft.com/office/drawing/2014/main" id="{D0CBD9DD-3A7F-074C-9853-4298F73E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396E9C19-AEAD-9742-9C71-714007DED0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Mary Stark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4345" name="Группа 40">
            <a:extLst>
              <a:ext uri="{FF2B5EF4-FFF2-40B4-BE49-F238E27FC236}">
                <a16:creationId xmlns:a16="http://schemas.microsoft.com/office/drawing/2014/main" id="{B3F07B62-2FCC-E448-8D09-33792642D1E4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9047163"/>
            <a:ext cx="4049713" cy="1939925"/>
            <a:chOff x="2399036" y="8949486"/>
            <a:chExt cx="4050795" cy="1940962"/>
          </a:xfrm>
        </p:grpSpPr>
        <p:sp>
          <p:nvSpPr>
            <p:cNvPr id="14352" name="Rectangle 1">
              <a:extLst>
                <a:ext uri="{FF2B5EF4-FFF2-40B4-BE49-F238E27FC236}">
                  <a16:creationId xmlns:a16="http://schemas.microsoft.com/office/drawing/2014/main" id="{FEE68CB5-78C1-E84B-8E7B-3E854C50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80568B2D-45DF-784E-BACA-6F5B728055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Andy Brown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4346" name="Группа 43">
            <a:extLst>
              <a:ext uri="{FF2B5EF4-FFF2-40B4-BE49-F238E27FC236}">
                <a16:creationId xmlns:a16="http://schemas.microsoft.com/office/drawing/2014/main" id="{076BB36F-FADD-5645-BF41-E93B72D989E1}"/>
              </a:ext>
            </a:extLst>
          </p:cNvPr>
          <p:cNvGrpSpPr>
            <a:grpSpLocks/>
          </p:cNvGrpSpPr>
          <p:nvPr/>
        </p:nvGrpSpPr>
        <p:grpSpPr bwMode="auto">
          <a:xfrm>
            <a:off x="12753975" y="9047163"/>
            <a:ext cx="4051300" cy="1939925"/>
            <a:chOff x="2399036" y="8949486"/>
            <a:chExt cx="4050795" cy="1940962"/>
          </a:xfrm>
        </p:grpSpPr>
        <p:sp>
          <p:nvSpPr>
            <p:cNvPr id="14350" name="Rectangle 1">
              <a:extLst>
                <a:ext uri="{FF2B5EF4-FFF2-40B4-BE49-F238E27FC236}">
                  <a16:creationId xmlns:a16="http://schemas.microsoft.com/office/drawing/2014/main" id="{45371C71-74A6-D94F-8671-E254AD32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EEB29F88-C4C5-5C43-8B35-1CE1986FF2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9989" y="8949486"/>
              <a:ext cx="3488890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Lory Freeman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4347" name="Группа 46">
            <a:extLst>
              <a:ext uri="{FF2B5EF4-FFF2-40B4-BE49-F238E27FC236}">
                <a16:creationId xmlns:a16="http://schemas.microsoft.com/office/drawing/2014/main" id="{F898D8B1-4C1B-D444-B9F4-571467466E04}"/>
              </a:ext>
            </a:extLst>
          </p:cNvPr>
          <p:cNvGrpSpPr>
            <a:grpSpLocks/>
          </p:cNvGrpSpPr>
          <p:nvPr/>
        </p:nvGrpSpPr>
        <p:grpSpPr bwMode="auto">
          <a:xfrm>
            <a:off x="17933988" y="9047163"/>
            <a:ext cx="4051300" cy="1939925"/>
            <a:chOff x="2399036" y="8949486"/>
            <a:chExt cx="4050795" cy="1940962"/>
          </a:xfrm>
        </p:grpSpPr>
        <p:sp>
          <p:nvSpPr>
            <p:cNvPr id="14348" name="Rectangle 1">
              <a:extLst>
                <a:ext uri="{FF2B5EF4-FFF2-40B4-BE49-F238E27FC236}">
                  <a16:creationId xmlns:a16="http://schemas.microsoft.com/office/drawing/2014/main" id="{CA4EFA34-298A-8C44-9BF2-CE4DF066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6B3068D0-B793-1D4A-A50D-1905C74E86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9988" y="8949486"/>
              <a:ext cx="3488890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Ricky Rock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9095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F0B17DA-594D-6C42-8E24-5767B83C8898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About Us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22205F-7606-3B4D-A102-2E6273A590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237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73E2921-C3F4-034F-BFD3-E7A6E6E09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00013" y="4554538"/>
            <a:ext cx="3960812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D8D6DD3-FCAD-ED43-87CD-798E0E4F78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80025" y="4554538"/>
            <a:ext cx="3959225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396E9C19-AEAD-9742-9C71-714007DED062}"/>
              </a:ext>
            </a:extLst>
          </p:cNvPr>
          <p:cNvSpPr txBox="1">
            <a:spLocks/>
          </p:cNvSpPr>
          <p:nvPr/>
        </p:nvSpPr>
        <p:spPr bwMode="auto">
          <a:xfrm>
            <a:off x="2608263" y="9047163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Mary Stark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80568B2D-45DF-784E-BACA-6F5B72805503}"/>
              </a:ext>
            </a:extLst>
          </p:cNvPr>
          <p:cNvSpPr txBox="1">
            <a:spLocks/>
          </p:cNvSpPr>
          <p:nvPr/>
        </p:nvSpPr>
        <p:spPr bwMode="auto">
          <a:xfrm>
            <a:off x="7808913" y="9047163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Andy Brown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EEB29F88-C4C5-5C43-8B35-1CE1986FF248}"/>
              </a:ext>
            </a:extLst>
          </p:cNvPr>
          <p:cNvSpPr txBox="1">
            <a:spLocks/>
          </p:cNvSpPr>
          <p:nvPr/>
        </p:nvSpPr>
        <p:spPr bwMode="auto">
          <a:xfrm>
            <a:off x="13036550" y="9047163"/>
            <a:ext cx="34877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Lory Freeman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B3068D0-B793-1D4A-A50D-1905C74E86C6}"/>
              </a:ext>
            </a:extLst>
          </p:cNvPr>
          <p:cNvSpPr txBox="1">
            <a:spLocks/>
          </p:cNvSpPr>
          <p:nvPr/>
        </p:nvSpPr>
        <p:spPr bwMode="auto">
          <a:xfrm>
            <a:off x="18214975" y="9047163"/>
            <a:ext cx="34893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Ricky Rock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5372" name="Группа 10">
            <a:extLst>
              <a:ext uri="{FF2B5EF4-FFF2-40B4-BE49-F238E27FC236}">
                <a16:creationId xmlns:a16="http://schemas.microsoft.com/office/drawing/2014/main" id="{0EAC0953-449A-204A-AC69-E8255179CF73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10098088"/>
            <a:ext cx="3933825" cy="936625"/>
            <a:chOff x="2399036" y="10026376"/>
            <a:chExt cx="3933266" cy="936080"/>
          </a:xfrm>
        </p:grpSpPr>
        <p:grpSp>
          <p:nvGrpSpPr>
            <p:cNvPr id="15394" name="Группа 9">
              <a:extLst>
                <a:ext uri="{FF2B5EF4-FFF2-40B4-BE49-F238E27FC236}">
                  <a16:creationId xmlns:a16="http://schemas.microsoft.com/office/drawing/2014/main" id="{D36FD1A7-E97E-B44D-BD75-9FE1AE5A5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026376"/>
              <a:ext cx="3933266" cy="216000"/>
              <a:chOff x="2399036" y="9954368"/>
              <a:chExt cx="3933266" cy="216000"/>
            </a:xfrm>
          </p:grpSpPr>
          <p:sp>
            <p:nvSpPr>
              <p:cNvPr id="15398" name="Скругленный прямоугольник 5">
                <a:extLst>
                  <a:ext uri="{FF2B5EF4-FFF2-40B4-BE49-F238E27FC236}">
                    <a16:creationId xmlns:a16="http://schemas.microsoft.com/office/drawing/2014/main" id="{F74082E4-1F38-D743-9D1E-1015D071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22" name="Скругленный прямоугольник 21">
                <a:extLst>
                  <a:ext uri="{FF2B5EF4-FFF2-40B4-BE49-F238E27FC236}">
                    <a16:creationId xmlns:a16="http://schemas.microsoft.com/office/drawing/2014/main" id="{7D9E7ED0-C777-584A-8A08-AFA2292C1C64}"/>
                  </a:ext>
                </a:extLst>
              </p:cNvPr>
              <p:cNvSpPr/>
              <p:nvPr/>
            </p:nvSpPr>
            <p:spPr bwMode="auto">
              <a:xfrm>
                <a:off x="2399036" y="9954368"/>
                <a:ext cx="1799969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15395" name="Группа 23">
              <a:extLst>
                <a:ext uri="{FF2B5EF4-FFF2-40B4-BE49-F238E27FC236}">
                  <a16:creationId xmlns:a16="http://schemas.microsoft.com/office/drawing/2014/main" id="{9132310D-11C9-004F-B032-0095DE641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746456"/>
              <a:ext cx="3933266" cy="216000"/>
              <a:chOff x="2399036" y="9954368"/>
              <a:chExt cx="3933266" cy="216000"/>
            </a:xfrm>
          </p:grpSpPr>
          <p:sp>
            <p:nvSpPr>
              <p:cNvPr id="15396" name="Скругленный прямоугольник 24">
                <a:extLst>
                  <a:ext uri="{FF2B5EF4-FFF2-40B4-BE49-F238E27FC236}">
                    <a16:creationId xmlns:a16="http://schemas.microsoft.com/office/drawing/2014/main" id="{559ECC5D-C2D6-6047-8FE9-A49FA20AA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26" name="Скругленный прямоугольник 25">
                <a:extLst>
                  <a:ext uri="{FF2B5EF4-FFF2-40B4-BE49-F238E27FC236}">
                    <a16:creationId xmlns:a16="http://schemas.microsoft.com/office/drawing/2014/main" id="{5FAA60BF-69E9-094B-9A5C-38D774D1CFBA}"/>
                  </a:ext>
                </a:extLst>
              </p:cNvPr>
              <p:cNvSpPr/>
              <p:nvPr/>
            </p:nvSpPr>
            <p:spPr bwMode="auto">
              <a:xfrm>
                <a:off x="2399036" y="9954594"/>
                <a:ext cx="2447577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  <p:grpSp>
        <p:nvGrpSpPr>
          <p:cNvPr id="15373" name="Группа 27">
            <a:extLst>
              <a:ext uri="{FF2B5EF4-FFF2-40B4-BE49-F238E27FC236}">
                <a16:creationId xmlns:a16="http://schemas.microsoft.com/office/drawing/2014/main" id="{79EBECB7-2BC3-004C-B35E-7CBD5A255423}"/>
              </a:ext>
            </a:extLst>
          </p:cNvPr>
          <p:cNvGrpSpPr>
            <a:grpSpLocks/>
          </p:cNvGrpSpPr>
          <p:nvPr/>
        </p:nvGrpSpPr>
        <p:grpSpPr bwMode="auto">
          <a:xfrm>
            <a:off x="7597775" y="10098088"/>
            <a:ext cx="3932238" cy="936625"/>
            <a:chOff x="2399034" y="10026376"/>
            <a:chExt cx="3933268" cy="936080"/>
          </a:xfrm>
        </p:grpSpPr>
        <p:grpSp>
          <p:nvGrpSpPr>
            <p:cNvPr id="15388" name="Группа 28">
              <a:extLst>
                <a:ext uri="{FF2B5EF4-FFF2-40B4-BE49-F238E27FC236}">
                  <a16:creationId xmlns:a16="http://schemas.microsoft.com/office/drawing/2014/main" id="{1C8F1BE6-0819-D24D-8F33-979451A32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4" y="10026376"/>
              <a:ext cx="3933268" cy="216000"/>
              <a:chOff x="2399034" y="9954368"/>
              <a:chExt cx="3933268" cy="216000"/>
            </a:xfrm>
          </p:grpSpPr>
          <p:sp>
            <p:nvSpPr>
              <p:cNvPr id="15392" name="Скругленный прямоугольник 32">
                <a:extLst>
                  <a:ext uri="{FF2B5EF4-FFF2-40B4-BE49-F238E27FC236}">
                    <a16:creationId xmlns:a16="http://schemas.microsoft.com/office/drawing/2014/main" id="{49E2E7FC-9E26-3C4D-A27F-E7A0C92E0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34" name="Скругленный прямоугольник 33">
                <a:extLst>
                  <a:ext uri="{FF2B5EF4-FFF2-40B4-BE49-F238E27FC236}">
                    <a16:creationId xmlns:a16="http://schemas.microsoft.com/office/drawing/2014/main" id="{45A86B86-7472-E446-923C-218E90F9E4E0}"/>
                  </a:ext>
                </a:extLst>
              </p:cNvPr>
              <p:cNvSpPr/>
              <p:nvPr/>
            </p:nvSpPr>
            <p:spPr bwMode="auto">
              <a:xfrm>
                <a:off x="2399034" y="9954368"/>
                <a:ext cx="2088110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15389" name="Группа 29">
              <a:extLst>
                <a:ext uri="{FF2B5EF4-FFF2-40B4-BE49-F238E27FC236}">
                  <a16:creationId xmlns:a16="http://schemas.microsoft.com/office/drawing/2014/main" id="{FA668849-2320-BD4C-9515-60FCA9B9E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746456"/>
              <a:ext cx="3933266" cy="216000"/>
              <a:chOff x="2399036" y="9954368"/>
              <a:chExt cx="3933266" cy="216000"/>
            </a:xfrm>
          </p:grpSpPr>
          <p:sp>
            <p:nvSpPr>
              <p:cNvPr id="15390" name="Скругленный прямоугольник 30">
                <a:extLst>
                  <a:ext uri="{FF2B5EF4-FFF2-40B4-BE49-F238E27FC236}">
                    <a16:creationId xmlns:a16="http://schemas.microsoft.com/office/drawing/2014/main" id="{AA01DD31-B200-C24A-A32A-0FA25E625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32" name="Скругленный прямоугольник 31">
                <a:extLst>
                  <a:ext uri="{FF2B5EF4-FFF2-40B4-BE49-F238E27FC236}">
                    <a16:creationId xmlns:a16="http://schemas.microsoft.com/office/drawing/2014/main" id="{F7BCB27C-4DBE-D542-9B4A-6F8B21D83A10}"/>
                  </a:ext>
                </a:extLst>
              </p:cNvPr>
              <p:cNvSpPr/>
              <p:nvPr/>
            </p:nvSpPr>
            <p:spPr bwMode="auto">
              <a:xfrm>
                <a:off x="2399034" y="9954594"/>
                <a:ext cx="360457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  <p:grpSp>
        <p:nvGrpSpPr>
          <p:cNvPr id="15374" name="Группа 35">
            <a:extLst>
              <a:ext uri="{FF2B5EF4-FFF2-40B4-BE49-F238E27FC236}">
                <a16:creationId xmlns:a16="http://schemas.microsoft.com/office/drawing/2014/main" id="{C1F7FEC5-6F5C-B846-9131-36603089DA1B}"/>
              </a:ext>
            </a:extLst>
          </p:cNvPr>
          <p:cNvGrpSpPr>
            <a:grpSpLocks/>
          </p:cNvGrpSpPr>
          <p:nvPr/>
        </p:nvGrpSpPr>
        <p:grpSpPr bwMode="auto">
          <a:xfrm>
            <a:off x="12795250" y="10098088"/>
            <a:ext cx="3933825" cy="936625"/>
            <a:chOff x="2399034" y="10026376"/>
            <a:chExt cx="3933268" cy="936080"/>
          </a:xfrm>
        </p:grpSpPr>
        <p:grpSp>
          <p:nvGrpSpPr>
            <p:cNvPr id="15382" name="Группа 36">
              <a:extLst>
                <a:ext uri="{FF2B5EF4-FFF2-40B4-BE49-F238E27FC236}">
                  <a16:creationId xmlns:a16="http://schemas.microsoft.com/office/drawing/2014/main" id="{5CDD7812-7D1B-4842-84AB-8725F779B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4" y="10026376"/>
              <a:ext cx="3933268" cy="216000"/>
              <a:chOff x="2399034" y="9954368"/>
              <a:chExt cx="3933268" cy="216000"/>
            </a:xfrm>
          </p:grpSpPr>
          <p:sp>
            <p:nvSpPr>
              <p:cNvPr id="15386" name="Скругленный прямоугольник 50">
                <a:extLst>
                  <a:ext uri="{FF2B5EF4-FFF2-40B4-BE49-F238E27FC236}">
                    <a16:creationId xmlns:a16="http://schemas.microsoft.com/office/drawing/2014/main" id="{53A98FFE-35BE-244E-BE67-F456A3C1F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52" name="Скругленный прямоугольник 51">
                <a:extLst>
                  <a:ext uri="{FF2B5EF4-FFF2-40B4-BE49-F238E27FC236}">
                    <a16:creationId xmlns:a16="http://schemas.microsoft.com/office/drawing/2014/main" id="{FB533B2D-A6A7-E441-93FD-618D61579697}"/>
                  </a:ext>
                </a:extLst>
              </p:cNvPr>
              <p:cNvSpPr/>
              <p:nvPr/>
            </p:nvSpPr>
            <p:spPr bwMode="auto">
              <a:xfrm>
                <a:off x="2399034" y="9954368"/>
                <a:ext cx="1007920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15383" name="Группа 37">
              <a:extLst>
                <a:ext uri="{FF2B5EF4-FFF2-40B4-BE49-F238E27FC236}">
                  <a16:creationId xmlns:a16="http://schemas.microsoft.com/office/drawing/2014/main" id="{EB90BC9A-A5BA-E449-BF4B-8C14C6B5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746456"/>
              <a:ext cx="3933266" cy="216000"/>
              <a:chOff x="2399036" y="9954368"/>
              <a:chExt cx="3933266" cy="216000"/>
            </a:xfrm>
          </p:grpSpPr>
          <p:sp>
            <p:nvSpPr>
              <p:cNvPr id="15384" name="Скругленный прямоугольник 39">
                <a:extLst>
                  <a:ext uri="{FF2B5EF4-FFF2-40B4-BE49-F238E27FC236}">
                    <a16:creationId xmlns:a16="http://schemas.microsoft.com/office/drawing/2014/main" id="{AC29D4A8-01B1-1640-B3DD-FDAE9BD0D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50" name="Скругленный прямоугольник 49">
                <a:extLst>
                  <a:ext uri="{FF2B5EF4-FFF2-40B4-BE49-F238E27FC236}">
                    <a16:creationId xmlns:a16="http://schemas.microsoft.com/office/drawing/2014/main" id="{AD6B39DC-4FF3-7646-B48B-AA593B55725D}"/>
                  </a:ext>
                </a:extLst>
              </p:cNvPr>
              <p:cNvSpPr/>
              <p:nvPr/>
            </p:nvSpPr>
            <p:spPr bwMode="auto">
              <a:xfrm>
                <a:off x="2399034" y="9954594"/>
                <a:ext cx="1187282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  <p:grpSp>
        <p:nvGrpSpPr>
          <p:cNvPr id="15375" name="Группа 52">
            <a:extLst>
              <a:ext uri="{FF2B5EF4-FFF2-40B4-BE49-F238E27FC236}">
                <a16:creationId xmlns:a16="http://schemas.microsoft.com/office/drawing/2014/main" id="{80C97EAD-1D9E-8B43-910C-93DD98BFB303}"/>
              </a:ext>
            </a:extLst>
          </p:cNvPr>
          <p:cNvGrpSpPr>
            <a:grpSpLocks/>
          </p:cNvGrpSpPr>
          <p:nvPr/>
        </p:nvGrpSpPr>
        <p:grpSpPr bwMode="auto">
          <a:xfrm>
            <a:off x="17992725" y="10098088"/>
            <a:ext cx="3933825" cy="936625"/>
            <a:chOff x="2399036" y="10026376"/>
            <a:chExt cx="3933266" cy="936080"/>
          </a:xfrm>
        </p:grpSpPr>
        <p:grpSp>
          <p:nvGrpSpPr>
            <p:cNvPr id="15376" name="Группа 53">
              <a:extLst>
                <a:ext uri="{FF2B5EF4-FFF2-40B4-BE49-F238E27FC236}">
                  <a16:creationId xmlns:a16="http://schemas.microsoft.com/office/drawing/2014/main" id="{173D4F24-1865-7F44-9F3B-3FE803CDA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026376"/>
              <a:ext cx="3933266" cy="216000"/>
              <a:chOff x="2399036" y="9954368"/>
              <a:chExt cx="3933266" cy="216000"/>
            </a:xfrm>
          </p:grpSpPr>
          <p:sp>
            <p:nvSpPr>
              <p:cNvPr id="15380" name="Скругленный прямоугольник 57">
                <a:extLst>
                  <a:ext uri="{FF2B5EF4-FFF2-40B4-BE49-F238E27FC236}">
                    <a16:creationId xmlns:a16="http://schemas.microsoft.com/office/drawing/2014/main" id="{95613FF4-3829-4741-9375-4E953ADC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59" name="Скругленный прямоугольник 58">
                <a:extLst>
                  <a:ext uri="{FF2B5EF4-FFF2-40B4-BE49-F238E27FC236}">
                    <a16:creationId xmlns:a16="http://schemas.microsoft.com/office/drawing/2014/main" id="{0F455B9A-8BA4-F94B-B90A-552201C617A6}"/>
                  </a:ext>
                </a:extLst>
              </p:cNvPr>
              <p:cNvSpPr/>
              <p:nvPr/>
            </p:nvSpPr>
            <p:spPr bwMode="auto">
              <a:xfrm>
                <a:off x="2399036" y="9954368"/>
                <a:ext cx="1799969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15377" name="Группа 54">
              <a:extLst>
                <a:ext uri="{FF2B5EF4-FFF2-40B4-BE49-F238E27FC236}">
                  <a16:creationId xmlns:a16="http://schemas.microsoft.com/office/drawing/2014/main" id="{58DD208F-2B92-A244-9F9E-D74943A5C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036" y="10746456"/>
              <a:ext cx="3933266" cy="216000"/>
              <a:chOff x="2399036" y="9954368"/>
              <a:chExt cx="3933266" cy="216000"/>
            </a:xfrm>
          </p:grpSpPr>
          <p:sp>
            <p:nvSpPr>
              <p:cNvPr id="15378" name="Скругленный прямоугольник 55">
                <a:extLst>
                  <a:ext uri="{FF2B5EF4-FFF2-40B4-BE49-F238E27FC236}">
                    <a16:creationId xmlns:a16="http://schemas.microsoft.com/office/drawing/2014/main" id="{CFABC6F0-A75C-C14E-8FB1-E42A8596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954368"/>
                <a:ext cx="3933266" cy="216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ru-RU" altLang="ru-RU"/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A67222C1-2619-524C-A775-00A84C1D1B3F}"/>
                  </a:ext>
                </a:extLst>
              </p:cNvPr>
              <p:cNvSpPr/>
              <p:nvPr/>
            </p:nvSpPr>
            <p:spPr bwMode="auto">
              <a:xfrm>
                <a:off x="2399036" y="9954594"/>
                <a:ext cx="2447577" cy="215774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0FFF7F9-3DEC-1149-95E8-911DFE8B31BA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15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Project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22205F-7606-3B4D-A102-2E6273A590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237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73E2921-C3F4-034F-BFD3-E7A6E6E09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00013" y="4554538"/>
            <a:ext cx="3960812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D8D6DD3-FCAD-ED43-87CD-798E0E4F78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80025" y="4554538"/>
            <a:ext cx="3959225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grpSp>
        <p:nvGrpSpPr>
          <p:cNvPr id="16392" name="Группа 34">
            <a:extLst>
              <a:ext uri="{FF2B5EF4-FFF2-40B4-BE49-F238E27FC236}">
                <a16:creationId xmlns:a16="http://schemas.microsoft.com/office/drawing/2014/main" id="{AADBC8B7-9C40-AA4A-A7BD-C185239DCAC1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9047163"/>
            <a:ext cx="4049713" cy="1939925"/>
            <a:chOff x="2399036" y="8949486"/>
            <a:chExt cx="4050795" cy="1940962"/>
          </a:xfrm>
        </p:grpSpPr>
        <p:sp>
          <p:nvSpPr>
            <p:cNvPr id="16414" name="Rectangle 1">
              <a:extLst>
                <a:ext uri="{FF2B5EF4-FFF2-40B4-BE49-F238E27FC236}">
                  <a16:creationId xmlns:a16="http://schemas.microsoft.com/office/drawing/2014/main" id="{9F11933B-D065-084E-ABA2-408E14F09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396E9C19-AEAD-9742-9C71-714007DED0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6393" name="Группа 40">
            <a:extLst>
              <a:ext uri="{FF2B5EF4-FFF2-40B4-BE49-F238E27FC236}">
                <a16:creationId xmlns:a16="http://schemas.microsoft.com/office/drawing/2014/main" id="{F1364D5E-2C16-4D46-A50F-E85D3FD16AFA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9047163"/>
            <a:ext cx="4049713" cy="1939925"/>
            <a:chOff x="2399036" y="8949486"/>
            <a:chExt cx="4050795" cy="1940962"/>
          </a:xfrm>
        </p:grpSpPr>
        <p:sp>
          <p:nvSpPr>
            <p:cNvPr id="16412" name="Rectangle 1">
              <a:extLst>
                <a:ext uri="{FF2B5EF4-FFF2-40B4-BE49-F238E27FC236}">
                  <a16:creationId xmlns:a16="http://schemas.microsoft.com/office/drawing/2014/main" id="{4AA26D4E-86B2-AD47-813F-8136269B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80568B2D-45DF-784E-BACA-6F5B728055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6394" name="Группа 43">
            <a:extLst>
              <a:ext uri="{FF2B5EF4-FFF2-40B4-BE49-F238E27FC236}">
                <a16:creationId xmlns:a16="http://schemas.microsoft.com/office/drawing/2014/main" id="{C51E3F68-0198-9E46-BC6C-269438E4F420}"/>
              </a:ext>
            </a:extLst>
          </p:cNvPr>
          <p:cNvGrpSpPr>
            <a:grpSpLocks/>
          </p:cNvGrpSpPr>
          <p:nvPr/>
        </p:nvGrpSpPr>
        <p:grpSpPr bwMode="auto">
          <a:xfrm>
            <a:off x="12753975" y="9047163"/>
            <a:ext cx="4051300" cy="1939925"/>
            <a:chOff x="2399036" y="8949486"/>
            <a:chExt cx="4050795" cy="1940962"/>
          </a:xfrm>
        </p:grpSpPr>
        <p:sp>
          <p:nvSpPr>
            <p:cNvPr id="16410" name="Rectangle 1">
              <a:extLst>
                <a:ext uri="{FF2B5EF4-FFF2-40B4-BE49-F238E27FC236}">
                  <a16:creationId xmlns:a16="http://schemas.microsoft.com/office/drawing/2014/main" id="{2EE63B03-A1CC-524D-98AB-F046F470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EEB29F88-C4C5-5C43-8B35-1CE1986FF2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9989" y="8949486"/>
              <a:ext cx="3488890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6395" name="Группа 46">
            <a:extLst>
              <a:ext uri="{FF2B5EF4-FFF2-40B4-BE49-F238E27FC236}">
                <a16:creationId xmlns:a16="http://schemas.microsoft.com/office/drawing/2014/main" id="{5A44D795-B68C-4540-A0EE-B9CBB2992945}"/>
              </a:ext>
            </a:extLst>
          </p:cNvPr>
          <p:cNvGrpSpPr>
            <a:grpSpLocks/>
          </p:cNvGrpSpPr>
          <p:nvPr/>
        </p:nvGrpSpPr>
        <p:grpSpPr bwMode="auto">
          <a:xfrm>
            <a:off x="17933988" y="9047163"/>
            <a:ext cx="4051300" cy="1939925"/>
            <a:chOff x="2399036" y="8949486"/>
            <a:chExt cx="4050795" cy="1940962"/>
          </a:xfrm>
        </p:grpSpPr>
        <p:sp>
          <p:nvSpPr>
            <p:cNvPr id="16408" name="Rectangle 1">
              <a:extLst>
                <a:ext uri="{FF2B5EF4-FFF2-40B4-BE49-F238E27FC236}">
                  <a16:creationId xmlns:a16="http://schemas.microsoft.com/office/drawing/2014/main" id="{0EB6C07F-3FD4-8A4A-A9EE-41B47FC93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6B3068D0-B793-1D4A-A50D-1905C74E86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9988" y="8949486"/>
              <a:ext cx="3488890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6396" name="Group 348">
            <a:extLst>
              <a:ext uri="{FF2B5EF4-FFF2-40B4-BE49-F238E27FC236}">
                <a16:creationId xmlns:a16="http://schemas.microsoft.com/office/drawing/2014/main" id="{999FA945-4B21-F245-A688-3BF787569964}"/>
              </a:ext>
            </a:extLst>
          </p:cNvPr>
          <p:cNvGrpSpPr>
            <a:grpSpLocks/>
          </p:cNvGrpSpPr>
          <p:nvPr/>
        </p:nvGrpSpPr>
        <p:grpSpPr bwMode="auto">
          <a:xfrm>
            <a:off x="5157788" y="4525963"/>
            <a:ext cx="1203325" cy="1203325"/>
            <a:chOff x="0" y="0"/>
            <a:chExt cx="1203888" cy="1203888"/>
          </a:xfrm>
        </p:grpSpPr>
        <p:sp>
          <p:nvSpPr>
            <p:cNvPr id="22" name="Shape 346">
              <a:extLst>
                <a:ext uri="{FF2B5EF4-FFF2-40B4-BE49-F238E27FC236}">
                  <a16:creationId xmlns:a16="http://schemas.microsoft.com/office/drawing/2014/main" id="{B1B4AC51-5114-8F44-914A-3E36777C41C4}"/>
                </a:ext>
              </a:extLst>
            </p:cNvPr>
            <p:cNvSpPr/>
            <p:nvPr/>
          </p:nvSpPr>
          <p:spPr>
            <a:xfrm>
              <a:off x="0" y="0"/>
              <a:ext cx="1203888" cy="1203888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407" name="Shape 347">
              <a:extLst>
                <a:ext uri="{FF2B5EF4-FFF2-40B4-BE49-F238E27FC236}">
                  <a16:creationId xmlns:a16="http://schemas.microsoft.com/office/drawing/2014/main" id="{4036B2E5-4E79-2346-802B-2CEC7ECAF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15" y="315536"/>
              <a:ext cx="381977" cy="501379"/>
            </a:xfrm>
            <a:custGeom>
              <a:avLst/>
              <a:gdLst>
                <a:gd name="T0" fmla="*/ 3377472 w 21600"/>
                <a:gd name="T1" fmla="*/ 5819014 h 21600"/>
                <a:gd name="T2" fmla="*/ 3377472 w 21600"/>
                <a:gd name="T3" fmla="*/ 5819014 h 21600"/>
                <a:gd name="T4" fmla="*/ 3377472 w 21600"/>
                <a:gd name="T5" fmla="*/ 5819014 h 21600"/>
                <a:gd name="T6" fmla="*/ 3377472 w 21600"/>
                <a:gd name="T7" fmla="*/ 581901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16397" name="Group 355">
            <a:extLst>
              <a:ext uri="{FF2B5EF4-FFF2-40B4-BE49-F238E27FC236}">
                <a16:creationId xmlns:a16="http://schemas.microsoft.com/office/drawing/2014/main" id="{98665180-CD50-BA4C-B498-E99CF868590D}"/>
              </a:ext>
            </a:extLst>
          </p:cNvPr>
          <p:cNvGrpSpPr>
            <a:grpSpLocks/>
          </p:cNvGrpSpPr>
          <p:nvPr/>
        </p:nvGrpSpPr>
        <p:grpSpPr bwMode="auto">
          <a:xfrm>
            <a:off x="10364788" y="4525963"/>
            <a:ext cx="1203325" cy="1203325"/>
            <a:chOff x="0" y="0"/>
            <a:chExt cx="1203888" cy="1203888"/>
          </a:xfrm>
        </p:grpSpPr>
        <p:sp>
          <p:nvSpPr>
            <p:cNvPr id="25" name="Shape 353">
              <a:extLst>
                <a:ext uri="{FF2B5EF4-FFF2-40B4-BE49-F238E27FC236}">
                  <a16:creationId xmlns:a16="http://schemas.microsoft.com/office/drawing/2014/main" id="{E41A6344-5A5C-CE47-AC53-DAF5E4CD11E1}"/>
                </a:ext>
              </a:extLst>
            </p:cNvPr>
            <p:cNvSpPr/>
            <p:nvPr/>
          </p:nvSpPr>
          <p:spPr>
            <a:xfrm>
              <a:off x="0" y="0"/>
              <a:ext cx="1203888" cy="1203888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405" name="Shape 354">
              <a:extLst>
                <a:ext uri="{FF2B5EF4-FFF2-40B4-BE49-F238E27FC236}">
                  <a16:creationId xmlns:a16="http://schemas.microsoft.com/office/drawing/2014/main" id="{810F8A20-0605-3344-B552-7D3D0A3E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80" y="405215"/>
              <a:ext cx="425331" cy="425329"/>
            </a:xfrm>
            <a:custGeom>
              <a:avLst/>
              <a:gdLst>
                <a:gd name="T0" fmla="*/ 4187659 w 21600"/>
                <a:gd name="T1" fmla="*/ 4187620 h 21600"/>
                <a:gd name="T2" fmla="*/ 4187659 w 21600"/>
                <a:gd name="T3" fmla="*/ 4187620 h 21600"/>
                <a:gd name="T4" fmla="*/ 4187659 w 21600"/>
                <a:gd name="T5" fmla="*/ 4187620 h 21600"/>
                <a:gd name="T6" fmla="*/ 4187659 w 21600"/>
                <a:gd name="T7" fmla="*/ 418762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50" y="7110"/>
                  </a:moveTo>
                  <a:lnTo>
                    <a:pt x="9630" y="7110"/>
                  </a:lnTo>
                  <a:lnTo>
                    <a:pt x="9630" y="9630"/>
                  </a:lnTo>
                  <a:lnTo>
                    <a:pt x="12150" y="9630"/>
                  </a:lnTo>
                  <a:lnTo>
                    <a:pt x="12150" y="7110"/>
                  </a:lnTo>
                  <a:close/>
                  <a:moveTo>
                    <a:pt x="17010" y="7110"/>
                  </a:moveTo>
                  <a:lnTo>
                    <a:pt x="14445" y="7110"/>
                  </a:lnTo>
                  <a:lnTo>
                    <a:pt x="14445" y="9630"/>
                  </a:lnTo>
                  <a:lnTo>
                    <a:pt x="17010" y="9630"/>
                  </a:lnTo>
                  <a:lnTo>
                    <a:pt x="17010" y="7110"/>
                  </a:lnTo>
                  <a:close/>
                  <a:moveTo>
                    <a:pt x="20430" y="14940"/>
                  </a:moveTo>
                  <a:cubicBezTo>
                    <a:pt x="19080" y="14940"/>
                    <a:pt x="17685" y="14715"/>
                    <a:pt x="16065" y="14265"/>
                  </a:cubicBezTo>
                  <a:cubicBezTo>
                    <a:pt x="15840" y="13995"/>
                    <a:pt x="15390" y="14265"/>
                    <a:pt x="14940" y="14490"/>
                  </a:cubicBezTo>
                  <a:lnTo>
                    <a:pt x="12375" y="17235"/>
                  </a:lnTo>
                  <a:cubicBezTo>
                    <a:pt x="8955" y="15390"/>
                    <a:pt x="6210" y="12645"/>
                    <a:pt x="4365" y="9180"/>
                  </a:cubicBezTo>
                  <a:lnTo>
                    <a:pt x="7110" y="6660"/>
                  </a:lnTo>
                  <a:cubicBezTo>
                    <a:pt x="7335" y="6210"/>
                    <a:pt x="7560" y="5715"/>
                    <a:pt x="7335" y="5265"/>
                  </a:cubicBezTo>
                  <a:cubicBezTo>
                    <a:pt x="6885" y="4140"/>
                    <a:pt x="6660" y="2520"/>
                    <a:pt x="6660" y="1125"/>
                  </a:cubicBezTo>
                  <a:cubicBezTo>
                    <a:pt x="6660" y="450"/>
                    <a:pt x="6210" y="0"/>
                    <a:pt x="5490" y="0"/>
                  </a:cubicBezTo>
                  <a:lnTo>
                    <a:pt x="1350" y="0"/>
                  </a:lnTo>
                  <a:cubicBezTo>
                    <a:pt x="450" y="0"/>
                    <a:pt x="0" y="450"/>
                    <a:pt x="0" y="1125"/>
                  </a:cubicBezTo>
                  <a:cubicBezTo>
                    <a:pt x="0" y="12420"/>
                    <a:pt x="9180" y="21600"/>
                    <a:pt x="20430" y="21600"/>
                  </a:cubicBezTo>
                  <a:cubicBezTo>
                    <a:pt x="21150" y="21600"/>
                    <a:pt x="21600" y="21150"/>
                    <a:pt x="21600" y="20475"/>
                  </a:cubicBezTo>
                  <a:lnTo>
                    <a:pt x="21600" y="16065"/>
                  </a:lnTo>
                  <a:cubicBezTo>
                    <a:pt x="21600" y="15390"/>
                    <a:pt x="21150" y="14940"/>
                    <a:pt x="20430" y="14940"/>
                  </a:cubicBezTo>
                  <a:close/>
                  <a:moveTo>
                    <a:pt x="19305" y="7110"/>
                  </a:moveTo>
                  <a:lnTo>
                    <a:pt x="19305" y="9630"/>
                  </a:lnTo>
                  <a:lnTo>
                    <a:pt x="21600" y="9630"/>
                  </a:lnTo>
                  <a:lnTo>
                    <a:pt x="21600" y="7110"/>
                  </a:lnTo>
                  <a:lnTo>
                    <a:pt x="19305" y="7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16398" name="Group 362">
            <a:extLst>
              <a:ext uri="{FF2B5EF4-FFF2-40B4-BE49-F238E27FC236}">
                <a16:creationId xmlns:a16="http://schemas.microsoft.com/office/drawing/2014/main" id="{9B1B122E-3A94-7B42-93D7-250282F44050}"/>
              </a:ext>
            </a:extLst>
          </p:cNvPr>
          <p:cNvGrpSpPr>
            <a:grpSpLocks/>
          </p:cNvGrpSpPr>
          <p:nvPr/>
        </p:nvGrpSpPr>
        <p:grpSpPr bwMode="auto">
          <a:xfrm>
            <a:off x="15584488" y="4525963"/>
            <a:ext cx="1203325" cy="1203325"/>
            <a:chOff x="0" y="0"/>
            <a:chExt cx="1203888" cy="1203888"/>
          </a:xfrm>
        </p:grpSpPr>
        <p:sp>
          <p:nvSpPr>
            <p:cNvPr id="28" name="Shape 360">
              <a:extLst>
                <a:ext uri="{FF2B5EF4-FFF2-40B4-BE49-F238E27FC236}">
                  <a16:creationId xmlns:a16="http://schemas.microsoft.com/office/drawing/2014/main" id="{CCB729D0-FD7D-4B40-B8F5-7024BAD90FCC}"/>
                </a:ext>
              </a:extLst>
            </p:cNvPr>
            <p:cNvSpPr/>
            <p:nvPr/>
          </p:nvSpPr>
          <p:spPr>
            <a:xfrm>
              <a:off x="0" y="0"/>
              <a:ext cx="1203888" cy="1203888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403" name="Shape 361">
              <a:extLst>
                <a:ext uri="{FF2B5EF4-FFF2-40B4-BE49-F238E27FC236}">
                  <a16:creationId xmlns:a16="http://schemas.microsoft.com/office/drawing/2014/main" id="{E7C740A4-C606-8D4C-8937-E44199085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98" y="420600"/>
              <a:ext cx="425332" cy="374499"/>
            </a:xfrm>
            <a:custGeom>
              <a:avLst/>
              <a:gdLst>
                <a:gd name="T0" fmla="*/ 4187669 w 21600"/>
                <a:gd name="T1" fmla="*/ 3246525 h 21600"/>
                <a:gd name="T2" fmla="*/ 4187669 w 21600"/>
                <a:gd name="T3" fmla="*/ 3246525 h 21600"/>
                <a:gd name="T4" fmla="*/ 4187669 w 21600"/>
                <a:gd name="T5" fmla="*/ 3246525 h 21600"/>
                <a:gd name="T6" fmla="*/ 4187669 w 21600"/>
                <a:gd name="T7" fmla="*/ 324652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30" y="0"/>
                  </a:moveTo>
                  <a:lnTo>
                    <a:pt x="1350" y="0"/>
                  </a:lnTo>
                  <a:lnTo>
                    <a:pt x="1350" y="2598"/>
                  </a:lnTo>
                  <a:lnTo>
                    <a:pt x="20430" y="2598"/>
                  </a:lnTo>
                  <a:lnTo>
                    <a:pt x="20430" y="0"/>
                  </a:lnTo>
                  <a:close/>
                  <a:moveTo>
                    <a:pt x="21600" y="13551"/>
                  </a:moveTo>
                  <a:lnTo>
                    <a:pt x="21600" y="10647"/>
                  </a:lnTo>
                  <a:lnTo>
                    <a:pt x="20430" y="3872"/>
                  </a:lnTo>
                  <a:lnTo>
                    <a:pt x="1350" y="3872"/>
                  </a:lnTo>
                  <a:lnTo>
                    <a:pt x="0" y="10647"/>
                  </a:lnTo>
                  <a:lnTo>
                    <a:pt x="0" y="13551"/>
                  </a:lnTo>
                  <a:lnTo>
                    <a:pt x="1350" y="13551"/>
                  </a:lnTo>
                  <a:lnTo>
                    <a:pt x="1350" y="21600"/>
                  </a:lnTo>
                  <a:lnTo>
                    <a:pt x="13320" y="21600"/>
                  </a:lnTo>
                  <a:lnTo>
                    <a:pt x="13320" y="13551"/>
                  </a:lnTo>
                  <a:lnTo>
                    <a:pt x="18135" y="13551"/>
                  </a:lnTo>
                  <a:lnTo>
                    <a:pt x="18135" y="21600"/>
                  </a:lnTo>
                  <a:lnTo>
                    <a:pt x="20430" y="21600"/>
                  </a:lnTo>
                  <a:lnTo>
                    <a:pt x="20430" y="13551"/>
                  </a:lnTo>
                  <a:lnTo>
                    <a:pt x="21600" y="13551"/>
                  </a:lnTo>
                  <a:close/>
                  <a:moveTo>
                    <a:pt x="10800" y="19002"/>
                  </a:moveTo>
                  <a:lnTo>
                    <a:pt x="3645" y="19002"/>
                  </a:lnTo>
                  <a:lnTo>
                    <a:pt x="3645" y="13551"/>
                  </a:lnTo>
                  <a:lnTo>
                    <a:pt x="10800" y="13551"/>
                  </a:lnTo>
                  <a:lnTo>
                    <a:pt x="10800" y="19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16399" name="Группа 29">
            <a:extLst>
              <a:ext uri="{FF2B5EF4-FFF2-40B4-BE49-F238E27FC236}">
                <a16:creationId xmlns:a16="http://schemas.microsoft.com/office/drawing/2014/main" id="{2A4C36B8-41AA-3749-83D0-66D2DF3F82A4}"/>
              </a:ext>
            </a:extLst>
          </p:cNvPr>
          <p:cNvGrpSpPr>
            <a:grpSpLocks/>
          </p:cNvGrpSpPr>
          <p:nvPr/>
        </p:nvGrpSpPr>
        <p:grpSpPr bwMode="auto">
          <a:xfrm>
            <a:off x="20788313" y="4525963"/>
            <a:ext cx="1203325" cy="1203325"/>
            <a:chOff x="21277637" y="4950619"/>
            <a:chExt cx="1203889" cy="1203890"/>
          </a:xfrm>
        </p:grpSpPr>
        <p:sp>
          <p:nvSpPr>
            <p:cNvPr id="31" name="Shape 367">
              <a:extLst>
                <a:ext uri="{FF2B5EF4-FFF2-40B4-BE49-F238E27FC236}">
                  <a16:creationId xmlns:a16="http://schemas.microsoft.com/office/drawing/2014/main" id="{16841B8A-6738-C546-910B-61947DF98983}"/>
                </a:ext>
              </a:extLst>
            </p:cNvPr>
            <p:cNvSpPr/>
            <p:nvPr/>
          </p:nvSpPr>
          <p:spPr>
            <a:xfrm>
              <a:off x="21277637" y="4950619"/>
              <a:ext cx="1203889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401" name="Shape 369">
              <a:extLst>
                <a:ext uri="{FF2B5EF4-FFF2-40B4-BE49-F238E27FC236}">
                  <a16:creationId xmlns:a16="http://schemas.microsoft.com/office/drawing/2014/main" id="{E4F8BA75-A357-034D-A78C-9841BA18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7705" y="5341811"/>
              <a:ext cx="330995" cy="451847"/>
            </a:xfrm>
            <a:custGeom>
              <a:avLst/>
              <a:gdLst>
                <a:gd name="T0" fmla="*/ 2536065 w 21600"/>
                <a:gd name="T1" fmla="*/ 4726069 h 21600"/>
                <a:gd name="T2" fmla="*/ 2536065 w 21600"/>
                <a:gd name="T3" fmla="*/ 4726069 h 21600"/>
                <a:gd name="T4" fmla="*/ 2536065 w 21600"/>
                <a:gd name="T5" fmla="*/ 4726069 h 21600"/>
                <a:gd name="T6" fmla="*/ 2536065 w 21600"/>
                <a:gd name="T7" fmla="*/ 47260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79" y="17651"/>
                  </a:moveTo>
                  <a:cubicBezTo>
                    <a:pt x="9239" y="17651"/>
                    <a:pt x="8240" y="18592"/>
                    <a:pt x="8240" y="19716"/>
                  </a:cubicBezTo>
                  <a:cubicBezTo>
                    <a:pt x="8240" y="20841"/>
                    <a:pt x="9239" y="21600"/>
                    <a:pt x="10779" y="21600"/>
                  </a:cubicBezTo>
                  <a:cubicBezTo>
                    <a:pt x="12361" y="21600"/>
                    <a:pt x="13360" y="20841"/>
                    <a:pt x="13360" y="19716"/>
                  </a:cubicBezTo>
                  <a:cubicBezTo>
                    <a:pt x="13360" y="18592"/>
                    <a:pt x="12361" y="17651"/>
                    <a:pt x="10779" y="17651"/>
                  </a:cubicBezTo>
                  <a:close/>
                  <a:moveTo>
                    <a:pt x="2830" y="0"/>
                  </a:moveTo>
                  <a:cubicBezTo>
                    <a:pt x="1290" y="0"/>
                    <a:pt x="0" y="1033"/>
                    <a:pt x="0" y="2066"/>
                  </a:cubicBezTo>
                  <a:cubicBezTo>
                    <a:pt x="0" y="3099"/>
                    <a:pt x="1415" y="3949"/>
                    <a:pt x="2830" y="3949"/>
                  </a:cubicBezTo>
                  <a:cubicBezTo>
                    <a:pt x="4245" y="3949"/>
                    <a:pt x="5410" y="3099"/>
                    <a:pt x="5410" y="2066"/>
                  </a:cubicBezTo>
                  <a:cubicBezTo>
                    <a:pt x="5410" y="1033"/>
                    <a:pt x="4120" y="0"/>
                    <a:pt x="2830" y="0"/>
                  </a:cubicBezTo>
                  <a:close/>
                  <a:moveTo>
                    <a:pt x="2830" y="6015"/>
                  </a:moveTo>
                  <a:cubicBezTo>
                    <a:pt x="1290" y="6015"/>
                    <a:pt x="0" y="6775"/>
                    <a:pt x="0" y="7899"/>
                  </a:cubicBezTo>
                  <a:cubicBezTo>
                    <a:pt x="0" y="9023"/>
                    <a:pt x="1415" y="9752"/>
                    <a:pt x="2830" y="9752"/>
                  </a:cubicBezTo>
                  <a:cubicBezTo>
                    <a:pt x="4245" y="9752"/>
                    <a:pt x="5410" y="9023"/>
                    <a:pt x="5410" y="7899"/>
                  </a:cubicBezTo>
                  <a:cubicBezTo>
                    <a:pt x="5410" y="6775"/>
                    <a:pt x="4120" y="6015"/>
                    <a:pt x="2830" y="6015"/>
                  </a:cubicBezTo>
                  <a:close/>
                  <a:moveTo>
                    <a:pt x="2830" y="11818"/>
                  </a:moveTo>
                  <a:cubicBezTo>
                    <a:pt x="1290" y="11818"/>
                    <a:pt x="0" y="12668"/>
                    <a:pt x="0" y="13701"/>
                  </a:cubicBezTo>
                  <a:cubicBezTo>
                    <a:pt x="0" y="14734"/>
                    <a:pt x="1415" y="15767"/>
                    <a:pt x="2830" y="15767"/>
                  </a:cubicBezTo>
                  <a:cubicBezTo>
                    <a:pt x="4245" y="15767"/>
                    <a:pt x="5410" y="14734"/>
                    <a:pt x="5410" y="13701"/>
                  </a:cubicBezTo>
                  <a:cubicBezTo>
                    <a:pt x="5410" y="12668"/>
                    <a:pt x="4120" y="11818"/>
                    <a:pt x="2830" y="11818"/>
                  </a:cubicBezTo>
                  <a:close/>
                  <a:moveTo>
                    <a:pt x="18770" y="3949"/>
                  </a:moveTo>
                  <a:cubicBezTo>
                    <a:pt x="20310" y="3949"/>
                    <a:pt x="21600" y="3099"/>
                    <a:pt x="21600" y="2066"/>
                  </a:cubicBezTo>
                  <a:cubicBezTo>
                    <a:pt x="21600" y="1033"/>
                    <a:pt x="20185" y="0"/>
                    <a:pt x="18770" y="0"/>
                  </a:cubicBezTo>
                  <a:cubicBezTo>
                    <a:pt x="17355" y="0"/>
                    <a:pt x="16190" y="1033"/>
                    <a:pt x="16190" y="2066"/>
                  </a:cubicBezTo>
                  <a:cubicBezTo>
                    <a:pt x="16190" y="3099"/>
                    <a:pt x="17480" y="3949"/>
                    <a:pt x="18770" y="3949"/>
                  </a:cubicBezTo>
                  <a:close/>
                  <a:moveTo>
                    <a:pt x="10779" y="11818"/>
                  </a:moveTo>
                  <a:cubicBezTo>
                    <a:pt x="9239" y="11818"/>
                    <a:pt x="8240" y="12668"/>
                    <a:pt x="8240" y="13701"/>
                  </a:cubicBezTo>
                  <a:cubicBezTo>
                    <a:pt x="8240" y="14734"/>
                    <a:pt x="9239" y="15767"/>
                    <a:pt x="10779" y="15767"/>
                  </a:cubicBezTo>
                  <a:cubicBezTo>
                    <a:pt x="12361" y="15767"/>
                    <a:pt x="13360" y="14734"/>
                    <a:pt x="13360" y="13701"/>
                  </a:cubicBezTo>
                  <a:cubicBezTo>
                    <a:pt x="13360" y="12668"/>
                    <a:pt x="12361" y="11818"/>
                    <a:pt x="10779" y="11818"/>
                  </a:cubicBezTo>
                  <a:close/>
                  <a:moveTo>
                    <a:pt x="18770" y="11818"/>
                  </a:moveTo>
                  <a:cubicBezTo>
                    <a:pt x="17480" y="11818"/>
                    <a:pt x="16190" y="12668"/>
                    <a:pt x="16190" y="13701"/>
                  </a:cubicBezTo>
                  <a:cubicBezTo>
                    <a:pt x="16190" y="14734"/>
                    <a:pt x="17355" y="15767"/>
                    <a:pt x="18770" y="15767"/>
                  </a:cubicBezTo>
                  <a:cubicBezTo>
                    <a:pt x="20185" y="15767"/>
                    <a:pt x="21600" y="14734"/>
                    <a:pt x="21600" y="13701"/>
                  </a:cubicBezTo>
                  <a:cubicBezTo>
                    <a:pt x="21600" y="12668"/>
                    <a:pt x="20310" y="11818"/>
                    <a:pt x="18770" y="11818"/>
                  </a:cubicBezTo>
                  <a:close/>
                  <a:moveTo>
                    <a:pt x="18770" y="6015"/>
                  </a:moveTo>
                  <a:cubicBezTo>
                    <a:pt x="17480" y="6015"/>
                    <a:pt x="16190" y="6775"/>
                    <a:pt x="16190" y="7899"/>
                  </a:cubicBezTo>
                  <a:cubicBezTo>
                    <a:pt x="16190" y="9023"/>
                    <a:pt x="17355" y="9752"/>
                    <a:pt x="18770" y="9752"/>
                  </a:cubicBezTo>
                  <a:cubicBezTo>
                    <a:pt x="20185" y="9752"/>
                    <a:pt x="21600" y="9023"/>
                    <a:pt x="21600" y="7899"/>
                  </a:cubicBezTo>
                  <a:cubicBezTo>
                    <a:pt x="21600" y="6775"/>
                    <a:pt x="20310" y="6015"/>
                    <a:pt x="18770" y="6015"/>
                  </a:cubicBezTo>
                  <a:close/>
                  <a:moveTo>
                    <a:pt x="10779" y="6015"/>
                  </a:moveTo>
                  <a:cubicBezTo>
                    <a:pt x="9239" y="6015"/>
                    <a:pt x="8240" y="6775"/>
                    <a:pt x="8240" y="7899"/>
                  </a:cubicBezTo>
                  <a:cubicBezTo>
                    <a:pt x="8240" y="9023"/>
                    <a:pt x="9239" y="9752"/>
                    <a:pt x="10779" y="9752"/>
                  </a:cubicBezTo>
                  <a:cubicBezTo>
                    <a:pt x="12361" y="9752"/>
                    <a:pt x="13360" y="9023"/>
                    <a:pt x="13360" y="7899"/>
                  </a:cubicBezTo>
                  <a:cubicBezTo>
                    <a:pt x="13360" y="6775"/>
                    <a:pt x="12361" y="6015"/>
                    <a:pt x="10779" y="6015"/>
                  </a:cubicBezTo>
                  <a:close/>
                  <a:moveTo>
                    <a:pt x="10779" y="0"/>
                  </a:moveTo>
                  <a:cubicBezTo>
                    <a:pt x="9239" y="0"/>
                    <a:pt x="8240" y="1033"/>
                    <a:pt x="8240" y="2066"/>
                  </a:cubicBezTo>
                  <a:cubicBezTo>
                    <a:pt x="8240" y="3099"/>
                    <a:pt x="9239" y="3949"/>
                    <a:pt x="10779" y="3949"/>
                  </a:cubicBezTo>
                  <a:cubicBezTo>
                    <a:pt x="12361" y="3949"/>
                    <a:pt x="13360" y="3099"/>
                    <a:pt x="13360" y="2066"/>
                  </a:cubicBezTo>
                  <a:cubicBezTo>
                    <a:pt x="13360" y="1033"/>
                    <a:pt x="12361" y="0"/>
                    <a:pt x="10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Группа 1">
            <a:extLst>
              <a:ext uri="{FF2B5EF4-FFF2-40B4-BE49-F238E27FC236}">
                <a16:creationId xmlns:a16="http://schemas.microsoft.com/office/drawing/2014/main" id="{8D90FD41-1E48-6C4F-AAEC-BED5DA2D6CEB}"/>
              </a:ext>
            </a:extLst>
          </p:cNvPr>
          <p:cNvGrpSpPr>
            <a:grpSpLocks/>
          </p:cNvGrpSpPr>
          <p:nvPr/>
        </p:nvGrpSpPr>
        <p:grpSpPr bwMode="auto">
          <a:xfrm>
            <a:off x="12768263" y="1697038"/>
            <a:ext cx="10233025" cy="806450"/>
            <a:chOff x="5695546" y="665312"/>
            <a:chExt cx="13721558" cy="1080120"/>
          </a:xfrm>
        </p:grpSpPr>
        <p:sp>
          <p:nvSpPr>
            <p:cNvPr id="7177" name="Скругленный прямоугольник 2">
              <a:extLst>
                <a:ext uri="{FF2B5EF4-FFF2-40B4-BE49-F238E27FC236}">
                  <a16:creationId xmlns:a16="http://schemas.microsoft.com/office/drawing/2014/main" id="{ED2DBD98-ACD6-814A-B9CF-B9705B2D1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546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 dirty="0"/>
            </a:p>
          </p:txBody>
        </p:sp>
        <p:sp>
          <p:nvSpPr>
            <p:cNvPr id="7178" name="Скругленный прямоугольник 3">
              <a:extLst>
                <a:ext uri="{FF2B5EF4-FFF2-40B4-BE49-F238E27FC236}">
                  <a16:creationId xmlns:a16="http://schemas.microsoft.com/office/drawing/2014/main" id="{6E00BFEA-8BEB-E84D-9E61-AD535E18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150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79" name="Скругленный прямоугольник 4">
              <a:extLst>
                <a:ext uri="{FF2B5EF4-FFF2-40B4-BE49-F238E27FC236}">
                  <a16:creationId xmlns:a16="http://schemas.microsoft.com/office/drawing/2014/main" id="{B62755ED-33FF-EA44-A176-29EB511AE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754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0" name="Скругленный прямоугольник 5">
              <a:extLst>
                <a:ext uri="{FF2B5EF4-FFF2-40B4-BE49-F238E27FC236}">
                  <a16:creationId xmlns:a16="http://schemas.microsoft.com/office/drawing/2014/main" id="{41D1ACFF-25E3-244A-A741-43CDB73B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358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1" name="Скругленный прямоугольник 6">
              <a:extLst>
                <a:ext uri="{FF2B5EF4-FFF2-40B4-BE49-F238E27FC236}">
                  <a16:creationId xmlns:a16="http://schemas.microsoft.com/office/drawing/2014/main" id="{4B8A9AE2-3DBB-5F45-809C-7C6326813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3962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2" name="Скругленный прямоугольник 7">
              <a:extLst>
                <a:ext uri="{FF2B5EF4-FFF2-40B4-BE49-F238E27FC236}">
                  <a16:creationId xmlns:a16="http://schemas.microsoft.com/office/drawing/2014/main" id="{E22670CE-0D6D-8947-B8D1-3C4B4DFB3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566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3" name="Скругленный прямоугольник 8">
              <a:extLst>
                <a:ext uri="{FF2B5EF4-FFF2-40B4-BE49-F238E27FC236}">
                  <a16:creationId xmlns:a16="http://schemas.microsoft.com/office/drawing/2014/main" id="{372CA9F8-D3DB-3544-964E-7AC146F0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3170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4" name="Скругленный прямоугольник 9">
              <a:extLst>
                <a:ext uri="{FF2B5EF4-FFF2-40B4-BE49-F238E27FC236}">
                  <a16:creationId xmlns:a16="http://schemas.microsoft.com/office/drawing/2014/main" id="{E0D8F6FE-8D03-644B-BD46-BB49761C7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7774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5" name="Скругленный прямоугольник 10">
              <a:extLst>
                <a:ext uri="{FF2B5EF4-FFF2-40B4-BE49-F238E27FC236}">
                  <a16:creationId xmlns:a16="http://schemas.microsoft.com/office/drawing/2014/main" id="{1548B41B-B878-8E49-9F3C-3C124E86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378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86" name="Скругленный прямоугольник 11">
              <a:extLst>
                <a:ext uri="{FF2B5EF4-FFF2-40B4-BE49-F238E27FC236}">
                  <a16:creationId xmlns:a16="http://schemas.microsoft.com/office/drawing/2014/main" id="{C3FB2A91-2B33-4746-82AB-378BFABE2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984" y="665312"/>
              <a:ext cx="1080120" cy="1080120"/>
            </a:xfrm>
            <a:prstGeom prst="roundRect">
              <a:avLst>
                <a:gd name="adj" fmla="val 682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28C318CE-5D57-3445-95F6-331103AC8DD1}"/>
              </a:ext>
            </a:extLst>
          </p:cNvPr>
          <p:cNvSpPr txBox="1">
            <a:spLocks/>
          </p:cNvSpPr>
          <p:nvPr/>
        </p:nvSpPr>
        <p:spPr bwMode="auto">
          <a:xfrm>
            <a:off x="1946275" y="2752725"/>
            <a:ext cx="97329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H1 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5220E509-A0B6-3A44-AB86-7F86691C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8513763"/>
            <a:ext cx="210280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Body</a:t>
            </a:r>
          </a:p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culpa qui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officia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deserunt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accusantium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doloremque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624202F0-C600-8743-8B3D-8FBD6220E41E}"/>
              </a:ext>
            </a:extLst>
          </p:cNvPr>
          <p:cNvSpPr txBox="1">
            <a:spLocks/>
          </p:cNvSpPr>
          <p:nvPr/>
        </p:nvSpPr>
        <p:spPr bwMode="auto">
          <a:xfrm>
            <a:off x="1955800" y="1816100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C11E3FD-C930-7D44-B330-D04609CE7B2D}"/>
              </a:ext>
            </a:extLst>
          </p:cNvPr>
          <p:cNvSpPr txBox="1">
            <a:spLocks/>
          </p:cNvSpPr>
          <p:nvPr/>
        </p:nvSpPr>
        <p:spPr bwMode="auto">
          <a:xfrm>
            <a:off x="1946275" y="6510338"/>
            <a:ext cx="97329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H3 Title text block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FBB96E8-21EB-3345-B784-3CCD83E1F064}"/>
              </a:ext>
            </a:extLst>
          </p:cNvPr>
          <p:cNvSpPr txBox="1">
            <a:spLocks/>
          </p:cNvSpPr>
          <p:nvPr/>
        </p:nvSpPr>
        <p:spPr bwMode="auto">
          <a:xfrm>
            <a:off x="1946275" y="5661025"/>
            <a:ext cx="9732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rgbClr val="16222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H3 Title text block</a:t>
            </a:r>
            <a:endParaRPr lang="x-none" altLang="x-none" sz="3200" dirty="0">
              <a:solidFill>
                <a:srgbClr val="16222D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F7ABE31C-6BDF-DB42-95A6-4262F2324298}"/>
              </a:ext>
            </a:extLst>
          </p:cNvPr>
          <p:cNvSpPr txBox="1">
            <a:spLocks/>
          </p:cNvSpPr>
          <p:nvPr/>
        </p:nvSpPr>
        <p:spPr bwMode="auto">
          <a:xfrm>
            <a:off x="1946275" y="4395788"/>
            <a:ext cx="9732963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7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H2 Title text block</a:t>
            </a:r>
            <a:endParaRPr lang="x-none" altLang="x-none" sz="7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77639F25-D2E2-7945-9F4D-A8B5D3A20F98}"/>
              </a:ext>
            </a:extLst>
          </p:cNvPr>
          <p:cNvSpPr txBox="1">
            <a:spLocks/>
          </p:cNvSpPr>
          <p:nvPr/>
        </p:nvSpPr>
        <p:spPr bwMode="auto">
          <a:xfrm>
            <a:off x="1946275" y="7361238"/>
            <a:ext cx="97329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H3 Title text block</a:t>
            </a:r>
            <a:endParaRPr lang="x-none" altLang="x-none" sz="32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F727402-EA7F-9A4B-93F4-3B208536FC7D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17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Project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8D6EA77F-DF2A-4F49-AC71-47768B4184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1725" y="4554538"/>
            <a:ext cx="3960813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73E2921-C3F4-034F-BFD3-E7A6E6E09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00013" y="4554538"/>
            <a:ext cx="3960812" cy="3959225"/>
          </a:xfrm>
          <a:prstGeom prst="ellipse">
            <a:avLst/>
          </a:prstGeom>
          <a:ln w="31750">
            <a:solidFill>
              <a:schemeClr val="accent3"/>
            </a:solidFill>
          </a:ln>
        </p:spPr>
      </p:sp>
      <p:grpSp>
        <p:nvGrpSpPr>
          <p:cNvPr id="19462" name="Группа 8">
            <a:extLst>
              <a:ext uri="{FF2B5EF4-FFF2-40B4-BE49-F238E27FC236}">
                <a16:creationId xmlns:a16="http://schemas.microsoft.com/office/drawing/2014/main" id="{7964C038-9AC7-4E4C-9E3F-CE6606ACF99D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4851400"/>
            <a:ext cx="4049712" cy="5929313"/>
            <a:chOff x="7094629" y="4851179"/>
            <a:chExt cx="4049713" cy="5929469"/>
          </a:xfrm>
        </p:grpSpPr>
        <p:sp>
          <p:nvSpPr>
            <p:cNvPr id="19472" name="Rectangle 1">
              <a:extLst>
                <a:ext uri="{FF2B5EF4-FFF2-40B4-BE49-F238E27FC236}">
                  <a16:creationId xmlns:a16="http://schemas.microsoft.com/office/drawing/2014/main" id="{AB85BAD9-2CC1-6C46-B295-DCEB9B9F6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541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dlabore et dolore voluptate velit esse magna aliqua. Ut enim ad</a:t>
              </a:r>
            </a:p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 do eiusmod tempor minim sed do exercitation</a:t>
              </a: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396E9C19-AEAD-9742-9C71-714007DED0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9463" name="Группа 5">
            <a:extLst>
              <a:ext uri="{FF2B5EF4-FFF2-40B4-BE49-F238E27FC236}">
                <a16:creationId xmlns:a16="http://schemas.microsoft.com/office/drawing/2014/main" id="{465C8892-88CB-1C46-ACC5-57F4793BD403}"/>
              </a:ext>
            </a:extLst>
          </p:cNvPr>
          <p:cNvGrpSpPr>
            <a:grpSpLocks/>
          </p:cNvGrpSpPr>
          <p:nvPr/>
        </p:nvGrpSpPr>
        <p:grpSpPr bwMode="auto">
          <a:xfrm>
            <a:off x="5157788" y="4525963"/>
            <a:ext cx="1203325" cy="1203325"/>
            <a:chOff x="5157788" y="4525963"/>
            <a:chExt cx="1203325" cy="1203325"/>
          </a:xfrm>
        </p:grpSpPr>
        <p:sp>
          <p:nvSpPr>
            <p:cNvPr id="22" name="Shape 346">
              <a:extLst>
                <a:ext uri="{FF2B5EF4-FFF2-40B4-BE49-F238E27FC236}">
                  <a16:creationId xmlns:a16="http://schemas.microsoft.com/office/drawing/2014/main" id="{B1B4AC51-5114-8F44-914A-3E36777C41C4}"/>
                </a:ext>
              </a:extLst>
            </p:cNvPr>
            <p:cNvSpPr/>
            <p:nvPr/>
          </p:nvSpPr>
          <p:spPr bwMode="auto">
            <a:xfrm>
              <a:off x="5157788" y="4525963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Text Box 3">
              <a:extLst>
                <a:ext uri="{FF2B5EF4-FFF2-40B4-BE49-F238E27FC236}">
                  <a16:creationId xmlns:a16="http://schemas.microsoft.com/office/drawing/2014/main" id="{53B96950-824B-7B44-B79B-CE7C3786B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0175" y="4833938"/>
              <a:ext cx="1127125" cy="53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</a:t>
              </a:r>
              <a:endParaRPr lang="x-none" altLang="x-none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9464" name="Группа 37">
            <a:extLst>
              <a:ext uri="{FF2B5EF4-FFF2-40B4-BE49-F238E27FC236}">
                <a16:creationId xmlns:a16="http://schemas.microsoft.com/office/drawing/2014/main" id="{AC370DD5-79BD-9147-BA03-E6211BC60724}"/>
              </a:ext>
            </a:extLst>
          </p:cNvPr>
          <p:cNvGrpSpPr>
            <a:grpSpLocks/>
          </p:cNvGrpSpPr>
          <p:nvPr/>
        </p:nvGrpSpPr>
        <p:grpSpPr bwMode="auto">
          <a:xfrm>
            <a:off x="15601950" y="4525963"/>
            <a:ext cx="1203325" cy="1203325"/>
            <a:chOff x="5157788" y="4525963"/>
            <a:chExt cx="1203325" cy="1203325"/>
          </a:xfrm>
        </p:grpSpPr>
        <p:sp>
          <p:nvSpPr>
            <p:cNvPr id="40" name="Shape 346">
              <a:extLst>
                <a:ext uri="{FF2B5EF4-FFF2-40B4-BE49-F238E27FC236}">
                  <a16:creationId xmlns:a16="http://schemas.microsoft.com/office/drawing/2014/main" id="{97B1F509-BEBE-4D49-8DCD-23BD10B4E974}"/>
                </a:ext>
              </a:extLst>
            </p:cNvPr>
            <p:cNvSpPr/>
            <p:nvPr/>
          </p:nvSpPr>
          <p:spPr bwMode="auto">
            <a:xfrm>
              <a:off x="5157788" y="4525963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19CC2788-1068-4149-AD64-48B44BCD9D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0176" y="4833938"/>
              <a:ext cx="1127125" cy="53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</a:t>
              </a:r>
              <a:endParaRPr lang="x-none" altLang="x-none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9465" name="Группа 33">
            <a:extLst>
              <a:ext uri="{FF2B5EF4-FFF2-40B4-BE49-F238E27FC236}">
                <a16:creationId xmlns:a16="http://schemas.microsoft.com/office/drawing/2014/main" id="{F2AB618F-D51C-5340-AC99-91DB323BA1ED}"/>
              </a:ext>
            </a:extLst>
          </p:cNvPr>
          <p:cNvGrpSpPr>
            <a:grpSpLocks/>
          </p:cNvGrpSpPr>
          <p:nvPr/>
        </p:nvGrpSpPr>
        <p:grpSpPr bwMode="auto">
          <a:xfrm>
            <a:off x="17532350" y="4851400"/>
            <a:ext cx="4049713" cy="5929313"/>
            <a:chOff x="7094629" y="4851179"/>
            <a:chExt cx="4049713" cy="5929469"/>
          </a:xfrm>
        </p:grpSpPr>
        <p:sp>
          <p:nvSpPr>
            <p:cNvPr id="19466" name="Rectangle 1">
              <a:extLst>
                <a:ext uri="{FF2B5EF4-FFF2-40B4-BE49-F238E27FC236}">
                  <a16:creationId xmlns:a16="http://schemas.microsoft.com/office/drawing/2014/main" id="{678FAE2F-4963-0141-8C52-D2D6B0C1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541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dlabore et dolore voluptate velit esse magna aliqua. Ut enim ad</a:t>
              </a:r>
            </a:p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 do eiusmod tempor minim sed do exercitation</a:t>
              </a: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88461191-8AC3-4948-867B-AC41B38BBB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92FC05B3-18FD-074B-80E1-A84435657ECA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0484" name="Группа 84">
            <a:extLst>
              <a:ext uri="{FF2B5EF4-FFF2-40B4-BE49-F238E27FC236}">
                <a16:creationId xmlns:a16="http://schemas.microsoft.com/office/drawing/2014/main" id="{72348019-0360-1B48-925E-2437BF59E4C6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4337050"/>
            <a:ext cx="6624637" cy="2159000"/>
            <a:chOff x="1871379" y="4337720"/>
            <a:chExt cx="6624736" cy="2158896"/>
          </a:xfrm>
        </p:grpSpPr>
        <p:grpSp>
          <p:nvGrpSpPr>
            <p:cNvPr id="20541" name="Группа 2">
              <a:extLst>
                <a:ext uri="{FF2B5EF4-FFF2-40B4-BE49-F238E27FC236}">
                  <a16:creationId xmlns:a16="http://schemas.microsoft.com/office/drawing/2014/main" id="{13D94DBD-7D1C-364A-B5DA-96657831A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379" y="4337720"/>
              <a:ext cx="1203891" cy="1203891"/>
              <a:chOff x="1847676" y="4661710"/>
              <a:chExt cx="1203891" cy="1203891"/>
            </a:xfrm>
          </p:grpSpPr>
          <p:sp>
            <p:nvSpPr>
              <p:cNvPr id="19" name="Shape 376">
                <a:extLst>
                  <a:ext uri="{FF2B5EF4-FFF2-40B4-BE49-F238E27FC236}">
                    <a16:creationId xmlns:a16="http://schemas.microsoft.com/office/drawing/2014/main" id="{BF36380C-AC89-984D-8217-E52A6C763DEC}"/>
                  </a:ext>
                </a:extLst>
              </p:cNvPr>
              <p:cNvSpPr/>
              <p:nvPr/>
            </p:nvSpPr>
            <p:spPr>
              <a:xfrm>
                <a:off x="1847676" y="4661710"/>
                <a:ext cx="1203343" cy="1203267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46" name="Shape 377">
                <a:extLst>
                  <a:ext uri="{FF2B5EF4-FFF2-40B4-BE49-F238E27FC236}">
                    <a16:creationId xmlns:a16="http://schemas.microsoft.com/office/drawing/2014/main" id="{4CF22563-A97C-2243-8654-EE91B65B0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6492" y="4977247"/>
                <a:ext cx="381978" cy="501380"/>
              </a:xfrm>
              <a:custGeom>
                <a:avLst/>
                <a:gdLst>
                  <a:gd name="T0" fmla="*/ 190989 w 21600"/>
                  <a:gd name="T1" fmla="*/ 250690 h 21600"/>
                  <a:gd name="T2" fmla="*/ 190989 w 21600"/>
                  <a:gd name="T3" fmla="*/ 250690 h 21600"/>
                  <a:gd name="T4" fmla="*/ 190989 w 21600"/>
                  <a:gd name="T5" fmla="*/ 250690 h 21600"/>
                  <a:gd name="T6" fmla="*/ 190989 w 21600"/>
                  <a:gd name="T7" fmla="*/ 2506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42" name="Группа 16">
              <a:extLst>
                <a:ext uri="{FF2B5EF4-FFF2-40B4-BE49-F238E27FC236}">
                  <a16:creationId xmlns:a16="http://schemas.microsoft.com/office/drawing/2014/main" id="{DE00EAD4-AD5E-9148-863B-5E049AEAD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690" y="4555931"/>
              <a:ext cx="5042425" cy="1940685"/>
              <a:chOff x="4269255" y="4879921"/>
              <a:chExt cx="5042425" cy="1940685"/>
            </a:xfrm>
          </p:grpSpPr>
          <p:sp>
            <p:nvSpPr>
              <p:cNvPr id="20543" name="Rectangle 1">
                <a:extLst>
                  <a:ext uri="{FF2B5EF4-FFF2-40B4-BE49-F238E27FC236}">
                    <a16:creationId xmlns:a16="http://schemas.microsoft.com/office/drawing/2014/main" id="{1CB3153E-9AE4-9347-B980-24F491D28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B31AD990-DD74-2749-808B-D4D7EA7F0F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705" y="4879187"/>
                <a:ext cx="3487790" cy="792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85" name="Группа 85">
            <a:extLst>
              <a:ext uri="{FF2B5EF4-FFF2-40B4-BE49-F238E27FC236}">
                <a16:creationId xmlns:a16="http://schemas.microsoft.com/office/drawing/2014/main" id="{C69AD554-A42D-D34A-979C-3CEBFCE14CCD}"/>
              </a:ext>
            </a:extLst>
          </p:cNvPr>
          <p:cNvGrpSpPr>
            <a:grpSpLocks/>
          </p:cNvGrpSpPr>
          <p:nvPr/>
        </p:nvGrpSpPr>
        <p:grpSpPr bwMode="auto">
          <a:xfrm>
            <a:off x="9139238" y="4337050"/>
            <a:ext cx="6629400" cy="2159000"/>
            <a:chOff x="9139064" y="4337720"/>
            <a:chExt cx="6630170" cy="2158896"/>
          </a:xfrm>
        </p:grpSpPr>
        <p:grpSp>
          <p:nvGrpSpPr>
            <p:cNvPr id="20535" name="Группа 10">
              <a:extLst>
                <a:ext uri="{FF2B5EF4-FFF2-40B4-BE49-F238E27FC236}">
                  <a16:creationId xmlns:a16="http://schemas.microsoft.com/office/drawing/2014/main" id="{16199B0E-8A5D-7647-B21E-FF80D82A0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9064" y="4337720"/>
              <a:ext cx="1203890" cy="1203890"/>
              <a:chOff x="9115361" y="4661710"/>
              <a:chExt cx="1203890" cy="1203890"/>
            </a:xfrm>
          </p:grpSpPr>
          <p:sp>
            <p:nvSpPr>
              <p:cNvPr id="32" name="Shape 394">
                <a:extLst>
                  <a:ext uri="{FF2B5EF4-FFF2-40B4-BE49-F238E27FC236}">
                    <a16:creationId xmlns:a16="http://schemas.microsoft.com/office/drawing/2014/main" id="{136F3358-A9E0-2D4B-BA66-EEDC82DDA6DE}"/>
                  </a:ext>
                </a:extLst>
              </p:cNvPr>
              <p:cNvSpPr/>
              <p:nvPr/>
            </p:nvSpPr>
            <p:spPr>
              <a:xfrm>
                <a:off x="9115361" y="4661710"/>
                <a:ext cx="1203465" cy="1203267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40" name="Shape 396">
                <a:extLst>
                  <a:ext uri="{FF2B5EF4-FFF2-40B4-BE49-F238E27FC236}">
                    <a16:creationId xmlns:a16="http://schemas.microsoft.com/office/drawing/2014/main" id="{1CADBF92-6FFF-FA41-A033-76321B9D5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138" y="5044541"/>
                <a:ext cx="444053" cy="395375"/>
              </a:xfrm>
              <a:custGeom>
                <a:avLst/>
                <a:gdLst>
                  <a:gd name="T0" fmla="*/ 222027 w 21600"/>
                  <a:gd name="T1" fmla="*/ 197688 h 21489"/>
                  <a:gd name="T2" fmla="*/ 222027 w 21600"/>
                  <a:gd name="T3" fmla="*/ 197688 h 21489"/>
                  <a:gd name="T4" fmla="*/ 222027 w 21600"/>
                  <a:gd name="T5" fmla="*/ 197688 h 21489"/>
                  <a:gd name="T6" fmla="*/ 222027 w 21600"/>
                  <a:gd name="T7" fmla="*/ 197688 h 2148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89" extrusionOk="0">
                    <a:moveTo>
                      <a:pt x="0" y="16876"/>
                    </a:moveTo>
                    <a:lnTo>
                      <a:pt x="0" y="21489"/>
                    </a:lnTo>
                    <a:lnTo>
                      <a:pt x="4090" y="21489"/>
                    </a:lnTo>
                    <a:lnTo>
                      <a:pt x="16041" y="8139"/>
                    </a:lnTo>
                    <a:lnTo>
                      <a:pt x="11912" y="3570"/>
                    </a:lnTo>
                    <a:lnTo>
                      <a:pt x="0" y="16876"/>
                    </a:lnTo>
                    <a:close/>
                    <a:moveTo>
                      <a:pt x="19138" y="4723"/>
                    </a:moveTo>
                    <a:cubicBezTo>
                      <a:pt x="19535" y="4236"/>
                      <a:pt x="19535" y="3570"/>
                      <a:pt x="19138" y="3082"/>
                    </a:cubicBezTo>
                    <a:lnTo>
                      <a:pt x="16676" y="333"/>
                    </a:lnTo>
                    <a:cubicBezTo>
                      <a:pt x="16240" y="-111"/>
                      <a:pt x="15644" y="-111"/>
                      <a:pt x="15207" y="333"/>
                    </a:cubicBezTo>
                    <a:lnTo>
                      <a:pt x="13143" y="2417"/>
                    </a:lnTo>
                    <a:lnTo>
                      <a:pt x="17272" y="6986"/>
                    </a:lnTo>
                    <a:lnTo>
                      <a:pt x="19138" y="4723"/>
                    </a:lnTo>
                    <a:close/>
                    <a:moveTo>
                      <a:pt x="9847" y="19183"/>
                    </a:moveTo>
                    <a:lnTo>
                      <a:pt x="7584" y="21489"/>
                    </a:lnTo>
                    <a:lnTo>
                      <a:pt x="21600" y="21489"/>
                    </a:lnTo>
                    <a:lnTo>
                      <a:pt x="21600" y="19183"/>
                    </a:lnTo>
                    <a:lnTo>
                      <a:pt x="9847" y="19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36" name="Группа 57">
              <a:extLst>
                <a:ext uri="{FF2B5EF4-FFF2-40B4-BE49-F238E27FC236}">
                  <a16:creationId xmlns:a16="http://schemas.microsoft.com/office/drawing/2014/main" id="{83F91F07-D87B-6D4B-82FF-7C39D0461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26809" y="4555931"/>
              <a:ext cx="5042425" cy="1940685"/>
              <a:chOff x="4269255" y="4879921"/>
              <a:chExt cx="5042425" cy="1940685"/>
            </a:xfrm>
          </p:grpSpPr>
          <p:sp>
            <p:nvSpPr>
              <p:cNvPr id="20537" name="Rectangle 1">
                <a:extLst>
                  <a:ext uri="{FF2B5EF4-FFF2-40B4-BE49-F238E27FC236}">
                    <a16:creationId xmlns:a16="http://schemas.microsoft.com/office/drawing/2014/main" id="{A9578B74-A136-D540-8D13-4DC12972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A4A6B40F-33D0-964A-AE0C-C8956BC4B4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194" y="4879187"/>
                <a:ext cx="3488142" cy="792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86" name="Группа 88">
            <a:extLst>
              <a:ext uri="{FF2B5EF4-FFF2-40B4-BE49-F238E27FC236}">
                <a16:creationId xmlns:a16="http://schemas.microsoft.com/office/drawing/2014/main" id="{98BC5865-09BF-9C4E-B894-A8E6DA2560D9}"/>
              </a:ext>
            </a:extLst>
          </p:cNvPr>
          <p:cNvGrpSpPr>
            <a:grpSpLocks/>
          </p:cNvGrpSpPr>
          <p:nvPr/>
        </p:nvGrpSpPr>
        <p:grpSpPr bwMode="auto">
          <a:xfrm>
            <a:off x="16406813" y="4337050"/>
            <a:ext cx="6635750" cy="2144713"/>
            <a:chOff x="16406749" y="4337720"/>
            <a:chExt cx="6635605" cy="2144697"/>
          </a:xfrm>
        </p:grpSpPr>
        <p:grpSp>
          <p:nvGrpSpPr>
            <p:cNvPr id="20529" name="Группа 13">
              <a:extLst>
                <a:ext uri="{FF2B5EF4-FFF2-40B4-BE49-F238E27FC236}">
                  <a16:creationId xmlns:a16="http://schemas.microsoft.com/office/drawing/2014/main" id="{11E6B5C1-CB54-BC45-986E-0FE7FF21D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6749" y="4337720"/>
              <a:ext cx="1203891" cy="1203891"/>
              <a:chOff x="16383046" y="4661710"/>
              <a:chExt cx="1203891" cy="1203891"/>
            </a:xfrm>
          </p:grpSpPr>
          <p:sp>
            <p:nvSpPr>
              <p:cNvPr id="44" name="Shape 403">
                <a:extLst>
                  <a:ext uri="{FF2B5EF4-FFF2-40B4-BE49-F238E27FC236}">
                    <a16:creationId xmlns:a16="http://schemas.microsoft.com/office/drawing/2014/main" id="{E9C49890-96B8-9D4A-A6D9-1B4B85E947CC}"/>
                  </a:ext>
                </a:extLst>
              </p:cNvPr>
              <p:cNvSpPr/>
              <p:nvPr/>
            </p:nvSpPr>
            <p:spPr>
              <a:xfrm>
                <a:off x="16383046" y="4661710"/>
                <a:ext cx="1203299" cy="1203316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34" name="Shape 404">
                <a:extLst>
                  <a:ext uri="{FF2B5EF4-FFF2-40B4-BE49-F238E27FC236}">
                    <a16:creationId xmlns:a16="http://schemas.microsoft.com/office/drawing/2014/main" id="{5FFBB76B-9933-C342-B2A2-D32FF6175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862" y="4977247"/>
                <a:ext cx="381978" cy="501380"/>
              </a:xfrm>
              <a:custGeom>
                <a:avLst/>
                <a:gdLst>
                  <a:gd name="T0" fmla="*/ 190989 w 21600"/>
                  <a:gd name="T1" fmla="*/ 250690 h 21600"/>
                  <a:gd name="T2" fmla="*/ 190989 w 21600"/>
                  <a:gd name="T3" fmla="*/ 250690 h 21600"/>
                  <a:gd name="T4" fmla="*/ 190989 w 21600"/>
                  <a:gd name="T5" fmla="*/ 250690 h 21600"/>
                  <a:gd name="T6" fmla="*/ 190989 w 21600"/>
                  <a:gd name="T7" fmla="*/ 2506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30" name="Группа 60">
              <a:extLst>
                <a:ext uri="{FF2B5EF4-FFF2-40B4-BE49-F238E27FC236}">
                  <a16:creationId xmlns:a16="http://schemas.microsoft.com/office/drawing/2014/main" id="{2F8C7E99-1AF5-8C43-981F-CA8D2F6CF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9929" y="4541732"/>
              <a:ext cx="5042425" cy="1940685"/>
              <a:chOff x="4269255" y="4879921"/>
              <a:chExt cx="5042425" cy="1940685"/>
            </a:xfrm>
          </p:grpSpPr>
          <p:sp>
            <p:nvSpPr>
              <p:cNvPr id="20531" name="Rectangle 1">
                <a:extLst>
                  <a:ext uri="{FF2B5EF4-FFF2-40B4-BE49-F238E27FC236}">
                    <a16:creationId xmlns:a16="http://schemas.microsoft.com/office/drawing/2014/main" id="{21E59360-AA59-A54D-8CED-564B3880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63" name="Text Box 3">
                <a:extLst>
                  <a:ext uri="{FF2B5EF4-FFF2-40B4-BE49-F238E27FC236}">
                    <a16:creationId xmlns:a16="http://schemas.microsoft.com/office/drawing/2014/main" id="{9D890A4E-D2DA-8346-B2A2-5669EB2E689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890" y="4880695"/>
                <a:ext cx="3487661" cy="792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87" name="Группа 63">
            <a:extLst>
              <a:ext uri="{FF2B5EF4-FFF2-40B4-BE49-F238E27FC236}">
                <a16:creationId xmlns:a16="http://schemas.microsoft.com/office/drawing/2014/main" id="{E7500A82-5D74-9D44-A5A2-7E7519F5821A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6742113"/>
            <a:ext cx="6621462" cy="2228850"/>
            <a:chOff x="1871379" y="6742132"/>
            <a:chExt cx="6622273" cy="2228125"/>
          </a:xfrm>
        </p:grpSpPr>
        <p:grpSp>
          <p:nvGrpSpPr>
            <p:cNvPr id="20523" name="Группа 4">
              <a:extLst>
                <a:ext uri="{FF2B5EF4-FFF2-40B4-BE49-F238E27FC236}">
                  <a16:creationId xmlns:a16="http://schemas.microsoft.com/office/drawing/2014/main" id="{D976333E-58E0-7B4F-BDDD-0AEE9D773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379" y="6742132"/>
              <a:ext cx="1203890" cy="1203890"/>
              <a:chOff x="1847676" y="6852423"/>
              <a:chExt cx="1203890" cy="1203890"/>
            </a:xfrm>
          </p:grpSpPr>
          <p:sp>
            <p:nvSpPr>
              <p:cNvPr id="23" name="Shape 381">
                <a:extLst>
                  <a:ext uri="{FF2B5EF4-FFF2-40B4-BE49-F238E27FC236}">
                    <a16:creationId xmlns:a16="http://schemas.microsoft.com/office/drawing/2014/main" id="{B92CD9E8-4B59-FF43-9F30-E35F9E0312F7}"/>
                  </a:ext>
                </a:extLst>
              </p:cNvPr>
              <p:cNvSpPr/>
              <p:nvPr/>
            </p:nvSpPr>
            <p:spPr>
              <a:xfrm>
                <a:off x="1847676" y="6852423"/>
                <a:ext cx="1203472" cy="1204520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28" name="Shape 383">
                <a:extLst>
                  <a:ext uri="{FF2B5EF4-FFF2-40B4-BE49-F238E27FC236}">
                    <a16:creationId xmlns:a16="http://schemas.microsoft.com/office/drawing/2014/main" id="{B6C1B9B6-8B3B-9542-A426-6CF3E3D39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814" y="7267118"/>
                <a:ext cx="425331" cy="374499"/>
              </a:xfrm>
              <a:custGeom>
                <a:avLst/>
                <a:gdLst>
                  <a:gd name="T0" fmla="*/ 212666 w 21600"/>
                  <a:gd name="T1" fmla="*/ 187250 h 21600"/>
                  <a:gd name="T2" fmla="*/ 212666 w 21600"/>
                  <a:gd name="T3" fmla="*/ 187250 h 21600"/>
                  <a:gd name="T4" fmla="*/ 212666 w 21600"/>
                  <a:gd name="T5" fmla="*/ 187250 h 21600"/>
                  <a:gd name="T6" fmla="*/ 212666 w 21600"/>
                  <a:gd name="T7" fmla="*/ 18725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430" y="0"/>
                    </a:moveTo>
                    <a:lnTo>
                      <a:pt x="1350" y="0"/>
                    </a:lnTo>
                    <a:lnTo>
                      <a:pt x="1350" y="2598"/>
                    </a:lnTo>
                    <a:lnTo>
                      <a:pt x="20430" y="2598"/>
                    </a:lnTo>
                    <a:lnTo>
                      <a:pt x="20430" y="0"/>
                    </a:lnTo>
                    <a:close/>
                    <a:moveTo>
                      <a:pt x="21600" y="13551"/>
                    </a:moveTo>
                    <a:lnTo>
                      <a:pt x="21600" y="10647"/>
                    </a:lnTo>
                    <a:lnTo>
                      <a:pt x="20430" y="3872"/>
                    </a:lnTo>
                    <a:lnTo>
                      <a:pt x="1350" y="3872"/>
                    </a:lnTo>
                    <a:lnTo>
                      <a:pt x="0" y="10647"/>
                    </a:lnTo>
                    <a:lnTo>
                      <a:pt x="0" y="13551"/>
                    </a:lnTo>
                    <a:lnTo>
                      <a:pt x="1350" y="13551"/>
                    </a:lnTo>
                    <a:lnTo>
                      <a:pt x="1350" y="21600"/>
                    </a:lnTo>
                    <a:lnTo>
                      <a:pt x="13320" y="21600"/>
                    </a:lnTo>
                    <a:lnTo>
                      <a:pt x="13320" y="13551"/>
                    </a:lnTo>
                    <a:lnTo>
                      <a:pt x="18135" y="13551"/>
                    </a:lnTo>
                    <a:lnTo>
                      <a:pt x="18135" y="21600"/>
                    </a:lnTo>
                    <a:lnTo>
                      <a:pt x="20430" y="21600"/>
                    </a:lnTo>
                    <a:lnTo>
                      <a:pt x="20430" y="13551"/>
                    </a:lnTo>
                    <a:lnTo>
                      <a:pt x="21600" y="13551"/>
                    </a:lnTo>
                    <a:close/>
                    <a:moveTo>
                      <a:pt x="10800" y="19002"/>
                    </a:moveTo>
                    <a:lnTo>
                      <a:pt x="3645" y="19002"/>
                    </a:lnTo>
                    <a:lnTo>
                      <a:pt x="3645" y="13551"/>
                    </a:lnTo>
                    <a:lnTo>
                      <a:pt x="10800" y="13551"/>
                    </a:lnTo>
                    <a:lnTo>
                      <a:pt x="10800" y="190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24" name="Группа 65">
              <a:extLst>
                <a:ext uri="{FF2B5EF4-FFF2-40B4-BE49-F238E27FC236}">
                  <a16:creationId xmlns:a16="http://schemas.microsoft.com/office/drawing/2014/main" id="{B740B7EC-3749-6243-AFF2-6704FD94B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1227" y="7029572"/>
              <a:ext cx="5042425" cy="1940685"/>
              <a:chOff x="4269255" y="4879921"/>
              <a:chExt cx="5042425" cy="1940685"/>
            </a:xfrm>
          </p:grpSpPr>
          <p:sp>
            <p:nvSpPr>
              <p:cNvPr id="20525" name="Rectangle 1">
                <a:extLst>
                  <a:ext uri="{FF2B5EF4-FFF2-40B4-BE49-F238E27FC236}">
                    <a16:creationId xmlns:a16="http://schemas.microsoft.com/office/drawing/2014/main" id="{4BE3EBF9-1427-824C-879B-CAA64430B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CD0CB15F-2950-6040-891D-E5ABD022D3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162" y="4879724"/>
                <a:ext cx="3488166" cy="79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88" name="Группа 87">
            <a:extLst>
              <a:ext uri="{FF2B5EF4-FFF2-40B4-BE49-F238E27FC236}">
                <a16:creationId xmlns:a16="http://schemas.microsoft.com/office/drawing/2014/main" id="{71809C87-A5BF-634E-8129-0E17532C3E65}"/>
              </a:ext>
            </a:extLst>
          </p:cNvPr>
          <p:cNvGrpSpPr>
            <a:grpSpLocks/>
          </p:cNvGrpSpPr>
          <p:nvPr/>
        </p:nvGrpSpPr>
        <p:grpSpPr bwMode="auto">
          <a:xfrm>
            <a:off x="9139238" y="6742113"/>
            <a:ext cx="6627812" cy="2228850"/>
            <a:chOff x="9139064" y="6742132"/>
            <a:chExt cx="6627707" cy="2228125"/>
          </a:xfrm>
        </p:grpSpPr>
        <p:grpSp>
          <p:nvGrpSpPr>
            <p:cNvPr id="20517" name="Группа 11">
              <a:extLst>
                <a:ext uri="{FF2B5EF4-FFF2-40B4-BE49-F238E27FC236}">
                  <a16:creationId xmlns:a16="http://schemas.microsoft.com/office/drawing/2014/main" id="{0B3D1750-D356-C242-82F3-61479887D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9064" y="6742132"/>
              <a:ext cx="1203890" cy="1203890"/>
              <a:chOff x="9115361" y="6852424"/>
              <a:chExt cx="1203890" cy="1203890"/>
            </a:xfrm>
          </p:grpSpPr>
          <p:sp>
            <p:nvSpPr>
              <p:cNvPr id="29" name="Shape 390">
                <a:extLst>
                  <a:ext uri="{FF2B5EF4-FFF2-40B4-BE49-F238E27FC236}">
                    <a16:creationId xmlns:a16="http://schemas.microsoft.com/office/drawing/2014/main" id="{85B80814-60EE-494E-88C9-F9199CCEF99C}"/>
                  </a:ext>
                </a:extLst>
              </p:cNvPr>
              <p:cNvSpPr/>
              <p:nvPr/>
            </p:nvSpPr>
            <p:spPr>
              <a:xfrm>
                <a:off x="9115361" y="6852424"/>
                <a:ext cx="1203306" cy="1204520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22" name="Shape 392">
                <a:extLst>
                  <a:ext uri="{FF2B5EF4-FFF2-40B4-BE49-F238E27FC236}">
                    <a16:creationId xmlns:a16="http://schemas.microsoft.com/office/drawing/2014/main" id="{C3F7C84D-9E0D-B146-A6CB-6CCB25673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2793" y="7204752"/>
                <a:ext cx="475721" cy="436887"/>
              </a:xfrm>
              <a:custGeom>
                <a:avLst/>
                <a:gdLst>
                  <a:gd name="T0" fmla="*/ 237861 w 21600"/>
                  <a:gd name="T1" fmla="*/ 218444 h 21600"/>
                  <a:gd name="T2" fmla="*/ 237861 w 21600"/>
                  <a:gd name="T3" fmla="*/ 218444 h 21600"/>
                  <a:gd name="T4" fmla="*/ 237861 w 21600"/>
                  <a:gd name="T5" fmla="*/ 218444 h 21600"/>
                  <a:gd name="T6" fmla="*/ 237861 w 21600"/>
                  <a:gd name="T7" fmla="*/ 21844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3950" y="21600"/>
                    </a:lnTo>
                    <a:lnTo>
                      <a:pt x="3950" y="8656"/>
                    </a:lnTo>
                    <a:lnTo>
                      <a:pt x="0" y="8656"/>
                    </a:lnTo>
                    <a:lnTo>
                      <a:pt x="0" y="21600"/>
                    </a:lnTo>
                    <a:close/>
                    <a:moveTo>
                      <a:pt x="21600" y="9649"/>
                    </a:moveTo>
                    <a:cubicBezTo>
                      <a:pt x="21600" y="8418"/>
                      <a:pt x="20658" y="7624"/>
                      <a:pt x="19534" y="7624"/>
                    </a:cubicBezTo>
                    <a:lnTo>
                      <a:pt x="13337" y="7624"/>
                    </a:lnTo>
                    <a:lnTo>
                      <a:pt x="14460" y="2462"/>
                    </a:lnTo>
                    <a:lnTo>
                      <a:pt x="14460" y="2263"/>
                    </a:lnTo>
                    <a:cubicBezTo>
                      <a:pt x="14460" y="1826"/>
                      <a:pt x="14279" y="1429"/>
                      <a:pt x="14098" y="1032"/>
                    </a:cubicBezTo>
                    <a:lnTo>
                      <a:pt x="12974" y="0"/>
                    </a:lnTo>
                    <a:lnTo>
                      <a:pt x="6379" y="6988"/>
                    </a:lnTo>
                    <a:cubicBezTo>
                      <a:pt x="6016" y="7385"/>
                      <a:pt x="5835" y="8021"/>
                      <a:pt x="5835" y="8656"/>
                    </a:cubicBezTo>
                    <a:lnTo>
                      <a:pt x="5835" y="19337"/>
                    </a:lnTo>
                    <a:cubicBezTo>
                      <a:pt x="5835" y="20568"/>
                      <a:pt x="6777" y="21600"/>
                      <a:pt x="7901" y="21600"/>
                    </a:cubicBezTo>
                    <a:lnTo>
                      <a:pt x="16707" y="21600"/>
                    </a:lnTo>
                    <a:cubicBezTo>
                      <a:pt x="17468" y="21600"/>
                      <a:pt x="18230" y="21004"/>
                      <a:pt x="18411" y="20171"/>
                    </a:cubicBezTo>
                    <a:lnTo>
                      <a:pt x="21419" y="12547"/>
                    </a:lnTo>
                    <a:cubicBezTo>
                      <a:pt x="21419" y="12349"/>
                      <a:pt x="21419" y="12150"/>
                      <a:pt x="21419" y="11713"/>
                    </a:cubicBezTo>
                    <a:lnTo>
                      <a:pt x="21419" y="9649"/>
                    </a:lnTo>
                    <a:lnTo>
                      <a:pt x="21600" y="96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18" name="Группа 66">
              <a:extLst>
                <a:ext uri="{FF2B5EF4-FFF2-40B4-BE49-F238E27FC236}">
                  <a16:creationId xmlns:a16="http://schemas.microsoft.com/office/drawing/2014/main" id="{1AC6AA30-429E-974A-B242-E9F6A3413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24346" y="7029572"/>
              <a:ext cx="5042425" cy="1940685"/>
              <a:chOff x="4269255" y="4879921"/>
              <a:chExt cx="5042425" cy="1940685"/>
            </a:xfrm>
          </p:grpSpPr>
          <p:sp>
            <p:nvSpPr>
              <p:cNvPr id="20519" name="Rectangle 1">
                <a:extLst>
                  <a:ext uri="{FF2B5EF4-FFF2-40B4-BE49-F238E27FC236}">
                    <a16:creationId xmlns:a16="http://schemas.microsoft.com/office/drawing/2014/main" id="{B962937A-371B-5748-94DD-7851F6063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72" name="Text Box 3">
                <a:extLst>
                  <a:ext uri="{FF2B5EF4-FFF2-40B4-BE49-F238E27FC236}">
                    <a16:creationId xmlns:a16="http://schemas.microsoft.com/office/drawing/2014/main" id="{69B689E2-6254-974E-81CA-13C19E9AA9B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860" y="4879724"/>
                <a:ext cx="3487683" cy="79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511" name="Группа 14">
            <a:extLst>
              <a:ext uri="{FF2B5EF4-FFF2-40B4-BE49-F238E27FC236}">
                <a16:creationId xmlns:a16="http://schemas.microsoft.com/office/drawing/2014/main" id="{7EA2E110-482F-2441-8E91-A87210DB9C12}"/>
              </a:ext>
            </a:extLst>
          </p:cNvPr>
          <p:cNvGrpSpPr>
            <a:grpSpLocks/>
          </p:cNvGrpSpPr>
          <p:nvPr/>
        </p:nvGrpSpPr>
        <p:grpSpPr bwMode="auto">
          <a:xfrm>
            <a:off x="16406813" y="6742113"/>
            <a:ext cx="1203787" cy="1204236"/>
            <a:chOff x="16383046" y="6852423"/>
            <a:chExt cx="1203890" cy="1203890"/>
          </a:xfrm>
        </p:grpSpPr>
        <p:sp>
          <p:nvSpPr>
            <p:cNvPr id="49" name="Shape 408">
              <a:extLst>
                <a:ext uri="{FF2B5EF4-FFF2-40B4-BE49-F238E27FC236}">
                  <a16:creationId xmlns:a16="http://schemas.microsoft.com/office/drawing/2014/main" id="{77095A31-689A-E444-A29A-0E781DB41294}"/>
                </a:ext>
              </a:extLst>
            </p:cNvPr>
            <p:cNvSpPr/>
            <p:nvPr/>
          </p:nvSpPr>
          <p:spPr>
            <a:xfrm>
              <a:off x="16383046" y="6852423"/>
              <a:ext cx="1203428" cy="1204566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516" name="Shape 410">
              <a:extLst>
                <a:ext uri="{FF2B5EF4-FFF2-40B4-BE49-F238E27FC236}">
                  <a16:creationId xmlns:a16="http://schemas.microsoft.com/office/drawing/2014/main" id="{59C0BE4B-820D-ED4C-A3C2-430AECC24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0184" y="7267118"/>
              <a:ext cx="425331" cy="374499"/>
            </a:xfrm>
            <a:custGeom>
              <a:avLst/>
              <a:gdLst>
                <a:gd name="T0" fmla="*/ 212666 w 21600"/>
                <a:gd name="T1" fmla="*/ 187250 h 21600"/>
                <a:gd name="T2" fmla="*/ 212666 w 21600"/>
                <a:gd name="T3" fmla="*/ 187250 h 21600"/>
                <a:gd name="T4" fmla="*/ 212666 w 21600"/>
                <a:gd name="T5" fmla="*/ 187250 h 21600"/>
                <a:gd name="T6" fmla="*/ 212666 w 21600"/>
                <a:gd name="T7" fmla="*/ 18725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30" y="0"/>
                  </a:moveTo>
                  <a:lnTo>
                    <a:pt x="1350" y="0"/>
                  </a:lnTo>
                  <a:lnTo>
                    <a:pt x="1350" y="2598"/>
                  </a:lnTo>
                  <a:lnTo>
                    <a:pt x="20430" y="2598"/>
                  </a:lnTo>
                  <a:lnTo>
                    <a:pt x="20430" y="0"/>
                  </a:lnTo>
                  <a:close/>
                  <a:moveTo>
                    <a:pt x="21600" y="13551"/>
                  </a:moveTo>
                  <a:lnTo>
                    <a:pt x="21600" y="10647"/>
                  </a:lnTo>
                  <a:lnTo>
                    <a:pt x="20430" y="3872"/>
                  </a:lnTo>
                  <a:lnTo>
                    <a:pt x="1350" y="3872"/>
                  </a:lnTo>
                  <a:lnTo>
                    <a:pt x="0" y="10647"/>
                  </a:lnTo>
                  <a:lnTo>
                    <a:pt x="0" y="13551"/>
                  </a:lnTo>
                  <a:lnTo>
                    <a:pt x="1350" y="13551"/>
                  </a:lnTo>
                  <a:lnTo>
                    <a:pt x="1350" y="21600"/>
                  </a:lnTo>
                  <a:lnTo>
                    <a:pt x="13320" y="21600"/>
                  </a:lnTo>
                  <a:lnTo>
                    <a:pt x="13320" y="13551"/>
                  </a:lnTo>
                  <a:lnTo>
                    <a:pt x="18135" y="13551"/>
                  </a:lnTo>
                  <a:lnTo>
                    <a:pt x="18135" y="21600"/>
                  </a:lnTo>
                  <a:lnTo>
                    <a:pt x="20430" y="21600"/>
                  </a:lnTo>
                  <a:lnTo>
                    <a:pt x="20430" y="13551"/>
                  </a:lnTo>
                  <a:lnTo>
                    <a:pt x="21600" y="13551"/>
                  </a:lnTo>
                  <a:close/>
                  <a:moveTo>
                    <a:pt x="10800" y="19002"/>
                  </a:moveTo>
                  <a:lnTo>
                    <a:pt x="3645" y="19002"/>
                  </a:lnTo>
                  <a:lnTo>
                    <a:pt x="3645" y="13551"/>
                  </a:lnTo>
                  <a:lnTo>
                    <a:pt x="10800" y="13551"/>
                  </a:lnTo>
                  <a:lnTo>
                    <a:pt x="10800" y="19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0512" name="Группа 67">
            <a:extLst>
              <a:ext uri="{FF2B5EF4-FFF2-40B4-BE49-F238E27FC236}">
                <a16:creationId xmlns:a16="http://schemas.microsoft.com/office/drawing/2014/main" id="{70785D07-C5BB-B84A-8569-F5E3252831F2}"/>
              </a:ext>
            </a:extLst>
          </p:cNvPr>
          <p:cNvGrpSpPr>
            <a:grpSpLocks/>
          </p:cNvGrpSpPr>
          <p:nvPr/>
        </p:nvGrpSpPr>
        <p:grpSpPr bwMode="auto">
          <a:xfrm>
            <a:off x="17997394" y="7015432"/>
            <a:ext cx="5041994" cy="1941243"/>
            <a:chOff x="4269255" y="4879921"/>
            <a:chExt cx="5042425" cy="1940685"/>
          </a:xfrm>
        </p:grpSpPr>
        <p:sp>
          <p:nvSpPr>
            <p:cNvPr id="20513" name="Rectangle 1">
              <a:extLst>
                <a:ext uri="{FF2B5EF4-FFF2-40B4-BE49-F238E27FC236}">
                  <a16:creationId xmlns:a16="http://schemas.microsoft.com/office/drawing/2014/main" id="{B962EDA6-7DB1-1547-9C35-DD2CE053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255" y="5398678"/>
              <a:ext cx="504242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consr adipiscing elit, sed do et eiusmod</a:t>
              </a:r>
            </a:p>
          </p:txBody>
        </p:sp>
        <p:sp>
          <p:nvSpPr>
            <p:cNvPr id="70" name="Text Box 3">
              <a:extLst>
                <a:ext uri="{FF2B5EF4-FFF2-40B4-BE49-F238E27FC236}">
                  <a16:creationId xmlns:a16="http://schemas.microsoft.com/office/drawing/2014/main" id="{5EB22199-3F17-534C-9DDF-052928F82A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9349" y="4879652"/>
              <a:ext cx="3488035" cy="791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0490" name="Группа 56">
            <a:extLst>
              <a:ext uri="{FF2B5EF4-FFF2-40B4-BE49-F238E27FC236}">
                <a16:creationId xmlns:a16="http://schemas.microsoft.com/office/drawing/2014/main" id="{A9D6EC58-7770-8943-A32E-C9788EDAB0CD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9147175"/>
            <a:ext cx="6599237" cy="2201863"/>
            <a:chOff x="1871379" y="9146544"/>
            <a:chExt cx="6600234" cy="2201923"/>
          </a:xfrm>
        </p:grpSpPr>
        <p:grpSp>
          <p:nvGrpSpPr>
            <p:cNvPr id="20505" name="Группа 9">
              <a:extLst>
                <a:ext uri="{FF2B5EF4-FFF2-40B4-BE49-F238E27FC236}">
                  <a16:creationId xmlns:a16="http://schemas.microsoft.com/office/drawing/2014/main" id="{DDD6B17C-34CA-2E47-A02E-F6D76CE1A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379" y="9146544"/>
              <a:ext cx="1203890" cy="1203890"/>
              <a:chOff x="1847676" y="9043138"/>
              <a:chExt cx="1203890" cy="1203890"/>
            </a:xfrm>
          </p:grpSpPr>
          <p:sp>
            <p:nvSpPr>
              <p:cNvPr id="26" name="Shape 385">
                <a:extLst>
                  <a:ext uri="{FF2B5EF4-FFF2-40B4-BE49-F238E27FC236}">
                    <a16:creationId xmlns:a16="http://schemas.microsoft.com/office/drawing/2014/main" id="{71681203-CB42-B54B-9785-77A26B683A85}"/>
                  </a:ext>
                </a:extLst>
              </p:cNvPr>
              <p:cNvSpPr/>
              <p:nvPr/>
            </p:nvSpPr>
            <p:spPr>
              <a:xfrm>
                <a:off x="1847676" y="9043138"/>
                <a:ext cx="1203507" cy="1203358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10" name="Shape 387">
                <a:extLst>
                  <a:ext uri="{FF2B5EF4-FFF2-40B4-BE49-F238E27FC236}">
                    <a16:creationId xmlns:a16="http://schemas.microsoft.com/office/drawing/2014/main" id="{7DD62D0A-DD33-244E-9E5E-E064E6283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955" y="9432418"/>
                <a:ext cx="425331" cy="425329"/>
              </a:xfrm>
              <a:custGeom>
                <a:avLst/>
                <a:gdLst>
                  <a:gd name="T0" fmla="*/ 212666 w 21600"/>
                  <a:gd name="T1" fmla="*/ 212665 h 21600"/>
                  <a:gd name="T2" fmla="*/ 212666 w 21600"/>
                  <a:gd name="T3" fmla="*/ 212665 h 21600"/>
                  <a:gd name="T4" fmla="*/ 212666 w 21600"/>
                  <a:gd name="T5" fmla="*/ 212665 h 21600"/>
                  <a:gd name="T6" fmla="*/ 212666 w 21600"/>
                  <a:gd name="T7" fmla="*/ 21266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150" y="7110"/>
                    </a:moveTo>
                    <a:lnTo>
                      <a:pt x="9630" y="7110"/>
                    </a:lnTo>
                    <a:lnTo>
                      <a:pt x="9630" y="9630"/>
                    </a:lnTo>
                    <a:lnTo>
                      <a:pt x="12150" y="9630"/>
                    </a:lnTo>
                    <a:lnTo>
                      <a:pt x="12150" y="7110"/>
                    </a:lnTo>
                    <a:close/>
                    <a:moveTo>
                      <a:pt x="17010" y="7110"/>
                    </a:moveTo>
                    <a:lnTo>
                      <a:pt x="14445" y="7110"/>
                    </a:lnTo>
                    <a:lnTo>
                      <a:pt x="14445" y="9630"/>
                    </a:lnTo>
                    <a:lnTo>
                      <a:pt x="17010" y="9630"/>
                    </a:lnTo>
                    <a:lnTo>
                      <a:pt x="17010" y="7110"/>
                    </a:lnTo>
                    <a:close/>
                    <a:moveTo>
                      <a:pt x="20430" y="14940"/>
                    </a:moveTo>
                    <a:cubicBezTo>
                      <a:pt x="19080" y="14940"/>
                      <a:pt x="17685" y="14715"/>
                      <a:pt x="16065" y="14265"/>
                    </a:cubicBezTo>
                    <a:cubicBezTo>
                      <a:pt x="15840" y="13995"/>
                      <a:pt x="15390" y="14265"/>
                      <a:pt x="14940" y="14490"/>
                    </a:cubicBezTo>
                    <a:lnTo>
                      <a:pt x="12375" y="17235"/>
                    </a:lnTo>
                    <a:cubicBezTo>
                      <a:pt x="8955" y="15390"/>
                      <a:pt x="6210" y="12645"/>
                      <a:pt x="4365" y="9180"/>
                    </a:cubicBezTo>
                    <a:lnTo>
                      <a:pt x="7110" y="6660"/>
                    </a:lnTo>
                    <a:cubicBezTo>
                      <a:pt x="7335" y="6210"/>
                      <a:pt x="7560" y="5715"/>
                      <a:pt x="7335" y="5265"/>
                    </a:cubicBezTo>
                    <a:cubicBezTo>
                      <a:pt x="6885" y="4140"/>
                      <a:pt x="6660" y="2520"/>
                      <a:pt x="6660" y="1125"/>
                    </a:cubicBezTo>
                    <a:cubicBezTo>
                      <a:pt x="6660" y="450"/>
                      <a:pt x="6210" y="0"/>
                      <a:pt x="5490" y="0"/>
                    </a:cubicBezTo>
                    <a:lnTo>
                      <a:pt x="1350" y="0"/>
                    </a:lnTo>
                    <a:cubicBezTo>
                      <a:pt x="450" y="0"/>
                      <a:pt x="0" y="450"/>
                      <a:pt x="0" y="1125"/>
                    </a:cubicBezTo>
                    <a:cubicBezTo>
                      <a:pt x="0" y="12420"/>
                      <a:pt x="9180" y="21600"/>
                      <a:pt x="20430" y="21600"/>
                    </a:cubicBezTo>
                    <a:cubicBezTo>
                      <a:pt x="21150" y="21600"/>
                      <a:pt x="21600" y="21150"/>
                      <a:pt x="21600" y="20475"/>
                    </a:cubicBezTo>
                    <a:lnTo>
                      <a:pt x="21600" y="16065"/>
                    </a:lnTo>
                    <a:cubicBezTo>
                      <a:pt x="21600" y="15390"/>
                      <a:pt x="21150" y="14940"/>
                      <a:pt x="20430" y="14940"/>
                    </a:cubicBezTo>
                    <a:close/>
                    <a:moveTo>
                      <a:pt x="19305" y="7110"/>
                    </a:moveTo>
                    <a:lnTo>
                      <a:pt x="19305" y="9630"/>
                    </a:lnTo>
                    <a:lnTo>
                      <a:pt x="21600" y="9630"/>
                    </a:lnTo>
                    <a:lnTo>
                      <a:pt x="21600" y="7110"/>
                    </a:lnTo>
                    <a:lnTo>
                      <a:pt x="19305" y="7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06" name="Группа 75">
              <a:extLst>
                <a:ext uri="{FF2B5EF4-FFF2-40B4-BE49-F238E27FC236}">
                  <a16:creationId xmlns:a16="http://schemas.microsoft.com/office/drawing/2014/main" id="{1E96EC47-0E22-6142-8443-467D43D79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188" y="9407782"/>
              <a:ext cx="5042425" cy="1940685"/>
              <a:chOff x="4269255" y="4879921"/>
              <a:chExt cx="5042425" cy="1940685"/>
            </a:xfrm>
          </p:grpSpPr>
          <p:sp>
            <p:nvSpPr>
              <p:cNvPr id="20507" name="Rectangle 1">
                <a:extLst>
                  <a:ext uri="{FF2B5EF4-FFF2-40B4-BE49-F238E27FC236}">
                    <a16:creationId xmlns:a16="http://schemas.microsoft.com/office/drawing/2014/main" id="{2DEB0647-3F7C-314F-91EC-4E63D07FE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84" name="Text Box 3">
                <a:extLst>
                  <a:ext uri="{FF2B5EF4-FFF2-40B4-BE49-F238E27FC236}">
                    <a16:creationId xmlns:a16="http://schemas.microsoft.com/office/drawing/2014/main" id="{E44BEAFF-C6F3-9A42-BBD8-EE0EB03A8BB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018" y="4880628"/>
                <a:ext cx="3488265" cy="792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91" name="Группа 86">
            <a:extLst>
              <a:ext uri="{FF2B5EF4-FFF2-40B4-BE49-F238E27FC236}">
                <a16:creationId xmlns:a16="http://schemas.microsoft.com/office/drawing/2014/main" id="{035238F5-7426-834E-B1F4-A562013BEB12}"/>
              </a:ext>
            </a:extLst>
          </p:cNvPr>
          <p:cNvGrpSpPr>
            <a:grpSpLocks/>
          </p:cNvGrpSpPr>
          <p:nvPr/>
        </p:nvGrpSpPr>
        <p:grpSpPr bwMode="auto">
          <a:xfrm>
            <a:off x="9139238" y="9147175"/>
            <a:ext cx="6605587" cy="2201863"/>
            <a:chOff x="9139064" y="9146544"/>
            <a:chExt cx="6605668" cy="2201923"/>
          </a:xfrm>
        </p:grpSpPr>
        <p:grpSp>
          <p:nvGrpSpPr>
            <p:cNvPr id="20499" name="Группа 12">
              <a:extLst>
                <a:ext uri="{FF2B5EF4-FFF2-40B4-BE49-F238E27FC236}">
                  <a16:creationId xmlns:a16="http://schemas.microsoft.com/office/drawing/2014/main" id="{B461A8E7-1DCA-CD45-9CBD-94B8D7730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9064" y="9146544"/>
              <a:ext cx="1203890" cy="1203890"/>
              <a:chOff x="9115361" y="9043138"/>
              <a:chExt cx="1203890" cy="1203890"/>
            </a:xfrm>
          </p:grpSpPr>
          <p:sp>
            <p:nvSpPr>
              <p:cNvPr id="37" name="Shape 398">
                <a:extLst>
                  <a:ext uri="{FF2B5EF4-FFF2-40B4-BE49-F238E27FC236}">
                    <a16:creationId xmlns:a16="http://schemas.microsoft.com/office/drawing/2014/main" id="{5C00B381-04F2-584F-967C-FC9846C411C8}"/>
                  </a:ext>
                </a:extLst>
              </p:cNvPr>
              <p:cNvSpPr/>
              <p:nvPr/>
            </p:nvSpPr>
            <p:spPr>
              <a:xfrm>
                <a:off x="9115361" y="9043138"/>
                <a:ext cx="1203340" cy="1203358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04" name="Shape 400">
                <a:extLst>
                  <a:ext uri="{FF2B5EF4-FFF2-40B4-BE49-F238E27FC236}">
                    <a16:creationId xmlns:a16="http://schemas.microsoft.com/office/drawing/2014/main" id="{D4057A16-E8B8-0247-9435-AAF76104E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9667" y="9437018"/>
                <a:ext cx="330995" cy="451847"/>
              </a:xfrm>
              <a:custGeom>
                <a:avLst/>
                <a:gdLst>
                  <a:gd name="T0" fmla="*/ 165498 w 21600"/>
                  <a:gd name="T1" fmla="*/ 225924 h 21600"/>
                  <a:gd name="T2" fmla="*/ 165498 w 21600"/>
                  <a:gd name="T3" fmla="*/ 225924 h 21600"/>
                  <a:gd name="T4" fmla="*/ 165498 w 21600"/>
                  <a:gd name="T5" fmla="*/ 225924 h 21600"/>
                  <a:gd name="T6" fmla="*/ 165498 w 21600"/>
                  <a:gd name="T7" fmla="*/ 22592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779" y="17651"/>
                    </a:moveTo>
                    <a:cubicBezTo>
                      <a:pt x="9239" y="17651"/>
                      <a:pt x="8240" y="18592"/>
                      <a:pt x="8240" y="19716"/>
                    </a:cubicBezTo>
                    <a:cubicBezTo>
                      <a:pt x="8240" y="20841"/>
                      <a:pt x="9239" y="21600"/>
                      <a:pt x="10779" y="21600"/>
                    </a:cubicBezTo>
                    <a:cubicBezTo>
                      <a:pt x="12361" y="21600"/>
                      <a:pt x="13360" y="20841"/>
                      <a:pt x="13360" y="19716"/>
                    </a:cubicBezTo>
                    <a:cubicBezTo>
                      <a:pt x="13360" y="18592"/>
                      <a:pt x="12361" y="17651"/>
                      <a:pt x="10779" y="17651"/>
                    </a:cubicBezTo>
                    <a:close/>
                    <a:moveTo>
                      <a:pt x="2830" y="0"/>
                    </a:moveTo>
                    <a:cubicBezTo>
                      <a:pt x="1290" y="0"/>
                      <a:pt x="0" y="1033"/>
                      <a:pt x="0" y="2066"/>
                    </a:cubicBezTo>
                    <a:cubicBezTo>
                      <a:pt x="0" y="3099"/>
                      <a:pt x="1415" y="3949"/>
                      <a:pt x="2830" y="3949"/>
                    </a:cubicBezTo>
                    <a:cubicBezTo>
                      <a:pt x="4245" y="3949"/>
                      <a:pt x="5410" y="3099"/>
                      <a:pt x="5410" y="2066"/>
                    </a:cubicBezTo>
                    <a:cubicBezTo>
                      <a:pt x="5410" y="1033"/>
                      <a:pt x="4120" y="0"/>
                      <a:pt x="2830" y="0"/>
                    </a:cubicBezTo>
                    <a:close/>
                    <a:moveTo>
                      <a:pt x="2830" y="6015"/>
                    </a:moveTo>
                    <a:cubicBezTo>
                      <a:pt x="1290" y="6015"/>
                      <a:pt x="0" y="6775"/>
                      <a:pt x="0" y="7899"/>
                    </a:cubicBezTo>
                    <a:cubicBezTo>
                      <a:pt x="0" y="9023"/>
                      <a:pt x="1415" y="9752"/>
                      <a:pt x="2830" y="9752"/>
                    </a:cubicBezTo>
                    <a:cubicBezTo>
                      <a:pt x="4245" y="9752"/>
                      <a:pt x="5410" y="9023"/>
                      <a:pt x="5410" y="7899"/>
                    </a:cubicBezTo>
                    <a:cubicBezTo>
                      <a:pt x="5410" y="6775"/>
                      <a:pt x="4120" y="6015"/>
                      <a:pt x="2830" y="6015"/>
                    </a:cubicBezTo>
                    <a:close/>
                    <a:moveTo>
                      <a:pt x="2830" y="11818"/>
                    </a:moveTo>
                    <a:cubicBezTo>
                      <a:pt x="1290" y="11818"/>
                      <a:pt x="0" y="12668"/>
                      <a:pt x="0" y="13701"/>
                    </a:cubicBezTo>
                    <a:cubicBezTo>
                      <a:pt x="0" y="14734"/>
                      <a:pt x="1415" y="15767"/>
                      <a:pt x="2830" y="15767"/>
                    </a:cubicBezTo>
                    <a:cubicBezTo>
                      <a:pt x="4245" y="15767"/>
                      <a:pt x="5410" y="14734"/>
                      <a:pt x="5410" y="13701"/>
                    </a:cubicBezTo>
                    <a:cubicBezTo>
                      <a:pt x="5410" y="12668"/>
                      <a:pt x="4120" y="11818"/>
                      <a:pt x="2830" y="11818"/>
                    </a:cubicBezTo>
                    <a:close/>
                    <a:moveTo>
                      <a:pt x="18770" y="3949"/>
                    </a:moveTo>
                    <a:cubicBezTo>
                      <a:pt x="20310" y="3949"/>
                      <a:pt x="21600" y="3099"/>
                      <a:pt x="21600" y="2066"/>
                    </a:cubicBezTo>
                    <a:cubicBezTo>
                      <a:pt x="21600" y="1033"/>
                      <a:pt x="20185" y="0"/>
                      <a:pt x="18770" y="0"/>
                    </a:cubicBezTo>
                    <a:cubicBezTo>
                      <a:pt x="17355" y="0"/>
                      <a:pt x="16190" y="1033"/>
                      <a:pt x="16190" y="2066"/>
                    </a:cubicBezTo>
                    <a:cubicBezTo>
                      <a:pt x="16190" y="3099"/>
                      <a:pt x="17480" y="3949"/>
                      <a:pt x="18770" y="3949"/>
                    </a:cubicBezTo>
                    <a:close/>
                    <a:moveTo>
                      <a:pt x="10779" y="11818"/>
                    </a:moveTo>
                    <a:cubicBezTo>
                      <a:pt x="9239" y="11818"/>
                      <a:pt x="8240" y="12668"/>
                      <a:pt x="8240" y="13701"/>
                    </a:cubicBezTo>
                    <a:cubicBezTo>
                      <a:pt x="8240" y="14734"/>
                      <a:pt x="9239" y="15767"/>
                      <a:pt x="10779" y="15767"/>
                    </a:cubicBezTo>
                    <a:cubicBezTo>
                      <a:pt x="12361" y="15767"/>
                      <a:pt x="13360" y="14734"/>
                      <a:pt x="13360" y="13701"/>
                    </a:cubicBezTo>
                    <a:cubicBezTo>
                      <a:pt x="13360" y="12668"/>
                      <a:pt x="12361" y="11818"/>
                      <a:pt x="10779" y="11818"/>
                    </a:cubicBezTo>
                    <a:close/>
                    <a:moveTo>
                      <a:pt x="18770" y="11818"/>
                    </a:moveTo>
                    <a:cubicBezTo>
                      <a:pt x="17480" y="11818"/>
                      <a:pt x="16190" y="12668"/>
                      <a:pt x="16190" y="13701"/>
                    </a:cubicBezTo>
                    <a:cubicBezTo>
                      <a:pt x="16190" y="14734"/>
                      <a:pt x="17355" y="15767"/>
                      <a:pt x="18770" y="15767"/>
                    </a:cubicBezTo>
                    <a:cubicBezTo>
                      <a:pt x="20185" y="15767"/>
                      <a:pt x="21600" y="14734"/>
                      <a:pt x="21600" y="13701"/>
                    </a:cubicBezTo>
                    <a:cubicBezTo>
                      <a:pt x="21600" y="12668"/>
                      <a:pt x="20310" y="11818"/>
                      <a:pt x="18770" y="11818"/>
                    </a:cubicBezTo>
                    <a:close/>
                    <a:moveTo>
                      <a:pt x="18770" y="6015"/>
                    </a:moveTo>
                    <a:cubicBezTo>
                      <a:pt x="17480" y="6015"/>
                      <a:pt x="16190" y="6775"/>
                      <a:pt x="16190" y="7899"/>
                    </a:cubicBezTo>
                    <a:cubicBezTo>
                      <a:pt x="16190" y="9023"/>
                      <a:pt x="17355" y="9752"/>
                      <a:pt x="18770" y="9752"/>
                    </a:cubicBezTo>
                    <a:cubicBezTo>
                      <a:pt x="20185" y="9752"/>
                      <a:pt x="21600" y="9023"/>
                      <a:pt x="21600" y="7899"/>
                    </a:cubicBezTo>
                    <a:cubicBezTo>
                      <a:pt x="21600" y="6775"/>
                      <a:pt x="20310" y="6015"/>
                      <a:pt x="18770" y="6015"/>
                    </a:cubicBezTo>
                    <a:close/>
                    <a:moveTo>
                      <a:pt x="10779" y="6015"/>
                    </a:moveTo>
                    <a:cubicBezTo>
                      <a:pt x="9239" y="6015"/>
                      <a:pt x="8240" y="6775"/>
                      <a:pt x="8240" y="7899"/>
                    </a:cubicBezTo>
                    <a:cubicBezTo>
                      <a:pt x="8240" y="9023"/>
                      <a:pt x="9239" y="9752"/>
                      <a:pt x="10779" y="9752"/>
                    </a:cubicBezTo>
                    <a:cubicBezTo>
                      <a:pt x="12361" y="9752"/>
                      <a:pt x="13360" y="9023"/>
                      <a:pt x="13360" y="7899"/>
                    </a:cubicBezTo>
                    <a:cubicBezTo>
                      <a:pt x="13360" y="6775"/>
                      <a:pt x="12361" y="6015"/>
                      <a:pt x="10779" y="6015"/>
                    </a:cubicBezTo>
                    <a:close/>
                    <a:moveTo>
                      <a:pt x="10779" y="0"/>
                    </a:moveTo>
                    <a:cubicBezTo>
                      <a:pt x="9239" y="0"/>
                      <a:pt x="8240" y="1033"/>
                      <a:pt x="8240" y="2066"/>
                    </a:cubicBezTo>
                    <a:cubicBezTo>
                      <a:pt x="8240" y="3099"/>
                      <a:pt x="9239" y="3949"/>
                      <a:pt x="10779" y="3949"/>
                    </a:cubicBezTo>
                    <a:cubicBezTo>
                      <a:pt x="12361" y="3949"/>
                      <a:pt x="13360" y="3099"/>
                      <a:pt x="13360" y="2066"/>
                    </a:cubicBezTo>
                    <a:cubicBezTo>
                      <a:pt x="13360" y="1033"/>
                      <a:pt x="12361" y="0"/>
                      <a:pt x="107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20500" name="Группа 76">
              <a:extLst>
                <a:ext uri="{FF2B5EF4-FFF2-40B4-BE49-F238E27FC236}">
                  <a16:creationId xmlns:a16="http://schemas.microsoft.com/office/drawing/2014/main" id="{122D2F5E-E195-A040-89F6-93C1C8C3D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2307" y="9407782"/>
              <a:ext cx="5042425" cy="1940685"/>
              <a:chOff x="4269255" y="4879921"/>
              <a:chExt cx="5042425" cy="1940685"/>
            </a:xfrm>
          </p:grpSpPr>
          <p:sp>
            <p:nvSpPr>
              <p:cNvPr id="20501" name="Rectangle 1">
                <a:extLst>
                  <a:ext uri="{FF2B5EF4-FFF2-40B4-BE49-F238E27FC236}">
                    <a16:creationId xmlns:a16="http://schemas.microsoft.com/office/drawing/2014/main" id="{603C49AF-28B8-644F-B338-98F8276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255" y="5398678"/>
                <a:ext cx="504242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consr adipiscing elit, sed do et eiusmod</a:t>
                </a:r>
              </a:p>
            </p:txBody>
          </p:sp>
          <p:sp>
            <p:nvSpPr>
              <p:cNvPr id="82" name="Text Box 3">
                <a:extLst>
                  <a:ext uri="{FF2B5EF4-FFF2-40B4-BE49-F238E27FC236}">
                    <a16:creationId xmlns:a16="http://schemas.microsoft.com/office/drawing/2014/main" id="{D97404FA-9AF6-B746-9B57-7368740E3F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9718" y="4880628"/>
                <a:ext cx="3487781" cy="792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0493" name="Группа 15">
            <a:extLst>
              <a:ext uri="{FF2B5EF4-FFF2-40B4-BE49-F238E27FC236}">
                <a16:creationId xmlns:a16="http://schemas.microsoft.com/office/drawing/2014/main" id="{3CF4E73C-4618-494A-947E-F67BF94D70E2}"/>
              </a:ext>
            </a:extLst>
          </p:cNvPr>
          <p:cNvGrpSpPr>
            <a:grpSpLocks/>
          </p:cNvGrpSpPr>
          <p:nvPr/>
        </p:nvGrpSpPr>
        <p:grpSpPr bwMode="auto">
          <a:xfrm>
            <a:off x="16406813" y="9147175"/>
            <a:ext cx="1203753" cy="1203808"/>
            <a:chOff x="16383046" y="9043138"/>
            <a:chExt cx="1203890" cy="1203890"/>
          </a:xfrm>
        </p:grpSpPr>
        <p:sp>
          <p:nvSpPr>
            <p:cNvPr id="52" name="Shape 412">
              <a:extLst>
                <a:ext uri="{FF2B5EF4-FFF2-40B4-BE49-F238E27FC236}">
                  <a16:creationId xmlns:a16="http://schemas.microsoft.com/office/drawing/2014/main" id="{6F578F2D-5C17-9C4F-A39D-44C922BA1B39}"/>
                </a:ext>
              </a:extLst>
            </p:cNvPr>
            <p:cNvSpPr/>
            <p:nvPr/>
          </p:nvSpPr>
          <p:spPr>
            <a:xfrm>
              <a:off x="16383046" y="9043138"/>
              <a:ext cx="1203462" cy="1203407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498" name="Shape 414">
              <a:extLst>
                <a:ext uri="{FF2B5EF4-FFF2-40B4-BE49-F238E27FC236}">
                  <a16:creationId xmlns:a16="http://schemas.microsoft.com/office/drawing/2014/main" id="{1040A112-1932-5E4E-B161-7E5D6FB2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2325" y="9432418"/>
              <a:ext cx="425331" cy="425329"/>
            </a:xfrm>
            <a:custGeom>
              <a:avLst/>
              <a:gdLst>
                <a:gd name="T0" fmla="*/ 212666 w 21600"/>
                <a:gd name="T1" fmla="*/ 212665 h 21600"/>
                <a:gd name="T2" fmla="*/ 212666 w 21600"/>
                <a:gd name="T3" fmla="*/ 212665 h 21600"/>
                <a:gd name="T4" fmla="*/ 212666 w 21600"/>
                <a:gd name="T5" fmla="*/ 212665 h 21600"/>
                <a:gd name="T6" fmla="*/ 212666 w 21600"/>
                <a:gd name="T7" fmla="*/ 21266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50" y="7110"/>
                  </a:moveTo>
                  <a:lnTo>
                    <a:pt x="9630" y="7110"/>
                  </a:lnTo>
                  <a:lnTo>
                    <a:pt x="9630" y="9630"/>
                  </a:lnTo>
                  <a:lnTo>
                    <a:pt x="12150" y="9630"/>
                  </a:lnTo>
                  <a:lnTo>
                    <a:pt x="12150" y="7110"/>
                  </a:lnTo>
                  <a:close/>
                  <a:moveTo>
                    <a:pt x="17010" y="7110"/>
                  </a:moveTo>
                  <a:lnTo>
                    <a:pt x="14445" y="7110"/>
                  </a:lnTo>
                  <a:lnTo>
                    <a:pt x="14445" y="9630"/>
                  </a:lnTo>
                  <a:lnTo>
                    <a:pt x="17010" y="9630"/>
                  </a:lnTo>
                  <a:lnTo>
                    <a:pt x="17010" y="7110"/>
                  </a:lnTo>
                  <a:close/>
                  <a:moveTo>
                    <a:pt x="20430" y="14940"/>
                  </a:moveTo>
                  <a:cubicBezTo>
                    <a:pt x="19080" y="14940"/>
                    <a:pt x="17685" y="14715"/>
                    <a:pt x="16065" y="14265"/>
                  </a:cubicBezTo>
                  <a:cubicBezTo>
                    <a:pt x="15840" y="13995"/>
                    <a:pt x="15390" y="14265"/>
                    <a:pt x="14940" y="14490"/>
                  </a:cubicBezTo>
                  <a:lnTo>
                    <a:pt x="12375" y="17235"/>
                  </a:lnTo>
                  <a:cubicBezTo>
                    <a:pt x="8955" y="15390"/>
                    <a:pt x="6210" y="12645"/>
                    <a:pt x="4365" y="9180"/>
                  </a:cubicBezTo>
                  <a:lnTo>
                    <a:pt x="7110" y="6660"/>
                  </a:lnTo>
                  <a:cubicBezTo>
                    <a:pt x="7335" y="6210"/>
                    <a:pt x="7560" y="5715"/>
                    <a:pt x="7335" y="5265"/>
                  </a:cubicBezTo>
                  <a:cubicBezTo>
                    <a:pt x="6885" y="4140"/>
                    <a:pt x="6660" y="2520"/>
                    <a:pt x="6660" y="1125"/>
                  </a:cubicBezTo>
                  <a:cubicBezTo>
                    <a:pt x="6660" y="450"/>
                    <a:pt x="6210" y="0"/>
                    <a:pt x="5490" y="0"/>
                  </a:cubicBezTo>
                  <a:lnTo>
                    <a:pt x="1350" y="0"/>
                  </a:lnTo>
                  <a:cubicBezTo>
                    <a:pt x="450" y="0"/>
                    <a:pt x="0" y="450"/>
                    <a:pt x="0" y="1125"/>
                  </a:cubicBezTo>
                  <a:cubicBezTo>
                    <a:pt x="0" y="12420"/>
                    <a:pt x="9180" y="21600"/>
                    <a:pt x="20430" y="21600"/>
                  </a:cubicBezTo>
                  <a:cubicBezTo>
                    <a:pt x="21150" y="21600"/>
                    <a:pt x="21600" y="21150"/>
                    <a:pt x="21600" y="20475"/>
                  </a:cubicBezTo>
                  <a:lnTo>
                    <a:pt x="21600" y="16065"/>
                  </a:lnTo>
                  <a:cubicBezTo>
                    <a:pt x="21600" y="15390"/>
                    <a:pt x="21150" y="14940"/>
                    <a:pt x="20430" y="14940"/>
                  </a:cubicBezTo>
                  <a:close/>
                  <a:moveTo>
                    <a:pt x="19305" y="7110"/>
                  </a:moveTo>
                  <a:lnTo>
                    <a:pt x="19305" y="9630"/>
                  </a:lnTo>
                  <a:lnTo>
                    <a:pt x="21600" y="9630"/>
                  </a:lnTo>
                  <a:lnTo>
                    <a:pt x="21600" y="7110"/>
                  </a:lnTo>
                  <a:lnTo>
                    <a:pt x="19305" y="7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0494" name="Группа 77">
            <a:extLst>
              <a:ext uri="{FF2B5EF4-FFF2-40B4-BE49-F238E27FC236}">
                <a16:creationId xmlns:a16="http://schemas.microsoft.com/office/drawing/2014/main" id="{A168C7B9-75F9-484C-A697-4E98C58585CC}"/>
              </a:ext>
            </a:extLst>
          </p:cNvPr>
          <p:cNvGrpSpPr>
            <a:grpSpLocks/>
          </p:cNvGrpSpPr>
          <p:nvPr/>
        </p:nvGrpSpPr>
        <p:grpSpPr bwMode="auto">
          <a:xfrm>
            <a:off x="17975312" y="9394197"/>
            <a:ext cx="5041851" cy="1940553"/>
            <a:chOff x="4269255" y="4879921"/>
            <a:chExt cx="5042425" cy="1940685"/>
          </a:xfrm>
        </p:grpSpPr>
        <p:sp>
          <p:nvSpPr>
            <p:cNvPr id="20495" name="Rectangle 1">
              <a:extLst>
                <a:ext uri="{FF2B5EF4-FFF2-40B4-BE49-F238E27FC236}">
                  <a16:creationId xmlns:a16="http://schemas.microsoft.com/office/drawing/2014/main" id="{8FECB116-1E85-8C47-A949-14F5D2C3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255" y="5398678"/>
              <a:ext cx="504242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consr adipiscing elit, sed do et eiusmod</a:t>
              </a:r>
            </a:p>
          </p:txBody>
        </p:sp>
        <p:sp>
          <p:nvSpPr>
            <p:cNvPr id="80" name="Text Box 3">
              <a:extLst>
                <a:ext uri="{FF2B5EF4-FFF2-40B4-BE49-F238E27FC236}">
                  <a16:creationId xmlns:a16="http://schemas.microsoft.com/office/drawing/2014/main" id="{A457E86F-EFDC-D447-BBB2-AF84EB1A3F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9206" y="4880549"/>
              <a:ext cx="3488134" cy="7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Группа 3">
            <a:extLst>
              <a:ext uri="{FF2B5EF4-FFF2-40B4-BE49-F238E27FC236}">
                <a16:creationId xmlns:a16="http://schemas.microsoft.com/office/drawing/2014/main" id="{70AD0326-5569-9346-8296-B92C36A507C0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556125"/>
            <a:ext cx="7408862" cy="1939925"/>
            <a:chOff x="4063129" y="4555931"/>
            <a:chExt cx="7408791" cy="1940685"/>
          </a:xfrm>
        </p:grpSpPr>
        <p:sp>
          <p:nvSpPr>
            <p:cNvPr id="21542" name="Rectangle 1">
              <a:extLst>
                <a:ext uri="{FF2B5EF4-FFF2-40B4-BE49-F238E27FC236}">
                  <a16:creationId xmlns:a16="http://schemas.microsoft.com/office/drawing/2014/main" id="{714FA087-C135-7547-B440-5460B911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56" name="Text Box 3">
              <a:extLst>
                <a:ext uri="{FF2B5EF4-FFF2-40B4-BE49-F238E27FC236}">
                  <a16:creationId xmlns:a16="http://schemas.microsoft.com/office/drawing/2014/main" id="{B31AD990-DD74-2749-808B-D4D7EA7F0F5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2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1506" name="Группа 91">
            <a:extLst>
              <a:ext uri="{FF2B5EF4-FFF2-40B4-BE49-F238E27FC236}">
                <a16:creationId xmlns:a16="http://schemas.microsoft.com/office/drawing/2014/main" id="{7AF995C4-94E1-BC4E-B367-44E9189468F0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7015163"/>
            <a:ext cx="7408862" cy="1941512"/>
            <a:chOff x="4063129" y="4555931"/>
            <a:chExt cx="7408791" cy="1940685"/>
          </a:xfrm>
        </p:grpSpPr>
        <p:sp>
          <p:nvSpPr>
            <p:cNvPr id="21540" name="Rectangle 1">
              <a:extLst>
                <a:ext uri="{FF2B5EF4-FFF2-40B4-BE49-F238E27FC236}">
                  <a16:creationId xmlns:a16="http://schemas.microsoft.com/office/drawing/2014/main" id="{CAEBEA0D-245A-AE48-8420-5E1DC403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94" name="Text Box 3">
              <a:extLst>
                <a:ext uri="{FF2B5EF4-FFF2-40B4-BE49-F238E27FC236}">
                  <a16:creationId xmlns:a16="http://schemas.microsoft.com/office/drawing/2014/main" id="{623A0B60-A893-7C48-93E0-3D4811DB5F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1507" name="Группа 94">
            <a:extLst>
              <a:ext uri="{FF2B5EF4-FFF2-40B4-BE49-F238E27FC236}">
                <a16:creationId xmlns:a16="http://schemas.microsoft.com/office/drawing/2014/main" id="{DA29B0B6-D383-5043-8FD4-7F56B8FCB8A5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9407525"/>
            <a:ext cx="7408862" cy="1941513"/>
            <a:chOff x="4063129" y="4555931"/>
            <a:chExt cx="7408791" cy="1940685"/>
          </a:xfrm>
        </p:grpSpPr>
        <p:sp>
          <p:nvSpPr>
            <p:cNvPr id="21538" name="Rectangle 1">
              <a:extLst>
                <a:ext uri="{FF2B5EF4-FFF2-40B4-BE49-F238E27FC236}">
                  <a16:creationId xmlns:a16="http://schemas.microsoft.com/office/drawing/2014/main" id="{982B643A-95BC-8A46-9D62-5A96232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97" name="Text Box 3">
              <a:extLst>
                <a:ext uri="{FF2B5EF4-FFF2-40B4-BE49-F238E27FC236}">
                  <a16:creationId xmlns:a16="http://schemas.microsoft.com/office/drawing/2014/main" id="{868A4A30-8DCC-FD42-86E6-39FA40330C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1508" name="Группа 97">
            <a:extLst>
              <a:ext uri="{FF2B5EF4-FFF2-40B4-BE49-F238E27FC236}">
                <a16:creationId xmlns:a16="http://schemas.microsoft.com/office/drawing/2014/main" id="{8D61007F-FBD0-C148-8084-0FF4EA469214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4556125"/>
            <a:ext cx="7408862" cy="1939925"/>
            <a:chOff x="4063129" y="4555931"/>
            <a:chExt cx="7408791" cy="1940685"/>
          </a:xfrm>
        </p:grpSpPr>
        <p:sp>
          <p:nvSpPr>
            <p:cNvPr id="21536" name="Rectangle 1">
              <a:extLst>
                <a:ext uri="{FF2B5EF4-FFF2-40B4-BE49-F238E27FC236}">
                  <a16:creationId xmlns:a16="http://schemas.microsoft.com/office/drawing/2014/main" id="{9195244F-8F4D-7F43-AF5C-40AA70B5E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0" name="Text Box 3">
              <a:extLst>
                <a:ext uri="{FF2B5EF4-FFF2-40B4-BE49-F238E27FC236}">
                  <a16:creationId xmlns:a16="http://schemas.microsoft.com/office/drawing/2014/main" id="{B9C11480-5D6F-AD4C-9201-C53452C2D2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2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1509" name="Группа 100">
            <a:extLst>
              <a:ext uri="{FF2B5EF4-FFF2-40B4-BE49-F238E27FC236}">
                <a16:creationId xmlns:a16="http://schemas.microsoft.com/office/drawing/2014/main" id="{F9AB1A25-66AA-D849-915E-242EA4F15210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7015163"/>
            <a:ext cx="7408862" cy="1941512"/>
            <a:chOff x="4063129" y="4555931"/>
            <a:chExt cx="7408791" cy="1940685"/>
          </a:xfrm>
        </p:grpSpPr>
        <p:sp>
          <p:nvSpPr>
            <p:cNvPr id="21534" name="Rectangle 1">
              <a:extLst>
                <a:ext uri="{FF2B5EF4-FFF2-40B4-BE49-F238E27FC236}">
                  <a16:creationId xmlns:a16="http://schemas.microsoft.com/office/drawing/2014/main" id="{A4B87B77-E808-C144-B394-F568F80E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3" name="Text Box 3">
              <a:extLst>
                <a:ext uri="{FF2B5EF4-FFF2-40B4-BE49-F238E27FC236}">
                  <a16:creationId xmlns:a16="http://schemas.microsoft.com/office/drawing/2014/main" id="{552DF0C9-0D90-2C49-BF29-8522E08FF3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1510" name="Группа 103">
            <a:extLst>
              <a:ext uri="{FF2B5EF4-FFF2-40B4-BE49-F238E27FC236}">
                <a16:creationId xmlns:a16="http://schemas.microsoft.com/office/drawing/2014/main" id="{8E184BA2-A2F4-7E4A-88F3-C04CA4E26749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9407525"/>
            <a:ext cx="7408862" cy="1941513"/>
            <a:chOff x="4063129" y="4555931"/>
            <a:chExt cx="7408791" cy="1940685"/>
          </a:xfrm>
        </p:grpSpPr>
        <p:sp>
          <p:nvSpPr>
            <p:cNvPr id="21532" name="Rectangle 1">
              <a:extLst>
                <a:ext uri="{FF2B5EF4-FFF2-40B4-BE49-F238E27FC236}">
                  <a16:creationId xmlns:a16="http://schemas.microsoft.com/office/drawing/2014/main" id="{759844E2-1F84-EE48-AF67-2A7046DE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6" name="Text Box 3">
              <a:extLst>
                <a:ext uri="{FF2B5EF4-FFF2-40B4-BE49-F238E27FC236}">
                  <a16:creationId xmlns:a16="http://schemas.microsoft.com/office/drawing/2014/main" id="{D9EABA4D-8EC4-0F4B-B8E0-7ADA1735C0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19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1514" name="Группа 2">
            <a:extLst>
              <a:ext uri="{FF2B5EF4-FFF2-40B4-BE49-F238E27FC236}">
                <a16:creationId xmlns:a16="http://schemas.microsoft.com/office/drawing/2014/main" id="{0A5EA775-46A6-1946-ABB8-71CC035A0C9D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4337050"/>
            <a:ext cx="1203325" cy="1204913"/>
            <a:chOff x="1847676" y="4661710"/>
            <a:chExt cx="1203891" cy="1203891"/>
          </a:xfrm>
        </p:grpSpPr>
        <p:sp>
          <p:nvSpPr>
            <p:cNvPr id="19" name="Shape 376">
              <a:extLst>
                <a:ext uri="{FF2B5EF4-FFF2-40B4-BE49-F238E27FC236}">
                  <a16:creationId xmlns:a16="http://schemas.microsoft.com/office/drawing/2014/main" id="{BF36380C-AC89-984D-8217-E52A6C763DEC}"/>
                </a:ext>
              </a:extLst>
            </p:cNvPr>
            <p:cNvSpPr/>
            <p:nvPr/>
          </p:nvSpPr>
          <p:spPr>
            <a:xfrm>
              <a:off x="1847676" y="4661710"/>
              <a:ext cx="1203891" cy="120389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31" name="Shape 377">
              <a:extLst>
                <a:ext uri="{FF2B5EF4-FFF2-40B4-BE49-F238E27FC236}">
                  <a16:creationId xmlns:a16="http://schemas.microsoft.com/office/drawing/2014/main" id="{09C8247B-CD6B-FD46-A1B7-DCE5C1C7C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92" y="4977247"/>
              <a:ext cx="381978" cy="501380"/>
            </a:xfrm>
            <a:custGeom>
              <a:avLst/>
              <a:gdLst>
                <a:gd name="T0" fmla="*/ 190989 w 21600"/>
                <a:gd name="T1" fmla="*/ 250690 h 21600"/>
                <a:gd name="T2" fmla="*/ 190989 w 21600"/>
                <a:gd name="T3" fmla="*/ 250690 h 21600"/>
                <a:gd name="T4" fmla="*/ 190989 w 21600"/>
                <a:gd name="T5" fmla="*/ 250690 h 21600"/>
                <a:gd name="T6" fmla="*/ 190989 w 21600"/>
                <a:gd name="T7" fmla="*/ 2506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1515" name="Группа 10">
            <a:extLst>
              <a:ext uri="{FF2B5EF4-FFF2-40B4-BE49-F238E27FC236}">
                <a16:creationId xmlns:a16="http://schemas.microsoft.com/office/drawing/2014/main" id="{57186F31-902F-134F-B48F-5B5A5BFFCBA6}"/>
              </a:ext>
            </a:extLst>
          </p:cNvPr>
          <p:cNvGrpSpPr>
            <a:grpSpLocks/>
          </p:cNvGrpSpPr>
          <p:nvPr/>
        </p:nvGrpSpPr>
        <p:grpSpPr bwMode="auto">
          <a:xfrm>
            <a:off x="12657525" y="4428951"/>
            <a:ext cx="1203325" cy="1204913"/>
            <a:chOff x="9115361" y="4661710"/>
            <a:chExt cx="1203890" cy="1203890"/>
          </a:xfrm>
        </p:grpSpPr>
        <p:sp>
          <p:nvSpPr>
            <p:cNvPr id="32" name="Shape 394">
              <a:extLst>
                <a:ext uri="{FF2B5EF4-FFF2-40B4-BE49-F238E27FC236}">
                  <a16:creationId xmlns:a16="http://schemas.microsoft.com/office/drawing/2014/main" id="{136F3358-A9E0-2D4B-BA66-EEDC82DDA6DE}"/>
                </a:ext>
              </a:extLst>
            </p:cNvPr>
            <p:cNvSpPr/>
            <p:nvPr/>
          </p:nvSpPr>
          <p:spPr>
            <a:xfrm>
              <a:off x="9115361" y="4661710"/>
              <a:ext cx="1203890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29" name="Shape 396">
              <a:extLst>
                <a:ext uri="{FF2B5EF4-FFF2-40B4-BE49-F238E27FC236}">
                  <a16:creationId xmlns:a16="http://schemas.microsoft.com/office/drawing/2014/main" id="{57EB6AD1-1C36-1A43-BD78-6EA0B449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3138" y="5044541"/>
              <a:ext cx="444053" cy="395375"/>
            </a:xfrm>
            <a:custGeom>
              <a:avLst/>
              <a:gdLst>
                <a:gd name="T0" fmla="*/ 222027 w 21600"/>
                <a:gd name="T1" fmla="*/ 197688 h 21489"/>
                <a:gd name="T2" fmla="*/ 222027 w 21600"/>
                <a:gd name="T3" fmla="*/ 197688 h 21489"/>
                <a:gd name="T4" fmla="*/ 222027 w 21600"/>
                <a:gd name="T5" fmla="*/ 197688 h 21489"/>
                <a:gd name="T6" fmla="*/ 222027 w 21600"/>
                <a:gd name="T7" fmla="*/ 197688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1516" name="Группа 4">
            <a:extLst>
              <a:ext uri="{FF2B5EF4-FFF2-40B4-BE49-F238E27FC236}">
                <a16:creationId xmlns:a16="http://schemas.microsoft.com/office/drawing/2014/main" id="{F3AE73EB-AE86-1441-ABCA-73CC712C778D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6742113"/>
            <a:ext cx="1203325" cy="1203325"/>
            <a:chOff x="1847676" y="6852423"/>
            <a:chExt cx="1203890" cy="1203890"/>
          </a:xfrm>
        </p:grpSpPr>
        <p:sp>
          <p:nvSpPr>
            <p:cNvPr id="23" name="Shape 381">
              <a:extLst>
                <a:ext uri="{FF2B5EF4-FFF2-40B4-BE49-F238E27FC236}">
                  <a16:creationId xmlns:a16="http://schemas.microsoft.com/office/drawing/2014/main" id="{B92CD9E8-4B59-FF43-9F30-E35F9E0312F7}"/>
                </a:ext>
              </a:extLst>
            </p:cNvPr>
            <p:cNvSpPr/>
            <p:nvPr/>
          </p:nvSpPr>
          <p:spPr>
            <a:xfrm>
              <a:off x="1847676" y="6852423"/>
              <a:ext cx="1203890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27" name="Shape 383">
              <a:extLst>
                <a:ext uri="{FF2B5EF4-FFF2-40B4-BE49-F238E27FC236}">
                  <a16:creationId xmlns:a16="http://schemas.microsoft.com/office/drawing/2014/main" id="{A2DCEB11-7E11-DB4E-A009-A9A9134B7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814" y="7267118"/>
              <a:ext cx="425331" cy="374499"/>
            </a:xfrm>
            <a:custGeom>
              <a:avLst/>
              <a:gdLst>
                <a:gd name="T0" fmla="*/ 212666 w 21600"/>
                <a:gd name="T1" fmla="*/ 187250 h 21600"/>
                <a:gd name="T2" fmla="*/ 212666 w 21600"/>
                <a:gd name="T3" fmla="*/ 187250 h 21600"/>
                <a:gd name="T4" fmla="*/ 212666 w 21600"/>
                <a:gd name="T5" fmla="*/ 187250 h 21600"/>
                <a:gd name="T6" fmla="*/ 212666 w 21600"/>
                <a:gd name="T7" fmla="*/ 18725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30" y="0"/>
                  </a:moveTo>
                  <a:lnTo>
                    <a:pt x="1350" y="0"/>
                  </a:lnTo>
                  <a:lnTo>
                    <a:pt x="1350" y="2598"/>
                  </a:lnTo>
                  <a:lnTo>
                    <a:pt x="20430" y="2598"/>
                  </a:lnTo>
                  <a:lnTo>
                    <a:pt x="20430" y="0"/>
                  </a:lnTo>
                  <a:close/>
                  <a:moveTo>
                    <a:pt x="21600" y="13551"/>
                  </a:moveTo>
                  <a:lnTo>
                    <a:pt x="21600" y="10647"/>
                  </a:lnTo>
                  <a:lnTo>
                    <a:pt x="20430" y="3872"/>
                  </a:lnTo>
                  <a:lnTo>
                    <a:pt x="1350" y="3872"/>
                  </a:lnTo>
                  <a:lnTo>
                    <a:pt x="0" y="10647"/>
                  </a:lnTo>
                  <a:lnTo>
                    <a:pt x="0" y="13551"/>
                  </a:lnTo>
                  <a:lnTo>
                    <a:pt x="1350" y="13551"/>
                  </a:lnTo>
                  <a:lnTo>
                    <a:pt x="1350" y="21600"/>
                  </a:lnTo>
                  <a:lnTo>
                    <a:pt x="13320" y="21600"/>
                  </a:lnTo>
                  <a:lnTo>
                    <a:pt x="13320" y="13551"/>
                  </a:lnTo>
                  <a:lnTo>
                    <a:pt x="18135" y="13551"/>
                  </a:lnTo>
                  <a:lnTo>
                    <a:pt x="18135" y="21600"/>
                  </a:lnTo>
                  <a:lnTo>
                    <a:pt x="20430" y="21600"/>
                  </a:lnTo>
                  <a:lnTo>
                    <a:pt x="20430" y="13551"/>
                  </a:lnTo>
                  <a:lnTo>
                    <a:pt x="21600" y="13551"/>
                  </a:lnTo>
                  <a:close/>
                  <a:moveTo>
                    <a:pt x="10800" y="19002"/>
                  </a:moveTo>
                  <a:lnTo>
                    <a:pt x="3645" y="19002"/>
                  </a:lnTo>
                  <a:lnTo>
                    <a:pt x="3645" y="13551"/>
                  </a:lnTo>
                  <a:lnTo>
                    <a:pt x="10800" y="13551"/>
                  </a:lnTo>
                  <a:lnTo>
                    <a:pt x="10800" y="19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1517" name="Группа 11">
            <a:extLst>
              <a:ext uri="{FF2B5EF4-FFF2-40B4-BE49-F238E27FC236}">
                <a16:creationId xmlns:a16="http://schemas.microsoft.com/office/drawing/2014/main" id="{3D849C89-E4A6-3F48-9AF5-FF21BDF1B570}"/>
              </a:ext>
            </a:extLst>
          </p:cNvPr>
          <p:cNvGrpSpPr>
            <a:grpSpLocks/>
          </p:cNvGrpSpPr>
          <p:nvPr/>
        </p:nvGrpSpPr>
        <p:grpSpPr bwMode="auto">
          <a:xfrm>
            <a:off x="12639675" y="6742113"/>
            <a:ext cx="1203325" cy="1203325"/>
            <a:chOff x="9115361" y="6852424"/>
            <a:chExt cx="1203890" cy="1203890"/>
          </a:xfrm>
        </p:grpSpPr>
        <p:sp>
          <p:nvSpPr>
            <p:cNvPr id="29" name="Shape 390">
              <a:extLst>
                <a:ext uri="{FF2B5EF4-FFF2-40B4-BE49-F238E27FC236}">
                  <a16:creationId xmlns:a16="http://schemas.microsoft.com/office/drawing/2014/main" id="{85B80814-60EE-494E-88C9-F9199CCEF99C}"/>
                </a:ext>
              </a:extLst>
            </p:cNvPr>
            <p:cNvSpPr/>
            <p:nvPr/>
          </p:nvSpPr>
          <p:spPr>
            <a:xfrm>
              <a:off x="9115361" y="6852424"/>
              <a:ext cx="1203890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25" name="Shape 392">
              <a:extLst>
                <a:ext uri="{FF2B5EF4-FFF2-40B4-BE49-F238E27FC236}">
                  <a16:creationId xmlns:a16="http://schemas.microsoft.com/office/drawing/2014/main" id="{BE311E2D-9C86-3542-80A1-0EDEEAA0C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2793" y="7204752"/>
              <a:ext cx="475721" cy="436887"/>
            </a:xfrm>
            <a:custGeom>
              <a:avLst/>
              <a:gdLst>
                <a:gd name="T0" fmla="*/ 237861 w 21600"/>
                <a:gd name="T1" fmla="*/ 218444 h 21600"/>
                <a:gd name="T2" fmla="*/ 237861 w 21600"/>
                <a:gd name="T3" fmla="*/ 218444 h 21600"/>
                <a:gd name="T4" fmla="*/ 237861 w 21600"/>
                <a:gd name="T5" fmla="*/ 218444 h 21600"/>
                <a:gd name="T6" fmla="*/ 237861 w 21600"/>
                <a:gd name="T7" fmla="*/ 21844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1518" name="Группа 9">
            <a:extLst>
              <a:ext uri="{FF2B5EF4-FFF2-40B4-BE49-F238E27FC236}">
                <a16:creationId xmlns:a16="http://schemas.microsoft.com/office/drawing/2014/main" id="{C6CD7733-C108-A94C-8E0C-27FF723C1753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9147175"/>
            <a:ext cx="1203325" cy="1203325"/>
            <a:chOff x="1847676" y="9043138"/>
            <a:chExt cx="1203890" cy="1203890"/>
          </a:xfrm>
        </p:grpSpPr>
        <p:sp>
          <p:nvSpPr>
            <p:cNvPr id="26" name="Shape 385">
              <a:extLst>
                <a:ext uri="{FF2B5EF4-FFF2-40B4-BE49-F238E27FC236}">
                  <a16:creationId xmlns:a16="http://schemas.microsoft.com/office/drawing/2014/main" id="{71681203-CB42-B54B-9785-77A26B683A85}"/>
                </a:ext>
              </a:extLst>
            </p:cNvPr>
            <p:cNvSpPr/>
            <p:nvPr/>
          </p:nvSpPr>
          <p:spPr>
            <a:xfrm>
              <a:off x="1847676" y="9043138"/>
              <a:ext cx="1203890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23" name="Shape 387">
              <a:extLst>
                <a:ext uri="{FF2B5EF4-FFF2-40B4-BE49-F238E27FC236}">
                  <a16:creationId xmlns:a16="http://schemas.microsoft.com/office/drawing/2014/main" id="{CBC5B5BE-4F86-EE41-A13F-263D87469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955" y="9432418"/>
              <a:ext cx="425331" cy="425329"/>
            </a:xfrm>
            <a:custGeom>
              <a:avLst/>
              <a:gdLst>
                <a:gd name="T0" fmla="*/ 212666 w 21600"/>
                <a:gd name="T1" fmla="*/ 212665 h 21600"/>
                <a:gd name="T2" fmla="*/ 212666 w 21600"/>
                <a:gd name="T3" fmla="*/ 212665 h 21600"/>
                <a:gd name="T4" fmla="*/ 212666 w 21600"/>
                <a:gd name="T5" fmla="*/ 212665 h 21600"/>
                <a:gd name="T6" fmla="*/ 212666 w 21600"/>
                <a:gd name="T7" fmla="*/ 21266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50" y="7110"/>
                  </a:moveTo>
                  <a:lnTo>
                    <a:pt x="9630" y="7110"/>
                  </a:lnTo>
                  <a:lnTo>
                    <a:pt x="9630" y="9630"/>
                  </a:lnTo>
                  <a:lnTo>
                    <a:pt x="12150" y="9630"/>
                  </a:lnTo>
                  <a:lnTo>
                    <a:pt x="12150" y="7110"/>
                  </a:lnTo>
                  <a:close/>
                  <a:moveTo>
                    <a:pt x="17010" y="7110"/>
                  </a:moveTo>
                  <a:lnTo>
                    <a:pt x="14445" y="7110"/>
                  </a:lnTo>
                  <a:lnTo>
                    <a:pt x="14445" y="9630"/>
                  </a:lnTo>
                  <a:lnTo>
                    <a:pt x="17010" y="9630"/>
                  </a:lnTo>
                  <a:lnTo>
                    <a:pt x="17010" y="7110"/>
                  </a:lnTo>
                  <a:close/>
                  <a:moveTo>
                    <a:pt x="20430" y="14940"/>
                  </a:moveTo>
                  <a:cubicBezTo>
                    <a:pt x="19080" y="14940"/>
                    <a:pt x="17685" y="14715"/>
                    <a:pt x="16065" y="14265"/>
                  </a:cubicBezTo>
                  <a:cubicBezTo>
                    <a:pt x="15840" y="13995"/>
                    <a:pt x="15390" y="14265"/>
                    <a:pt x="14940" y="14490"/>
                  </a:cubicBezTo>
                  <a:lnTo>
                    <a:pt x="12375" y="17235"/>
                  </a:lnTo>
                  <a:cubicBezTo>
                    <a:pt x="8955" y="15390"/>
                    <a:pt x="6210" y="12645"/>
                    <a:pt x="4365" y="9180"/>
                  </a:cubicBezTo>
                  <a:lnTo>
                    <a:pt x="7110" y="6660"/>
                  </a:lnTo>
                  <a:cubicBezTo>
                    <a:pt x="7335" y="6210"/>
                    <a:pt x="7560" y="5715"/>
                    <a:pt x="7335" y="5265"/>
                  </a:cubicBezTo>
                  <a:cubicBezTo>
                    <a:pt x="6885" y="4140"/>
                    <a:pt x="6660" y="2520"/>
                    <a:pt x="6660" y="1125"/>
                  </a:cubicBezTo>
                  <a:cubicBezTo>
                    <a:pt x="6660" y="450"/>
                    <a:pt x="6210" y="0"/>
                    <a:pt x="5490" y="0"/>
                  </a:cubicBezTo>
                  <a:lnTo>
                    <a:pt x="1350" y="0"/>
                  </a:lnTo>
                  <a:cubicBezTo>
                    <a:pt x="450" y="0"/>
                    <a:pt x="0" y="450"/>
                    <a:pt x="0" y="1125"/>
                  </a:cubicBezTo>
                  <a:cubicBezTo>
                    <a:pt x="0" y="12420"/>
                    <a:pt x="9180" y="21600"/>
                    <a:pt x="20430" y="21600"/>
                  </a:cubicBezTo>
                  <a:cubicBezTo>
                    <a:pt x="21150" y="21600"/>
                    <a:pt x="21600" y="21150"/>
                    <a:pt x="21600" y="20475"/>
                  </a:cubicBezTo>
                  <a:lnTo>
                    <a:pt x="21600" y="16065"/>
                  </a:lnTo>
                  <a:cubicBezTo>
                    <a:pt x="21600" y="15390"/>
                    <a:pt x="21150" y="14940"/>
                    <a:pt x="20430" y="14940"/>
                  </a:cubicBezTo>
                  <a:close/>
                  <a:moveTo>
                    <a:pt x="19305" y="7110"/>
                  </a:moveTo>
                  <a:lnTo>
                    <a:pt x="19305" y="9630"/>
                  </a:lnTo>
                  <a:lnTo>
                    <a:pt x="21600" y="9630"/>
                  </a:lnTo>
                  <a:lnTo>
                    <a:pt x="21600" y="7110"/>
                  </a:lnTo>
                  <a:lnTo>
                    <a:pt x="19305" y="7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1519" name="Группа 12">
            <a:extLst>
              <a:ext uri="{FF2B5EF4-FFF2-40B4-BE49-F238E27FC236}">
                <a16:creationId xmlns:a16="http://schemas.microsoft.com/office/drawing/2014/main" id="{E6A5050A-C4D5-CF4A-99E1-29760EF5253B}"/>
              </a:ext>
            </a:extLst>
          </p:cNvPr>
          <p:cNvGrpSpPr>
            <a:grpSpLocks/>
          </p:cNvGrpSpPr>
          <p:nvPr/>
        </p:nvGrpSpPr>
        <p:grpSpPr bwMode="auto">
          <a:xfrm>
            <a:off x="12639675" y="9147175"/>
            <a:ext cx="1203325" cy="1203325"/>
            <a:chOff x="9115361" y="9043138"/>
            <a:chExt cx="1203890" cy="1203890"/>
          </a:xfrm>
        </p:grpSpPr>
        <p:sp>
          <p:nvSpPr>
            <p:cNvPr id="37" name="Shape 398">
              <a:extLst>
                <a:ext uri="{FF2B5EF4-FFF2-40B4-BE49-F238E27FC236}">
                  <a16:creationId xmlns:a16="http://schemas.microsoft.com/office/drawing/2014/main" id="{5C00B381-04F2-584F-967C-FC9846C411C8}"/>
                </a:ext>
              </a:extLst>
            </p:cNvPr>
            <p:cNvSpPr/>
            <p:nvPr/>
          </p:nvSpPr>
          <p:spPr>
            <a:xfrm>
              <a:off x="9115361" y="9043138"/>
              <a:ext cx="1203890" cy="120389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521" name="Shape 400">
              <a:extLst>
                <a:ext uri="{FF2B5EF4-FFF2-40B4-BE49-F238E27FC236}">
                  <a16:creationId xmlns:a16="http://schemas.microsoft.com/office/drawing/2014/main" id="{23CE57F8-6FB2-BA46-8A28-8F5AE455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9667" y="9437018"/>
              <a:ext cx="330995" cy="451847"/>
            </a:xfrm>
            <a:custGeom>
              <a:avLst/>
              <a:gdLst>
                <a:gd name="T0" fmla="*/ 165498 w 21600"/>
                <a:gd name="T1" fmla="*/ 225924 h 21600"/>
                <a:gd name="T2" fmla="*/ 165498 w 21600"/>
                <a:gd name="T3" fmla="*/ 225924 h 21600"/>
                <a:gd name="T4" fmla="*/ 165498 w 21600"/>
                <a:gd name="T5" fmla="*/ 225924 h 21600"/>
                <a:gd name="T6" fmla="*/ 165498 w 21600"/>
                <a:gd name="T7" fmla="*/ 22592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79" y="17651"/>
                  </a:moveTo>
                  <a:cubicBezTo>
                    <a:pt x="9239" y="17651"/>
                    <a:pt x="8240" y="18592"/>
                    <a:pt x="8240" y="19716"/>
                  </a:cubicBezTo>
                  <a:cubicBezTo>
                    <a:pt x="8240" y="20841"/>
                    <a:pt x="9239" y="21600"/>
                    <a:pt x="10779" y="21600"/>
                  </a:cubicBezTo>
                  <a:cubicBezTo>
                    <a:pt x="12361" y="21600"/>
                    <a:pt x="13360" y="20841"/>
                    <a:pt x="13360" y="19716"/>
                  </a:cubicBezTo>
                  <a:cubicBezTo>
                    <a:pt x="13360" y="18592"/>
                    <a:pt x="12361" y="17651"/>
                    <a:pt x="10779" y="17651"/>
                  </a:cubicBezTo>
                  <a:close/>
                  <a:moveTo>
                    <a:pt x="2830" y="0"/>
                  </a:moveTo>
                  <a:cubicBezTo>
                    <a:pt x="1290" y="0"/>
                    <a:pt x="0" y="1033"/>
                    <a:pt x="0" y="2066"/>
                  </a:cubicBezTo>
                  <a:cubicBezTo>
                    <a:pt x="0" y="3099"/>
                    <a:pt x="1415" y="3949"/>
                    <a:pt x="2830" y="3949"/>
                  </a:cubicBezTo>
                  <a:cubicBezTo>
                    <a:pt x="4245" y="3949"/>
                    <a:pt x="5410" y="3099"/>
                    <a:pt x="5410" y="2066"/>
                  </a:cubicBezTo>
                  <a:cubicBezTo>
                    <a:pt x="5410" y="1033"/>
                    <a:pt x="4120" y="0"/>
                    <a:pt x="2830" y="0"/>
                  </a:cubicBezTo>
                  <a:close/>
                  <a:moveTo>
                    <a:pt x="2830" y="6015"/>
                  </a:moveTo>
                  <a:cubicBezTo>
                    <a:pt x="1290" y="6015"/>
                    <a:pt x="0" y="6775"/>
                    <a:pt x="0" y="7899"/>
                  </a:cubicBezTo>
                  <a:cubicBezTo>
                    <a:pt x="0" y="9023"/>
                    <a:pt x="1415" y="9752"/>
                    <a:pt x="2830" y="9752"/>
                  </a:cubicBezTo>
                  <a:cubicBezTo>
                    <a:pt x="4245" y="9752"/>
                    <a:pt x="5410" y="9023"/>
                    <a:pt x="5410" y="7899"/>
                  </a:cubicBezTo>
                  <a:cubicBezTo>
                    <a:pt x="5410" y="6775"/>
                    <a:pt x="4120" y="6015"/>
                    <a:pt x="2830" y="6015"/>
                  </a:cubicBezTo>
                  <a:close/>
                  <a:moveTo>
                    <a:pt x="2830" y="11818"/>
                  </a:moveTo>
                  <a:cubicBezTo>
                    <a:pt x="1290" y="11818"/>
                    <a:pt x="0" y="12668"/>
                    <a:pt x="0" y="13701"/>
                  </a:cubicBezTo>
                  <a:cubicBezTo>
                    <a:pt x="0" y="14734"/>
                    <a:pt x="1415" y="15767"/>
                    <a:pt x="2830" y="15767"/>
                  </a:cubicBezTo>
                  <a:cubicBezTo>
                    <a:pt x="4245" y="15767"/>
                    <a:pt x="5410" y="14734"/>
                    <a:pt x="5410" y="13701"/>
                  </a:cubicBezTo>
                  <a:cubicBezTo>
                    <a:pt x="5410" y="12668"/>
                    <a:pt x="4120" y="11818"/>
                    <a:pt x="2830" y="11818"/>
                  </a:cubicBezTo>
                  <a:close/>
                  <a:moveTo>
                    <a:pt x="18770" y="3949"/>
                  </a:moveTo>
                  <a:cubicBezTo>
                    <a:pt x="20310" y="3949"/>
                    <a:pt x="21600" y="3099"/>
                    <a:pt x="21600" y="2066"/>
                  </a:cubicBezTo>
                  <a:cubicBezTo>
                    <a:pt x="21600" y="1033"/>
                    <a:pt x="20185" y="0"/>
                    <a:pt x="18770" y="0"/>
                  </a:cubicBezTo>
                  <a:cubicBezTo>
                    <a:pt x="17355" y="0"/>
                    <a:pt x="16190" y="1033"/>
                    <a:pt x="16190" y="2066"/>
                  </a:cubicBezTo>
                  <a:cubicBezTo>
                    <a:pt x="16190" y="3099"/>
                    <a:pt x="17480" y="3949"/>
                    <a:pt x="18770" y="3949"/>
                  </a:cubicBezTo>
                  <a:close/>
                  <a:moveTo>
                    <a:pt x="10779" y="11818"/>
                  </a:moveTo>
                  <a:cubicBezTo>
                    <a:pt x="9239" y="11818"/>
                    <a:pt x="8240" y="12668"/>
                    <a:pt x="8240" y="13701"/>
                  </a:cubicBezTo>
                  <a:cubicBezTo>
                    <a:pt x="8240" y="14734"/>
                    <a:pt x="9239" y="15767"/>
                    <a:pt x="10779" y="15767"/>
                  </a:cubicBezTo>
                  <a:cubicBezTo>
                    <a:pt x="12361" y="15767"/>
                    <a:pt x="13360" y="14734"/>
                    <a:pt x="13360" y="13701"/>
                  </a:cubicBezTo>
                  <a:cubicBezTo>
                    <a:pt x="13360" y="12668"/>
                    <a:pt x="12361" y="11818"/>
                    <a:pt x="10779" y="11818"/>
                  </a:cubicBezTo>
                  <a:close/>
                  <a:moveTo>
                    <a:pt x="18770" y="11818"/>
                  </a:moveTo>
                  <a:cubicBezTo>
                    <a:pt x="17480" y="11818"/>
                    <a:pt x="16190" y="12668"/>
                    <a:pt x="16190" y="13701"/>
                  </a:cubicBezTo>
                  <a:cubicBezTo>
                    <a:pt x="16190" y="14734"/>
                    <a:pt x="17355" y="15767"/>
                    <a:pt x="18770" y="15767"/>
                  </a:cubicBezTo>
                  <a:cubicBezTo>
                    <a:pt x="20185" y="15767"/>
                    <a:pt x="21600" y="14734"/>
                    <a:pt x="21600" y="13701"/>
                  </a:cubicBezTo>
                  <a:cubicBezTo>
                    <a:pt x="21600" y="12668"/>
                    <a:pt x="20310" y="11818"/>
                    <a:pt x="18770" y="11818"/>
                  </a:cubicBezTo>
                  <a:close/>
                  <a:moveTo>
                    <a:pt x="18770" y="6015"/>
                  </a:moveTo>
                  <a:cubicBezTo>
                    <a:pt x="17480" y="6015"/>
                    <a:pt x="16190" y="6775"/>
                    <a:pt x="16190" y="7899"/>
                  </a:cubicBezTo>
                  <a:cubicBezTo>
                    <a:pt x="16190" y="9023"/>
                    <a:pt x="17355" y="9752"/>
                    <a:pt x="18770" y="9752"/>
                  </a:cubicBezTo>
                  <a:cubicBezTo>
                    <a:pt x="20185" y="9752"/>
                    <a:pt x="21600" y="9023"/>
                    <a:pt x="21600" y="7899"/>
                  </a:cubicBezTo>
                  <a:cubicBezTo>
                    <a:pt x="21600" y="6775"/>
                    <a:pt x="20310" y="6015"/>
                    <a:pt x="18770" y="6015"/>
                  </a:cubicBezTo>
                  <a:close/>
                  <a:moveTo>
                    <a:pt x="10779" y="6015"/>
                  </a:moveTo>
                  <a:cubicBezTo>
                    <a:pt x="9239" y="6015"/>
                    <a:pt x="8240" y="6775"/>
                    <a:pt x="8240" y="7899"/>
                  </a:cubicBezTo>
                  <a:cubicBezTo>
                    <a:pt x="8240" y="9023"/>
                    <a:pt x="9239" y="9752"/>
                    <a:pt x="10779" y="9752"/>
                  </a:cubicBezTo>
                  <a:cubicBezTo>
                    <a:pt x="12361" y="9752"/>
                    <a:pt x="13360" y="9023"/>
                    <a:pt x="13360" y="7899"/>
                  </a:cubicBezTo>
                  <a:cubicBezTo>
                    <a:pt x="13360" y="6775"/>
                    <a:pt x="12361" y="6015"/>
                    <a:pt x="10779" y="6015"/>
                  </a:cubicBezTo>
                  <a:close/>
                  <a:moveTo>
                    <a:pt x="10779" y="0"/>
                  </a:moveTo>
                  <a:cubicBezTo>
                    <a:pt x="9239" y="0"/>
                    <a:pt x="8240" y="1033"/>
                    <a:pt x="8240" y="2066"/>
                  </a:cubicBezTo>
                  <a:cubicBezTo>
                    <a:pt x="8240" y="3099"/>
                    <a:pt x="9239" y="3949"/>
                    <a:pt x="10779" y="3949"/>
                  </a:cubicBezTo>
                  <a:cubicBezTo>
                    <a:pt x="12361" y="3949"/>
                    <a:pt x="13360" y="3099"/>
                    <a:pt x="13360" y="2066"/>
                  </a:cubicBezTo>
                  <a:cubicBezTo>
                    <a:pt x="13360" y="1033"/>
                    <a:pt x="12361" y="0"/>
                    <a:pt x="10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0841640-26C3-6845-9AB3-072A879D6BFA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174776" y="593304"/>
            <a:ext cx="2304256" cy="151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목차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3494E7-241F-4F93-8526-F6E594DFD4D4}"/>
              </a:ext>
            </a:extLst>
          </p:cNvPr>
          <p:cNvGrpSpPr/>
          <p:nvPr/>
        </p:nvGrpSpPr>
        <p:grpSpPr>
          <a:xfrm>
            <a:off x="1486229" y="3689648"/>
            <a:ext cx="22897771" cy="7072202"/>
            <a:chOff x="2207763" y="4392022"/>
            <a:chExt cx="20019576" cy="6038613"/>
          </a:xfrm>
        </p:grpSpPr>
        <p:grpSp>
          <p:nvGrpSpPr>
            <p:cNvPr id="25603" name="Группа 3">
              <a:extLst>
                <a:ext uri="{FF2B5EF4-FFF2-40B4-BE49-F238E27FC236}">
                  <a16:creationId xmlns:a16="http://schemas.microsoft.com/office/drawing/2014/main" id="{36BC5912-A993-A547-9FA1-294CE6374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634" y="5191315"/>
              <a:ext cx="5385679" cy="2215407"/>
              <a:chOff x="4063128" y="4343004"/>
              <a:chExt cx="5385627" cy="2214463"/>
            </a:xfrm>
          </p:grpSpPr>
          <p:sp>
            <p:nvSpPr>
              <p:cNvPr id="25622" name="Rectangle 1">
                <a:extLst>
                  <a:ext uri="{FF2B5EF4-FFF2-40B4-BE49-F238E27FC236}">
                    <a16:creationId xmlns:a16="http://schemas.microsoft.com/office/drawing/2014/main" id="{9B5714B6-E743-A740-92E1-23739D3A6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129" y="5163383"/>
                <a:ext cx="1797126" cy="139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분석 배경</a:t>
                </a:r>
                <a:endParaRPr lang="en-US" altLang="ko-KR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분석 목적</a:t>
                </a:r>
                <a:endParaRPr lang="en-US" altLang="en-US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6" name="Text Box 3">
                <a:extLst>
                  <a:ext uri="{FF2B5EF4-FFF2-40B4-BE49-F238E27FC236}">
                    <a16:creationId xmlns:a16="http://schemas.microsoft.com/office/drawing/2014/main" id="{B31AD990-DD74-2749-808B-D4D7EA7F0F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3128" y="4343004"/>
                <a:ext cx="5385627" cy="1004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ko-KR" altLang="en-US" sz="5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분석배경 및 목적</a:t>
                </a:r>
                <a:endParaRPr lang="x-none" altLang="x-none" sz="5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25604" name="Группа 91">
              <a:extLst>
                <a:ext uri="{FF2B5EF4-FFF2-40B4-BE49-F238E27FC236}">
                  <a16:creationId xmlns:a16="http://schemas.microsoft.com/office/drawing/2014/main" id="{78DA96DA-05DF-5E48-B58E-698B60EF8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346" y="8181541"/>
              <a:ext cx="3937674" cy="2249094"/>
              <a:chOff x="4032840" y="4555933"/>
              <a:chExt cx="3937636" cy="2248136"/>
            </a:xfrm>
          </p:grpSpPr>
          <p:sp>
            <p:nvSpPr>
              <p:cNvPr id="25620" name="Rectangle 1">
                <a:extLst>
                  <a:ext uri="{FF2B5EF4-FFF2-40B4-BE49-F238E27FC236}">
                    <a16:creationId xmlns:a16="http://schemas.microsoft.com/office/drawing/2014/main" id="{DC2CBD80-9879-5F4F-A391-F70B33C78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840" y="5409985"/>
                <a:ext cx="3937636" cy="139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청년 창업 현황 파악</a:t>
                </a:r>
                <a:endParaRPr lang="en-US" altLang="ko-KR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청년 창업 지원 현황 파악</a:t>
                </a:r>
                <a:endParaRPr lang="en-US" altLang="en-US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4" name="Text Box 3">
                <a:extLst>
                  <a:ext uri="{FF2B5EF4-FFF2-40B4-BE49-F238E27FC236}">
                    <a16:creationId xmlns:a16="http://schemas.microsoft.com/office/drawing/2014/main" id="{623A0B60-A893-7C48-93E0-3D4811DB5F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3128" y="4555933"/>
                <a:ext cx="2489644" cy="791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ko-KR" altLang="en-US" sz="5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분석 과정</a:t>
                </a:r>
                <a:endParaRPr lang="x-none" altLang="x-none" sz="5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25605" name="Группа 94">
              <a:extLst>
                <a:ext uri="{FF2B5EF4-FFF2-40B4-BE49-F238E27FC236}">
                  <a16:creationId xmlns:a16="http://schemas.microsoft.com/office/drawing/2014/main" id="{D7757080-ED11-A441-914A-26395065A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18477" y="5191317"/>
              <a:ext cx="7408862" cy="2126250"/>
              <a:chOff x="4063129" y="4342830"/>
              <a:chExt cx="7408791" cy="2127082"/>
            </a:xfrm>
          </p:grpSpPr>
          <p:sp>
            <p:nvSpPr>
              <p:cNvPr id="25618" name="Rectangle 1">
                <a:extLst>
                  <a:ext uri="{FF2B5EF4-FFF2-40B4-BE49-F238E27FC236}">
                    <a16:creationId xmlns:a16="http://schemas.microsoft.com/office/drawing/2014/main" id="{EBB75DC3-F190-5547-83F9-2A9EB4901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129" y="5074688"/>
                <a:ext cx="7408791" cy="1395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분석 종합</a:t>
                </a:r>
                <a:endParaRPr lang="en-US" altLang="ko-KR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활용 방안 및 한계점</a:t>
                </a:r>
                <a:endParaRPr lang="en-US" altLang="en-US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7" name="Text Box 3">
                <a:extLst>
                  <a:ext uri="{FF2B5EF4-FFF2-40B4-BE49-F238E27FC236}">
                    <a16:creationId xmlns:a16="http://schemas.microsoft.com/office/drawing/2014/main" id="{868A4A30-8DCC-FD42-86E6-39FA40330C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63129" y="4342830"/>
                <a:ext cx="2478409" cy="821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ko-KR" altLang="en-US" sz="5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분석 결과</a:t>
                </a:r>
                <a:endParaRPr lang="x-none" altLang="x-none" sz="5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25606" name="Группа 97">
              <a:extLst>
                <a:ext uri="{FF2B5EF4-FFF2-40B4-BE49-F238E27FC236}">
                  <a16:creationId xmlns:a16="http://schemas.microsoft.com/office/drawing/2014/main" id="{442EBBFC-56DA-634E-8776-53E51A17B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15683" y="8181538"/>
              <a:ext cx="7408862" cy="2186840"/>
              <a:chOff x="3960336" y="4555931"/>
              <a:chExt cx="7408791" cy="2185909"/>
            </a:xfrm>
          </p:grpSpPr>
          <p:sp>
            <p:nvSpPr>
              <p:cNvPr id="25616" name="Rectangle 1">
                <a:extLst>
                  <a:ext uri="{FF2B5EF4-FFF2-40B4-BE49-F238E27FC236}">
                    <a16:creationId xmlns:a16="http://schemas.microsoft.com/office/drawing/2014/main" id="{4CC5CEF5-E280-4549-9436-B3DE4259B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336" y="5347756"/>
                <a:ext cx="7408791" cy="139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분석 데이터 및 도구</a:t>
                </a:r>
                <a:endParaRPr lang="en-US" altLang="ko-KR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참고문헌</a:t>
                </a:r>
                <a:endParaRPr lang="en-US" altLang="en-US" sz="3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0" name="Text Box 3">
                <a:extLst>
                  <a:ext uri="{FF2B5EF4-FFF2-40B4-BE49-F238E27FC236}">
                    <a16:creationId xmlns:a16="http://schemas.microsoft.com/office/drawing/2014/main" id="{B9C11480-5D6F-AD4C-9201-C53452C2D2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0336" y="4555931"/>
                <a:ext cx="3487704" cy="791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ko-KR" altLang="en-US" sz="5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참고문헌</a:t>
                </a:r>
                <a:endParaRPr lang="x-none" altLang="x-none" sz="5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0BAC18-A58B-4764-9AF6-797B92FD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192" b="80002"/>
            <a:stretch/>
          </p:blipFill>
          <p:spPr>
            <a:xfrm>
              <a:off x="12830175" y="7533416"/>
              <a:ext cx="1570486" cy="157048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C826BE-CFA2-4060-8E9A-FCCEB8D04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192" b="40001"/>
            <a:stretch/>
          </p:blipFill>
          <p:spPr>
            <a:xfrm>
              <a:off x="2207763" y="4392022"/>
              <a:ext cx="1570483" cy="471188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273566-F9F1-4BDD-B088-D3CCD2A2F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02" r="-192"/>
            <a:stretch/>
          </p:blipFill>
          <p:spPr>
            <a:xfrm>
              <a:off x="12830175" y="4392022"/>
              <a:ext cx="1570483" cy="157048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CF77F01A-0BF9-7644-8834-8EB0E969710A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20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2532" name="Группа 3">
            <a:extLst>
              <a:ext uri="{FF2B5EF4-FFF2-40B4-BE49-F238E27FC236}">
                <a16:creationId xmlns:a16="http://schemas.microsoft.com/office/drawing/2014/main" id="{ABB00624-1A55-604A-BAFE-82338FF51E2F}"/>
              </a:ext>
            </a:extLst>
          </p:cNvPr>
          <p:cNvGrpSpPr>
            <a:grpSpLocks/>
          </p:cNvGrpSpPr>
          <p:nvPr/>
        </p:nvGrpSpPr>
        <p:grpSpPr bwMode="auto">
          <a:xfrm>
            <a:off x="9113838" y="4648200"/>
            <a:ext cx="792162" cy="792163"/>
            <a:chOff x="9252241" y="4475029"/>
            <a:chExt cx="792231" cy="792231"/>
          </a:xfrm>
        </p:grpSpPr>
        <p:sp>
          <p:nvSpPr>
            <p:cNvPr id="75" name="Shape 422">
              <a:extLst>
                <a:ext uri="{FF2B5EF4-FFF2-40B4-BE49-F238E27FC236}">
                  <a16:creationId xmlns:a16="http://schemas.microsoft.com/office/drawing/2014/main" id="{43C6F418-9457-7D4D-8C82-F5F13A6446AE}"/>
                </a:ext>
              </a:extLst>
            </p:cNvPr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67" name="Shape 425">
              <a:extLst>
                <a:ext uri="{FF2B5EF4-FFF2-40B4-BE49-F238E27FC236}">
                  <a16:creationId xmlns:a16="http://schemas.microsoft.com/office/drawing/2014/main" id="{39A73F8D-0513-8641-BB1F-D59F16B6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6715" y="4684564"/>
              <a:ext cx="353773" cy="324894"/>
            </a:xfrm>
            <a:custGeom>
              <a:avLst/>
              <a:gdLst>
                <a:gd name="T0" fmla="*/ 176887 w 21600"/>
                <a:gd name="T1" fmla="*/ 162447 h 21600"/>
                <a:gd name="T2" fmla="*/ 176887 w 21600"/>
                <a:gd name="T3" fmla="*/ 162447 h 21600"/>
                <a:gd name="T4" fmla="*/ 176887 w 21600"/>
                <a:gd name="T5" fmla="*/ 162447 h 21600"/>
                <a:gd name="T6" fmla="*/ 176887 w 21600"/>
                <a:gd name="T7" fmla="*/ 1624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3" name="Группа 17">
            <a:extLst>
              <a:ext uri="{FF2B5EF4-FFF2-40B4-BE49-F238E27FC236}">
                <a16:creationId xmlns:a16="http://schemas.microsoft.com/office/drawing/2014/main" id="{7DBDC226-4A76-E242-8881-9694F0FFBD63}"/>
              </a:ext>
            </a:extLst>
          </p:cNvPr>
          <p:cNvGrpSpPr>
            <a:grpSpLocks/>
          </p:cNvGrpSpPr>
          <p:nvPr/>
        </p:nvGrpSpPr>
        <p:grpSpPr bwMode="auto">
          <a:xfrm>
            <a:off x="9113838" y="8199438"/>
            <a:ext cx="792162" cy="792162"/>
            <a:chOff x="9252241" y="8026939"/>
            <a:chExt cx="792231" cy="792231"/>
          </a:xfrm>
        </p:grpSpPr>
        <p:sp>
          <p:nvSpPr>
            <p:cNvPr id="95" name="Shape 427">
              <a:extLst>
                <a:ext uri="{FF2B5EF4-FFF2-40B4-BE49-F238E27FC236}">
                  <a16:creationId xmlns:a16="http://schemas.microsoft.com/office/drawing/2014/main" id="{E30B7D0B-9DF7-DE4C-A1A8-97BE6FB0EC88}"/>
                </a:ext>
              </a:extLst>
            </p:cNvPr>
            <p:cNvSpPr/>
            <p:nvPr/>
          </p:nvSpPr>
          <p:spPr>
            <a:xfrm>
              <a:off x="9252241" y="8026939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65" name="Shape 430">
              <a:extLst>
                <a:ext uri="{FF2B5EF4-FFF2-40B4-BE49-F238E27FC236}">
                  <a16:creationId xmlns:a16="http://schemas.microsoft.com/office/drawing/2014/main" id="{B2201352-145C-D541-9900-BB539331A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9330" y="8247699"/>
              <a:ext cx="353773" cy="314992"/>
            </a:xfrm>
            <a:custGeom>
              <a:avLst/>
              <a:gdLst>
                <a:gd name="T0" fmla="*/ 176887 w 21600"/>
                <a:gd name="T1" fmla="*/ 157496 h 21489"/>
                <a:gd name="T2" fmla="*/ 176887 w 21600"/>
                <a:gd name="T3" fmla="*/ 157496 h 21489"/>
                <a:gd name="T4" fmla="*/ 176887 w 21600"/>
                <a:gd name="T5" fmla="*/ 157496 h 21489"/>
                <a:gd name="T6" fmla="*/ 176887 w 21600"/>
                <a:gd name="T7" fmla="*/ 15749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4" name="Группа 1">
            <a:extLst>
              <a:ext uri="{FF2B5EF4-FFF2-40B4-BE49-F238E27FC236}">
                <a16:creationId xmlns:a16="http://schemas.microsoft.com/office/drawing/2014/main" id="{BD60DE6B-75D8-9D47-B247-7FDDC57E86AC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4648200"/>
            <a:ext cx="792163" cy="792163"/>
            <a:chOff x="2038551" y="4475029"/>
            <a:chExt cx="792233" cy="792232"/>
          </a:xfrm>
        </p:grpSpPr>
        <p:sp>
          <p:nvSpPr>
            <p:cNvPr id="98" name="Shape 433">
              <a:extLst>
                <a:ext uri="{FF2B5EF4-FFF2-40B4-BE49-F238E27FC236}">
                  <a16:creationId xmlns:a16="http://schemas.microsoft.com/office/drawing/2014/main" id="{2C996E67-D783-C744-BFAD-90BAF248C2F3}"/>
                </a:ext>
              </a:extLst>
            </p:cNvPr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63" name="Shape 434">
              <a:extLst>
                <a:ext uri="{FF2B5EF4-FFF2-40B4-BE49-F238E27FC236}">
                  <a16:creationId xmlns:a16="http://schemas.microsoft.com/office/drawing/2014/main" id="{407FA7CC-FEAF-6144-AB6E-A7494E1F1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38" y="4682670"/>
              <a:ext cx="251365" cy="329938"/>
            </a:xfrm>
            <a:custGeom>
              <a:avLst/>
              <a:gdLst>
                <a:gd name="T0" fmla="*/ 125683 w 21600"/>
                <a:gd name="T1" fmla="*/ 164969 h 21600"/>
                <a:gd name="T2" fmla="*/ 125683 w 21600"/>
                <a:gd name="T3" fmla="*/ 164969 h 21600"/>
                <a:gd name="T4" fmla="*/ 125683 w 21600"/>
                <a:gd name="T5" fmla="*/ 164969 h 21600"/>
                <a:gd name="T6" fmla="*/ 125683 w 21600"/>
                <a:gd name="T7" fmla="*/ 1649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5" name="Группа 20">
            <a:extLst>
              <a:ext uri="{FF2B5EF4-FFF2-40B4-BE49-F238E27FC236}">
                <a16:creationId xmlns:a16="http://schemas.microsoft.com/office/drawing/2014/main" id="{3787303B-0934-F648-9A65-DB8F0DDC5E75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8199438"/>
            <a:ext cx="792163" cy="792162"/>
            <a:chOff x="2038551" y="8026939"/>
            <a:chExt cx="792232" cy="792231"/>
          </a:xfrm>
        </p:grpSpPr>
        <p:sp>
          <p:nvSpPr>
            <p:cNvPr id="102" name="Shape 439">
              <a:extLst>
                <a:ext uri="{FF2B5EF4-FFF2-40B4-BE49-F238E27FC236}">
                  <a16:creationId xmlns:a16="http://schemas.microsoft.com/office/drawing/2014/main" id="{324A9712-7BDF-6141-A004-C1C7E4AE9373}"/>
                </a:ext>
              </a:extLst>
            </p:cNvPr>
            <p:cNvSpPr/>
            <p:nvPr/>
          </p:nvSpPr>
          <p:spPr>
            <a:xfrm>
              <a:off x="2038551" y="8026939"/>
              <a:ext cx="792232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61" name="Shape 442">
              <a:extLst>
                <a:ext uri="{FF2B5EF4-FFF2-40B4-BE49-F238E27FC236}">
                  <a16:creationId xmlns:a16="http://schemas.microsoft.com/office/drawing/2014/main" id="{4BC84CFA-5D30-8442-A52C-1C1DB53CD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816" y="8247699"/>
              <a:ext cx="263702" cy="359984"/>
            </a:xfrm>
            <a:custGeom>
              <a:avLst/>
              <a:gdLst>
                <a:gd name="T0" fmla="*/ 131851 w 21600"/>
                <a:gd name="T1" fmla="*/ 179992 h 21600"/>
                <a:gd name="T2" fmla="*/ 131851 w 21600"/>
                <a:gd name="T3" fmla="*/ 179992 h 21600"/>
                <a:gd name="T4" fmla="*/ 131851 w 21600"/>
                <a:gd name="T5" fmla="*/ 179992 h 21600"/>
                <a:gd name="T6" fmla="*/ 131851 w 21600"/>
                <a:gd name="T7" fmla="*/ 17999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79" y="17651"/>
                  </a:moveTo>
                  <a:cubicBezTo>
                    <a:pt x="9239" y="17651"/>
                    <a:pt x="8240" y="18592"/>
                    <a:pt x="8240" y="19716"/>
                  </a:cubicBezTo>
                  <a:cubicBezTo>
                    <a:pt x="8240" y="20841"/>
                    <a:pt x="9239" y="21600"/>
                    <a:pt x="10779" y="21600"/>
                  </a:cubicBezTo>
                  <a:cubicBezTo>
                    <a:pt x="12361" y="21600"/>
                    <a:pt x="13360" y="20841"/>
                    <a:pt x="13360" y="19716"/>
                  </a:cubicBezTo>
                  <a:cubicBezTo>
                    <a:pt x="13360" y="18592"/>
                    <a:pt x="12361" y="17651"/>
                    <a:pt x="10779" y="17651"/>
                  </a:cubicBezTo>
                  <a:close/>
                  <a:moveTo>
                    <a:pt x="2830" y="0"/>
                  </a:moveTo>
                  <a:cubicBezTo>
                    <a:pt x="1290" y="0"/>
                    <a:pt x="0" y="1033"/>
                    <a:pt x="0" y="2066"/>
                  </a:cubicBezTo>
                  <a:cubicBezTo>
                    <a:pt x="0" y="3099"/>
                    <a:pt x="1415" y="3949"/>
                    <a:pt x="2830" y="3949"/>
                  </a:cubicBezTo>
                  <a:cubicBezTo>
                    <a:pt x="4245" y="3949"/>
                    <a:pt x="5410" y="3099"/>
                    <a:pt x="5410" y="2066"/>
                  </a:cubicBezTo>
                  <a:cubicBezTo>
                    <a:pt x="5410" y="1033"/>
                    <a:pt x="4120" y="0"/>
                    <a:pt x="2830" y="0"/>
                  </a:cubicBezTo>
                  <a:close/>
                  <a:moveTo>
                    <a:pt x="2830" y="6015"/>
                  </a:moveTo>
                  <a:cubicBezTo>
                    <a:pt x="1290" y="6015"/>
                    <a:pt x="0" y="6775"/>
                    <a:pt x="0" y="7899"/>
                  </a:cubicBezTo>
                  <a:cubicBezTo>
                    <a:pt x="0" y="9023"/>
                    <a:pt x="1415" y="9752"/>
                    <a:pt x="2830" y="9752"/>
                  </a:cubicBezTo>
                  <a:cubicBezTo>
                    <a:pt x="4245" y="9752"/>
                    <a:pt x="5410" y="9023"/>
                    <a:pt x="5410" y="7899"/>
                  </a:cubicBezTo>
                  <a:cubicBezTo>
                    <a:pt x="5410" y="6775"/>
                    <a:pt x="4120" y="6015"/>
                    <a:pt x="2830" y="6015"/>
                  </a:cubicBezTo>
                  <a:close/>
                  <a:moveTo>
                    <a:pt x="2830" y="11818"/>
                  </a:moveTo>
                  <a:cubicBezTo>
                    <a:pt x="1290" y="11818"/>
                    <a:pt x="0" y="12668"/>
                    <a:pt x="0" y="13701"/>
                  </a:cubicBezTo>
                  <a:cubicBezTo>
                    <a:pt x="0" y="14734"/>
                    <a:pt x="1415" y="15767"/>
                    <a:pt x="2830" y="15767"/>
                  </a:cubicBezTo>
                  <a:cubicBezTo>
                    <a:pt x="4245" y="15767"/>
                    <a:pt x="5410" y="14734"/>
                    <a:pt x="5410" y="13701"/>
                  </a:cubicBezTo>
                  <a:cubicBezTo>
                    <a:pt x="5410" y="12668"/>
                    <a:pt x="4120" y="11818"/>
                    <a:pt x="2830" y="11818"/>
                  </a:cubicBezTo>
                  <a:close/>
                  <a:moveTo>
                    <a:pt x="18770" y="3949"/>
                  </a:moveTo>
                  <a:cubicBezTo>
                    <a:pt x="20310" y="3949"/>
                    <a:pt x="21600" y="3099"/>
                    <a:pt x="21600" y="2066"/>
                  </a:cubicBezTo>
                  <a:cubicBezTo>
                    <a:pt x="21600" y="1033"/>
                    <a:pt x="20185" y="0"/>
                    <a:pt x="18770" y="0"/>
                  </a:cubicBezTo>
                  <a:cubicBezTo>
                    <a:pt x="17355" y="0"/>
                    <a:pt x="16190" y="1033"/>
                    <a:pt x="16190" y="2066"/>
                  </a:cubicBezTo>
                  <a:cubicBezTo>
                    <a:pt x="16190" y="3099"/>
                    <a:pt x="17480" y="3949"/>
                    <a:pt x="18770" y="3949"/>
                  </a:cubicBezTo>
                  <a:close/>
                  <a:moveTo>
                    <a:pt x="10779" y="11818"/>
                  </a:moveTo>
                  <a:cubicBezTo>
                    <a:pt x="9239" y="11818"/>
                    <a:pt x="8240" y="12668"/>
                    <a:pt x="8240" y="13701"/>
                  </a:cubicBezTo>
                  <a:cubicBezTo>
                    <a:pt x="8240" y="14734"/>
                    <a:pt x="9239" y="15767"/>
                    <a:pt x="10779" y="15767"/>
                  </a:cubicBezTo>
                  <a:cubicBezTo>
                    <a:pt x="12361" y="15767"/>
                    <a:pt x="13360" y="14734"/>
                    <a:pt x="13360" y="13701"/>
                  </a:cubicBezTo>
                  <a:cubicBezTo>
                    <a:pt x="13360" y="12668"/>
                    <a:pt x="12361" y="11818"/>
                    <a:pt x="10779" y="11818"/>
                  </a:cubicBezTo>
                  <a:close/>
                  <a:moveTo>
                    <a:pt x="18770" y="11818"/>
                  </a:moveTo>
                  <a:cubicBezTo>
                    <a:pt x="17480" y="11818"/>
                    <a:pt x="16190" y="12668"/>
                    <a:pt x="16190" y="13701"/>
                  </a:cubicBezTo>
                  <a:cubicBezTo>
                    <a:pt x="16190" y="14734"/>
                    <a:pt x="17355" y="15767"/>
                    <a:pt x="18770" y="15767"/>
                  </a:cubicBezTo>
                  <a:cubicBezTo>
                    <a:pt x="20185" y="15767"/>
                    <a:pt x="21600" y="14734"/>
                    <a:pt x="21600" y="13701"/>
                  </a:cubicBezTo>
                  <a:cubicBezTo>
                    <a:pt x="21600" y="12668"/>
                    <a:pt x="20310" y="11818"/>
                    <a:pt x="18770" y="11818"/>
                  </a:cubicBezTo>
                  <a:close/>
                  <a:moveTo>
                    <a:pt x="18770" y="6015"/>
                  </a:moveTo>
                  <a:cubicBezTo>
                    <a:pt x="17480" y="6015"/>
                    <a:pt x="16190" y="6775"/>
                    <a:pt x="16190" y="7899"/>
                  </a:cubicBezTo>
                  <a:cubicBezTo>
                    <a:pt x="16190" y="9023"/>
                    <a:pt x="17355" y="9752"/>
                    <a:pt x="18770" y="9752"/>
                  </a:cubicBezTo>
                  <a:cubicBezTo>
                    <a:pt x="20185" y="9752"/>
                    <a:pt x="21600" y="9023"/>
                    <a:pt x="21600" y="7899"/>
                  </a:cubicBezTo>
                  <a:cubicBezTo>
                    <a:pt x="21600" y="6775"/>
                    <a:pt x="20310" y="6015"/>
                    <a:pt x="18770" y="6015"/>
                  </a:cubicBezTo>
                  <a:close/>
                  <a:moveTo>
                    <a:pt x="10779" y="6015"/>
                  </a:moveTo>
                  <a:cubicBezTo>
                    <a:pt x="9239" y="6015"/>
                    <a:pt x="8240" y="6775"/>
                    <a:pt x="8240" y="7899"/>
                  </a:cubicBezTo>
                  <a:cubicBezTo>
                    <a:pt x="8240" y="9023"/>
                    <a:pt x="9239" y="9752"/>
                    <a:pt x="10779" y="9752"/>
                  </a:cubicBezTo>
                  <a:cubicBezTo>
                    <a:pt x="12361" y="9752"/>
                    <a:pt x="13360" y="9023"/>
                    <a:pt x="13360" y="7899"/>
                  </a:cubicBezTo>
                  <a:cubicBezTo>
                    <a:pt x="13360" y="6775"/>
                    <a:pt x="12361" y="6015"/>
                    <a:pt x="10779" y="6015"/>
                  </a:cubicBezTo>
                  <a:close/>
                  <a:moveTo>
                    <a:pt x="10779" y="0"/>
                  </a:moveTo>
                  <a:cubicBezTo>
                    <a:pt x="9239" y="0"/>
                    <a:pt x="8240" y="1033"/>
                    <a:pt x="8240" y="2066"/>
                  </a:cubicBezTo>
                  <a:cubicBezTo>
                    <a:pt x="8240" y="3099"/>
                    <a:pt x="9239" y="3949"/>
                    <a:pt x="10779" y="3949"/>
                  </a:cubicBezTo>
                  <a:cubicBezTo>
                    <a:pt x="12361" y="3949"/>
                    <a:pt x="13360" y="3099"/>
                    <a:pt x="13360" y="2066"/>
                  </a:cubicBezTo>
                  <a:cubicBezTo>
                    <a:pt x="13360" y="1033"/>
                    <a:pt x="12361" y="0"/>
                    <a:pt x="10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6" name="Группа 5">
            <a:extLst>
              <a:ext uri="{FF2B5EF4-FFF2-40B4-BE49-F238E27FC236}">
                <a16:creationId xmlns:a16="http://schemas.microsoft.com/office/drawing/2014/main" id="{E6CEEFDC-9F79-774A-880F-B2B233994682}"/>
              </a:ext>
            </a:extLst>
          </p:cNvPr>
          <p:cNvGrpSpPr>
            <a:grpSpLocks/>
          </p:cNvGrpSpPr>
          <p:nvPr/>
        </p:nvGrpSpPr>
        <p:grpSpPr bwMode="auto">
          <a:xfrm>
            <a:off x="15748000" y="4648200"/>
            <a:ext cx="792163" cy="792163"/>
            <a:chOff x="16465930" y="4475029"/>
            <a:chExt cx="792233" cy="792232"/>
          </a:xfrm>
        </p:grpSpPr>
        <p:sp>
          <p:nvSpPr>
            <p:cNvPr id="105" name="Shape 445">
              <a:extLst>
                <a:ext uri="{FF2B5EF4-FFF2-40B4-BE49-F238E27FC236}">
                  <a16:creationId xmlns:a16="http://schemas.microsoft.com/office/drawing/2014/main" id="{58892841-0ECD-634C-B885-A60020177164}"/>
                </a:ext>
              </a:extLst>
            </p:cNvPr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59" name="Shape 446">
              <a:extLst>
                <a:ext uri="{FF2B5EF4-FFF2-40B4-BE49-F238E27FC236}">
                  <a16:creationId xmlns:a16="http://schemas.microsoft.com/office/drawing/2014/main" id="{891FB297-08F2-C244-AACC-0E58990BA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17" y="4682670"/>
              <a:ext cx="251365" cy="329938"/>
            </a:xfrm>
            <a:custGeom>
              <a:avLst/>
              <a:gdLst>
                <a:gd name="T0" fmla="*/ 125683 w 21600"/>
                <a:gd name="T1" fmla="*/ 164969 h 21600"/>
                <a:gd name="T2" fmla="*/ 125683 w 21600"/>
                <a:gd name="T3" fmla="*/ 164969 h 21600"/>
                <a:gd name="T4" fmla="*/ 125683 w 21600"/>
                <a:gd name="T5" fmla="*/ 164969 h 21600"/>
                <a:gd name="T6" fmla="*/ 125683 w 21600"/>
                <a:gd name="T7" fmla="*/ 1649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7" name="Группа 8">
            <a:extLst>
              <a:ext uri="{FF2B5EF4-FFF2-40B4-BE49-F238E27FC236}">
                <a16:creationId xmlns:a16="http://schemas.microsoft.com/office/drawing/2014/main" id="{DFBBF3CB-D93C-2C4E-9931-A9B87A774D78}"/>
              </a:ext>
            </a:extLst>
          </p:cNvPr>
          <p:cNvGrpSpPr>
            <a:grpSpLocks/>
          </p:cNvGrpSpPr>
          <p:nvPr/>
        </p:nvGrpSpPr>
        <p:grpSpPr bwMode="auto">
          <a:xfrm>
            <a:off x="15748000" y="8199438"/>
            <a:ext cx="792163" cy="792162"/>
            <a:chOff x="16465930" y="8026939"/>
            <a:chExt cx="792232" cy="792231"/>
          </a:xfrm>
        </p:grpSpPr>
        <p:sp>
          <p:nvSpPr>
            <p:cNvPr id="109" name="Shape 451">
              <a:extLst>
                <a:ext uri="{FF2B5EF4-FFF2-40B4-BE49-F238E27FC236}">
                  <a16:creationId xmlns:a16="http://schemas.microsoft.com/office/drawing/2014/main" id="{6F47CEEE-343D-C245-89C3-FBB7E5B2A05B}"/>
                </a:ext>
              </a:extLst>
            </p:cNvPr>
            <p:cNvSpPr/>
            <p:nvPr/>
          </p:nvSpPr>
          <p:spPr>
            <a:xfrm>
              <a:off x="16465930" y="8026939"/>
              <a:ext cx="792232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57" name="Shape 454">
              <a:extLst>
                <a:ext uri="{FF2B5EF4-FFF2-40B4-BE49-F238E27FC236}">
                  <a16:creationId xmlns:a16="http://schemas.microsoft.com/office/drawing/2014/main" id="{EF3ADD34-F1F0-6949-9B9A-15AB5CE7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0195" y="8247699"/>
              <a:ext cx="263702" cy="359984"/>
            </a:xfrm>
            <a:custGeom>
              <a:avLst/>
              <a:gdLst>
                <a:gd name="T0" fmla="*/ 131851 w 21600"/>
                <a:gd name="T1" fmla="*/ 179992 h 21600"/>
                <a:gd name="T2" fmla="*/ 131851 w 21600"/>
                <a:gd name="T3" fmla="*/ 179992 h 21600"/>
                <a:gd name="T4" fmla="*/ 131851 w 21600"/>
                <a:gd name="T5" fmla="*/ 179992 h 21600"/>
                <a:gd name="T6" fmla="*/ 131851 w 21600"/>
                <a:gd name="T7" fmla="*/ 17999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79" y="17651"/>
                  </a:moveTo>
                  <a:cubicBezTo>
                    <a:pt x="9239" y="17651"/>
                    <a:pt x="8240" y="18592"/>
                    <a:pt x="8240" y="19716"/>
                  </a:cubicBezTo>
                  <a:cubicBezTo>
                    <a:pt x="8240" y="20841"/>
                    <a:pt x="9239" y="21600"/>
                    <a:pt x="10779" y="21600"/>
                  </a:cubicBezTo>
                  <a:cubicBezTo>
                    <a:pt x="12361" y="21600"/>
                    <a:pt x="13360" y="20841"/>
                    <a:pt x="13360" y="19716"/>
                  </a:cubicBezTo>
                  <a:cubicBezTo>
                    <a:pt x="13360" y="18592"/>
                    <a:pt x="12361" y="17651"/>
                    <a:pt x="10779" y="17651"/>
                  </a:cubicBezTo>
                  <a:close/>
                  <a:moveTo>
                    <a:pt x="2830" y="0"/>
                  </a:moveTo>
                  <a:cubicBezTo>
                    <a:pt x="1290" y="0"/>
                    <a:pt x="0" y="1033"/>
                    <a:pt x="0" y="2066"/>
                  </a:cubicBezTo>
                  <a:cubicBezTo>
                    <a:pt x="0" y="3099"/>
                    <a:pt x="1415" y="3949"/>
                    <a:pt x="2830" y="3949"/>
                  </a:cubicBezTo>
                  <a:cubicBezTo>
                    <a:pt x="4245" y="3949"/>
                    <a:pt x="5410" y="3099"/>
                    <a:pt x="5410" y="2066"/>
                  </a:cubicBezTo>
                  <a:cubicBezTo>
                    <a:pt x="5410" y="1033"/>
                    <a:pt x="4120" y="0"/>
                    <a:pt x="2830" y="0"/>
                  </a:cubicBezTo>
                  <a:close/>
                  <a:moveTo>
                    <a:pt x="2830" y="6015"/>
                  </a:moveTo>
                  <a:cubicBezTo>
                    <a:pt x="1290" y="6015"/>
                    <a:pt x="0" y="6775"/>
                    <a:pt x="0" y="7899"/>
                  </a:cubicBezTo>
                  <a:cubicBezTo>
                    <a:pt x="0" y="9023"/>
                    <a:pt x="1415" y="9752"/>
                    <a:pt x="2830" y="9752"/>
                  </a:cubicBezTo>
                  <a:cubicBezTo>
                    <a:pt x="4245" y="9752"/>
                    <a:pt x="5410" y="9023"/>
                    <a:pt x="5410" y="7899"/>
                  </a:cubicBezTo>
                  <a:cubicBezTo>
                    <a:pt x="5410" y="6775"/>
                    <a:pt x="4120" y="6015"/>
                    <a:pt x="2830" y="6015"/>
                  </a:cubicBezTo>
                  <a:close/>
                  <a:moveTo>
                    <a:pt x="2830" y="11818"/>
                  </a:moveTo>
                  <a:cubicBezTo>
                    <a:pt x="1290" y="11818"/>
                    <a:pt x="0" y="12668"/>
                    <a:pt x="0" y="13701"/>
                  </a:cubicBezTo>
                  <a:cubicBezTo>
                    <a:pt x="0" y="14734"/>
                    <a:pt x="1415" y="15767"/>
                    <a:pt x="2830" y="15767"/>
                  </a:cubicBezTo>
                  <a:cubicBezTo>
                    <a:pt x="4245" y="15767"/>
                    <a:pt x="5410" y="14734"/>
                    <a:pt x="5410" y="13701"/>
                  </a:cubicBezTo>
                  <a:cubicBezTo>
                    <a:pt x="5410" y="12668"/>
                    <a:pt x="4120" y="11818"/>
                    <a:pt x="2830" y="11818"/>
                  </a:cubicBezTo>
                  <a:close/>
                  <a:moveTo>
                    <a:pt x="18770" y="3949"/>
                  </a:moveTo>
                  <a:cubicBezTo>
                    <a:pt x="20310" y="3949"/>
                    <a:pt x="21600" y="3099"/>
                    <a:pt x="21600" y="2066"/>
                  </a:cubicBezTo>
                  <a:cubicBezTo>
                    <a:pt x="21600" y="1033"/>
                    <a:pt x="20185" y="0"/>
                    <a:pt x="18770" y="0"/>
                  </a:cubicBezTo>
                  <a:cubicBezTo>
                    <a:pt x="17355" y="0"/>
                    <a:pt x="16190" y="1033"/>
                    <a:pt x="16190" y="2066"/>
                  </a:cubicBezTo>
                  <a:cubicBezTo>
                    <a:pt x="16190" y="3099"/>
                    <a:pt x="17480" y="3949"/>
                    <a:pt x="18770" y="3949"/>
                  </a:cubicBezTo>
                  <a:close/>
                  <a:moveTo>
                    <a:pt x="10779" y="11818"/>
                  </a:moveTo>
                  <a:cubicBezTo>
                    <a:pt x="9239" y="11818"/>
                    <a:pt x="8240" y="12668"/>
                    <a:pt x="8240" y="13701"/>
                  </a:cubicBezTo>
                  <a:cubicBezTo>
                    <a:pt x="8240" y="14734"/>
                    <a:pt x="9239" y="15767"/>
                    <a:pt x="10779" y="15767"/>
                  </a:cubicBezTo>
                  <a:cubicBezTo>
                    <a:pt x="12361" y="15767"/>
                    <a:pt x="13360" y="14734"/>
                    <a:pt x="13360" y="13701"/>
                  </a:cubicBezTo>
                  <a:cubicBezTo>
                    <a:pt x="13360" y="12668"/>
                    <a:pt x="12361" y="11818"/>
                    <a:pt x="10779" y="11818"/>
                  </a:cubicBezTo>
                  <a:close/>
                  <a:moveTo>
                    <a:pt x="18770" y="11818"/>
                  </a:moveTo>
                  <a:cubicBezTo>
                    <a:pt x="17480" y="11818"/>
                    <a:pt x="16190" y="12668"/>
                    <a:pt x="16190" y="13701"/>
                  </a:cubicBezTo>
                  <a:cubicBezTo>
                    <a:pt x="16190" y="14734"/>
                    <a:pt x="17355" y="15767"/>
                    <a:pt x="18770" y="15767"/>
                  </a:cubicBezTo>
                  <a:cubicBezTo>
                    <a:pt x="20185" y="15767"/>
                    <a:pt x="21600" y="14734"/>
                    <a:pt x="21600" y="13701"/>
                  </a:cubicBezTo>
                  <a:cubicBezTo>
                    <a:pt x="21600" y="12668"/>
                    <a:pt x="20310" y="11818"/>
                    <a:pt x="18770" y="11818"/>
                  </a:cubicBezTo>
                  <a:close/>
                  <a:moveTo>
                    <a:pt x="18770" y="6015"/>
                  </a:moveTo>
                  <a:cubicBezTo>
                    <a:pt x="17480" y="6015"/>
                    <a:pt x="16190" y="6775"/>
                    <a:pt x="16190" y="7899"/>
                  </a:cubicBezTo>
                  <a:cubicBezTo>
                    <a:pt x="16190" y="9023"/>
                    <a:pt x="17355" y="9752"/>
                    <a:pt x="18770" y="9752"/>
                  </a:cubicBezTo>
                  <a:cubicBezTo>
                    <a:pt x="20185" y="9752"/>
                    <a:pt x="21600" y="9023"/>
                    <a:pt x="21600" y="7899"/>
                  </a:cubicBezTo>
                  <a:cubicBezTo>
                    <a:pt x="21600" y="6775"/>
                    <a:pt x="20310" y="6015"/>
                    <a:pt x="18770" y="6015"/>
                  </a:cubicBezTo>
                  <a:close/>
                  <a:moveTo>
                    <a:pt x="10779" y="6015"/>
                  </a:moveTo>
                  <a:cubicBezTo>
                    <a:pt x="9239" y="6015"/>
                    <a:pt x="8240" y="6775"/>
                    <a:pt x="8240" y="7899"/>
                  </a:cubicBezTo>
                  <a:cubicBezTo>
                    <a:pt x="8240" y="9023"/>
                    <a:pt x="9239" y="9752"/>
                    <a:pt x="10779" y="9752"/>
                  </a:cubicBezTo>
                  <a:cubicBezTo>
                    <a:pt x="12361" y="9752"/>
                    <a:pt x="13360" y="9023"/>
                    <a:pt x="13360" y="7899"/>
                  </a:cubicBezTo>
                  <a:cubicBezTo>
                    <a:pt x="13360" y="6775"/>
                    <a:pt x="12361" y="6015"/>
                    <a:pt x="10779" y="6015"/>
                  </a:cubicBezTo>
                  <a:close/>
                  <a:moveTo>
                    <a:pt x="10779" y="0"/>
                  </a:moveTo>
                  <a:cubicBezTo>
                    <a:pt x="9239" y="0"/>
                    <a:pt x="8240" y="1033"/>
                    <a:pt x="8240" y="2066"/>
                  </a:cubicBezTo>
                  <a:cubicBezTo>
                    <a:pt x="8240" y="3099"/>
                    <a:pt x="9239" y="3949"/>
                    <a:pt x="10779" y="3949"/>
                  </a:cubicBezTo>
                  <a:cubicBezTo>
                    <a:pt x="12361" y="3949"/>
                    <a:pt x="13360" y="3099"/>
                    <a:pt x="13360" y="2066"/>
                  </a:cubicBezTo>
                  <a:cubicBezTo>
                    <a:pt x="13360" y="1033"/>
                    <a:pt x="12361" y="0"/>
                    <a:pt x="10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2538" name="Группа 113">
            <a:extLst>
              <a:ext uri="{FF2B5EF4-FFF2-40B4-BE49-F238E27FC236}">
                <a16:creationId xmlns:a16="http://schemas.microsoft.com/office/drawing/2014/main" id="{C4DDF0E7-1712-B54B-9BE6-9025155AEF50}"/>
              </a:ext>
            </a:extLst>
          </p:cNvPr>
          <p:cNvGrpSpPr>
            <a:grpSpLocks/>
          </p:cNvGrpSpPr>
          <p:nvPr/>
        </p:nvGrpSpPr>
        <p:grpSpPr bwMode="auto">
          <a:xfrm>
            <a:off x="3665538" y="4754563"/>
            <a:ext cx="4049712" cy="2516187"/>
            <a:chOff x="7094629" y="4851179"/>
            <a:chExt cx="4049713" cy="2516227"/>
          </a:xfrm>
        </p:grpSpPr>
        <p:sp>
          <p:nvSpPr>
            <p:cNvPr id="22554" name="Rectangle 1">
              <a:extLst>
                <a:ext uri="{FF2B5EF4-FFF2-40B4-BE49-F238E27FC236}">
                  <a16:creationId xmlns:a16="http://schemas.microsoft.com/office/drawing/2014/main" id="{C8537B6D-638E-A246-9484-85AF62F5C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16" name="Text Box 3">
              <a:extLst>
                <a:ext uri="{FF2B5EF4-FFF2-40B4-BE49-F238E27FC236}">
                  <a16:creationId xmlns:a16="http://schemas.microsoft.com/office/drawing/2014/main" id="{6A4368A8-7D18-B74E-8FAC-5DF0EB4C4B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2539" name="Группа 116">
            <a:extLst>
              <a:ext uri="{FF2B5EF4-FFF2-40B4-BE49-F238E27FC236}">
                <a16:creationId xmlns:a16="http://schemas.microsoft.com/office/drawing/2014/main" id="{B609FF8C-FB83-9A41-B2A1-FE94374F13EF}"/>
              </a:ext>
            </a:extLst>
          </p:cNvPr>
          <p:cNvGrpSpPr>
            <a:grpSpLocks/>
          </p:cNvGrpSpPr>
          <p:nvPr/>
        </p:nvGrpSpPr>
        <p:grpSpPr bwMode="auto">
          <a:xfrm>
            <a:off x="10310813" y="4754563"/>
            <a:ext cx="4049712" cy="2516187"/>
            <a:chOff x="7094629" y="4851179"/>
            <a:chExt cx="4049713" cy="2516227"/>
          </a:xfrm>
        </p:grpSpPr>
        <p:sp>
          <p:nvSpPr>
            <p:cNvPr id="22552" name="Rectangle 1">
              <a:extLst>
                <a:ext uri="{FF2B5EF4-FFF2-40B4-BE49-F238E27FC236}">
                  <a16:creationId xmlns:a16="http://schemas.microsoft.com/office/drawing/2014/main" id="{7FDE2EA5-FBD2-584E-A054-EAFF88DC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4C87F7FF-C947-4D4F-B389-48998190E3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2540" name="Группа 119">
            <a:extLst>
              <a:ext uri="{FF2B5EF4-FFF2-40B4-BE49-F238E27FC236}">
                <a16:creationId xmlns:a16="http://schemas.microsoft.com/office/drawing/2014/main" id="{E0C85C6A-71CD-B54B-85EC-F03B057972A8}"/>
              </a:ext>
            </a:extLst>
          </p:cNvPr>
          <p:cNvGrpSpPr>
            <a:grpSpLocks/>
          </p:cNvGrpSpPr>
          <p:nvPr/>
        </p:nvGrpSpPr>
        <p:grpSpPr bwMode="auto">
          <a:xfrm>
            <a:off x="16956088" y="4754563"/>
            <a:ext cx="4049712" cy="2516187"/>
            <a:chOff x="7094629" y="4851179"/>
            <a:chExt cx="4049713" cy="2516227"/>
          </a:xfrm>
        </p:grpSpPr>
        <p:sp>
          <p:nvSpPr>
            <p:cNvPr id="22550" name="Rectangle 1">
              <a:extLst>
                <a:ext uri="{FF2B5EF4-FFF2-40B4-BE49-F238E27FC236}">
                  <a16:creationId xmlns:a16="http://schemas.microsoft.com/office/drawing/2014/main" id="{EDBDBF90-0D29-184E-96BD-3C85F74B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22" name="Text Box 3">
              <a:extLst>
                <a:ext uri="{FF2B5EF4-FFF2-40B4-BE49-F238E27FC236}">
                  <a16:creationId xmlns:a16="http://schemas.microsoft.com/office/drawing/2014/main" id="{CB2D4662-CB83-CF45-A61B-292B7B78A0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2541" name="Группа 122">
            <a:extLst>
              <a:ext uri="{FF2B5EF4-FFF2-40B4-BE49-F238E27FC236}">
                <a16:creationId xmlns:a16="http://schemas.microsoft.com/office/drawing/2014/main" id="{B12BBA0A-2E1B-2E4D-B877-73CB5CE170DF}"/>
              </a:ext>
            </a:extLst>
          </p:cNvPr>
          <p:cNvGrpSpPr>
            <a:grpSpLocks/>
          </p:cNvGrpSpPr>
          <p:nvPr/>
        </p:nvGrpSpPr>
        <p:grpSpPr bwMode="auto">
          <a:xfrm>
            <a:off x="3665538" y="8302625"/>
            <a:ext cx="4049712" cy="2516188"/>
            <a:chOff x="7094629" y="4851179"/>
            <a:chExt cx="4049713" cy="2516227"/>
          </a:xfrm>
        </p:grpSpPr>
        <p:sp>
          <p:nvSpPr>
            <p:cNvPr id="22548" name="Rectangle 1">
              <a:extLst>
                <a:ext uri="{FF2B5EF4-FFF2-40B4-BE49-F238E27FC236}">
                  <a16:creationId xmlns:a16="http://schemas.microsoft.com/office/drawing/2014/main" id="{8F0DFB8A-D87F-B443-AF8E-F6BCD260D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25" name="Text Box 3">
              <a:extLst>
                <a:ext uri="{FF2B5EF4-FFF2-40B4-BE49-F238E27FC236}">
                  <a16:creationId xmlns:a16="http://schemas.microsoft.com/office/drawing/2014/main" id="{ED57057F-A79A-694D-971A-6F7ACDDAC1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2542" name="Группа 125">
            <a:extLst>
              <a:ext uri="{FF2B5EF4-FFF2-40B4-BE49-F238E27FC236}">
                <a16:creationId xmlns:a16="http://schemas.microsoft.com/office/drawing/2014/main" id="{3574DE41-B01F-E140-B253-2159A4D55422}"/>
              </a:ext>
            </a:extLst>
          </p:cNvPr>
          <p:cNvGrpSpPr>
            <a:grpSpLocks/>
          </p:cNvGrpSpPr>
          <p:nvPr/>
        </p:nvGrpSpPr>
        <p:grpSpPr bwMode="auto">
          <a:xfrm>
            <a:off x="10310813" y="8302625"/>
            <a:ext cx="4049712" cy="2516188"/>
            <a:chOff x="7094629" y="4851179"/>
            <a:chExt cx="4049713" cy="2516227"/>
          </a:xfrm>
        </p:grpSpPr>
        <p:sp>
          <p:nvSpPr>
            <p:cNvPr id="22546" name="Rectangle 1">
              <a:extLst>
                <a:ext uri="{FF2B5EF4-FFF2-40B4-BE49-F238E27FC236}">
                  <a16:creationId xmlns:a16="http://schemas.microsoft.com/office/drawing/2014/main" id="{49781D98-2CDB-F743-AA32-E13FB95C1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28" name="Text Box 3">
              <a:extLst>
                <a:ext uri="{FF2B5EF4-FFF2-40B4-BE49-F238E27FC236}">
                  <a16:creationId xmlns:a16="http://schemas.microsoft.com/office/drawing/2014/main" id="{3DCBFA23-58F1-C64E-91DF-9531BDD04A2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2543" name="Группа 128">
            <a:extLst>
              <a:ext uri="{FF2B5EF4-FFF2-40B4-BE49-F238E27FC236}">
                <a16:creationId xmlns:a16="http://schemas.microsoft.com/office/drawing/2014/main" id="{103D12AB-001C-2544-9573-CDE5A360CD00}"/>
              </a:ext>
            </a:extLst>
          </p:cNvPr>
          <p:cNvGrpSpPr>
            <a:grpSpLocks/>
          </p:cNvGrpSpPr>
          <p:nvPr/>
        </p:nvGrpSpPr>
        <p:grpSpPr bwMode="auto">
          <a:xfrm>
            <a:off x="16956088" y="8302625"/>
            <a:ext cx="4049712" cy="2516188"/>
            <a:chOff x="7094629" y="4851179"/>
            <a:chExt cx="4049713" cy="2516227"/>
          </a:xfrm>
        </p:grpSpPr>
        <p:sp>
          <p:nvSpPr>
            <p:cNvPr id="22544" name="Rectangle 1">
              <a:extLst>
                <a:ext uri="{FF2B5EF4-FFF2-40B4-BE49-F238E27FC236}">
                  <a16:creationId xmlns:a16="http://schemas.microsoft.com/office/drawing/2014/main" id="{1170EEB7-3D75-B840-8315-CEFAE17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4049713" cy="199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incididunt ut sed dlabore et</a:t>
              </a:r>
            </a:p>
          </p:txBody>
        </p:sp>
        <p:sp>
          <p:nvSpPr>
            <p:cNvPr id="131" name="Text Box 3">
              <a:extLst>
                <a:ext uri="{FF2B5EF4-FFF2-40B4-BE49-F238E27FC236}">
                  <a16:creationId xmlns:a16="http://schemas.microsoft.com/office/drawing/2014/main" id="{03CB4780-8793-FE40-AE8F-D36959C06A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3487738" cy="79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Группа 41">
            <a:extLst>
              <a:ext uri="{FF2B5EF4-FFF2-40B4-BE49-F238E27FC236}">
                <a16:creationId xmlns:a16="http://schemas.microsoft.com/office/drawing/2014/main" id="{53742AD7-B38B-1544-8858-4AC5C3451BC0}"/>
              </a:ext>
            </a:extLst>
          </p:cNvPr>
          <p:cNvGrpSpPr>
            <a:grpSpLocks/>
          </p:cNvGrpSpPr>
          <p:nvPr/>
        </p:nvGrpSpPr>
        <p:grpSpPr bwMode="auto">
          <a:xfrm>
            <a:off x="9917113" y="4516438"/>
            <a:ext cx="5073650" cy="6950075"/>
            <a:chOff x="6716344" y="4851179"/>
            <a:chExt cx="5074262" cy="6950798"/>
          </a:xfrm>
        </p:grpSpPr>
        <p:sp>
          <p:nvSpPr>
            <p:cNvPr id="23572" name="Rectangle 1">
              <a:extLst>
                <a:ext uri="{FF2B5EF4-FFF2-40B4-BE49-F238E27FC236}">
                  <a16:creationId xmlns:a16="http://schemas.microsoft.com/office/drawing/2014/main" id="{AD52DA2E-8F25-5747-A86F-437F3C1D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344" y="5726468"/>
              <a:ext cx="5074262" cy="6075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dlabore et tempor minim sed </a:t>
              </a: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endPara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 voluptate velit esse magna aliqua. Ut enim ad sed do eiusmod tempor minim sed do exercitat voluptate velit esse</a:t>
              </a: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AAEBB6AC-8F40-4140-B22C-780DA72CCBB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215" y="4851179"/>
              <a:ext cx="3488158" cy="792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3554" name="Группа 44">
            <a:extLst>
              <a:ext uri="{FF2B5EF4-FFF2-40B4-BE49-F238E27FC236}">
                <a16:creationId xmlns:a16="http://schemas.microsoft.com/office/drawing/2014/main" id="{C4513D6F-265D-6D4D-977C-8BFAB2EDF7BC}"/>
              </a:ext>
            </a:extLst>
          </p:cNvPr>
          <p:cNvGrpSpPr>
            <a:grpSpLocks/>
          </p:cNvGrpSpPr>
          <p:nvPr/>
        </p:nvGrpSpPr>
        <p:grpSpPr bwMode="auto">
          <a:xfrm>
            <a:off x="16563975" y="4516438"/>
            <a:ext cx="5073650" cy="6950075"/>
            <a:chOff x="6716344" y="4851179"/>
            <a:chExt cx="5074262" cy="6950798"/>
          </a:xfrm>
        </p:grpSpPr>
        <p:sp>
          <p:nvSpPr>
            <p:cNvPr id="23570" name="Rectangle 1">
              <a:extLst>
                <a:ext uri="{FF2B5EF4-FFF2-40B4-BE49-F238E27FC236}">
                  <a16:creationId xmlns:a16="http://schemas.microsoft.com/office/drawing/2014/main" id="{148FF376-5741-2349-BBF6-D92199B1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344" y="5726468"/>
              <a:ext cx="5074262" cy="6075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dlabore et tempor minim sed </a:t>
              </a: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endPara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 voluptate velit esse magna aliqua. Ut enim ad sed do eiusmod tempor minim sed do exercitat voluptate velit esse</a:t>
              </a: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6832231D-BF1D-204F-96EE-7C432F9C8A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215" y="4851179"/>
              <a:ext cx="3488159" cy="792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BF53DB32-DF1B-AF41-89EB-A67AFCD75EE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21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7848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3558" name="Группа 3">
            <a:extLst>
              <a:ext uri="{FF2B5EF4-FFF2-40B4-BE49-F238E27FC236}">
                <a16:creationId xmlns:a16="http://schemas.microsoft.com/office/drawing/2014/main" id="{C62F1D23-A0F6-1444-BCB4-611036A39F1E}"/>
              </a:ext>
            </a:extLst>
          </p:cNvPr>
          <p:cNvGrpSpPr>
            <a:grpSpLocks/>
          </p:cNvGrpSpPr>
          <p:nvPr/>
        </p:nvGrpSpPr>
        <p:grpSpPr bwMode="auto">
          <a:xfrm>
            <a:off x="9113838" y="4410075"/>
            <a:ext cx="792162" cy="792163"/>
            <a:chOff x="9252241" y="4475029"/>
            <a:chExt cx="792231" cy="792231"/>
          </a:xfrm>
        </p:grpSpPr>
        <p:sp>
          <p:nvSpPr>
            <p:cNvPr id="75" name="Shape 422">
              <a:extLst>
                <a:ext uri="{FF2B5EF4-FFF2-40B4-BE49-F238E27FC236}">
                  <a16:creationId xmlns:a16="http://schemas.microsoft.com/office/drawing/2014/main" id="{43C6F418-9457-7D4D-8C82-F5F13A6446AE}"/>
                </a:ext>
              </a:extLst>
            </p:cNvPr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569" name="Shape 425">
              <a:extLst>
                <a:ext uri="{FF2B5EF4-FFF2-40B4-BE49-F238E27FC236}">
                  <a16:creationId xmlns:a16="http://schemas.microsoft.com/office/drawing/2014/main" id="{1BAEEC52-BC45-EC44-B4A4-317D974D3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6715" y="4684564"/>
              <a:ext cx="353773" cy="324894"/>
            </a:xfrm>
            <a:custGeom>
              <a:avLst/>
              <a:gdLst>
                <a:gd name="T0" fmla="*/ 176887 w 21600"/>
                <a:gd name="T1" fmla="*/ 162447 h 21600"/>
                <a:gd name="T2" fmla="*/ 176887 w 21600"/>
                <a:gd name="T3" fmla="*/ 162447 h 21600"/>
                <a:gd name="T4" fmla="*/ 176887 w 21600"/>
                <a:gd name="T5" fmla="*/ 162447 h 21600"/>
                <a:gd name="T6" fmla="*/ 176887 w 21600"/>
                <a:gd name="T7" fmla="*/ 16244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3559" name="Группа 1">
            <a:extLst>
              <a:ext uri="{FF2B5EF4-FFF2-40B4-BE49-F238E27FC236}">
                <a16:creationId xmlns:a16="http://schemas.microsoft.com/office/drawing/2014/main" id="{AD9851ED-5F35-214E-A79C-996AF7E87818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4410075"/>
            <a:ext cx="792163" cy="792163"/>
            <a:chOff x="2038551" y="4475029"/>
            <a:chExt cx="792233" cy="792232"/>
          </a:xfrm>
        </p:grpSpPr>
        <p:sp>
          <p:nvSpPr>
            <p:cNvPr id="98" name="Shape 433">
              <a:extLst>
                <a:ext uri="{FF2B5EF4-FFF2-40B4-BE49-F238E27FC236}">
                  <a16:creationId xmlns:a16="http://schemas.microsoft.com/office/drawing/2014/main" id="{2C996E67-D783-C744-BFAD-90BAF248C2F3}"/>
                </a:ext>
              </a:extLst>
            </p:cNvPr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567" name="Shape 434">
              <a:extLst>
                <a:ext uri="{FF2B5EF4-FFF2-40B4-BE49-F238E27FC236}">
                  <a16:creationId xmlns:a16="http://schemas.microsoft.com/office/drawing/2014/main" id="{9A52A719-40B5-984F-9C81-57E1116B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38" y="4682670"/>
              <a:ext cx="251365" cy="329938"/>
            </a:xfrm>
            <a:custGeom>
              <a:avLst/>
              <a:gdLst>
                <a:gd name="T0" fmla="*/ 125683 w 21600"/>
                <a:gd name="T1" fmla="*/ 164969 h 21600"/>
                <a:gd name="T2" fmla="*/ 125683 w 21600"/>
                <a:gd name="T3" fmla="*/ 164969 h 21600"/>
                <a:gd name="T4" fmla="*/ 125683 w 21600"/>
                <a:gd name="T5" fmla="*/ 164969 h 21600"/>
                <a:gd name="T6" fmla="*/ 125683 w 21600"/>
                <a:gd name="T7" fmla="*/ 1649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3560" name="Группа 5">
            <a:extLst>
              <a:ext uri="{FF2B5EF4-FFF2-40B4-BE49-F238E27FC236}">
                <a16:creationId xmlns:a16="http://schemas.microsoft.com/office/drawing/2014/main" id="{99D3CBA1-6DE1-674B-893A-1C348596C7AB}"/>
              </a:ext>
            </a:extLst>
          </p:cNvPr>
          <p:cNvGrpSpPr>
            <a:grpSpLocks/>
          </p:cNvGrpSpPr>
          <p:nvPr/>
        </p:nvGrpSpPr>
        <p:grpSpPr bwMode="auto">
          <a:xfrm>
            <a:off x="15748000" y="4410075"/>
            <a:ext cx="792163" cy="792163"/>
            <a:chOff x="16465930" y="4475029"/>
            <a:chExt cx="792233" cy="792232"/>
          </a:xfrm>
        </p:grpSpPr>
        <p:sp>
          <p:nvSpPr>
            <p:cNvPr id="105" name="Shape 445">
              <a:extLst>
                <a:ext uri="{FF2B5EF4-FFF2-40B4-BE49-F238E27FC236}">
                  <a16:creationId xmlns:a16="http://schemas.microsoft.com/office/drawing/2014/main" id="{58892841-0ECD-634C-B885-A60020177164}"/>
                </a:ext>
              </a:extLst>
            </p:cNvPr>
            <p:cNvSpPr/>
            <p:nvPr/>
          </p:nvSpPr>
          <p:spPr>
            <a:xfrm>
              <a:off x="16465930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565" name="Shape 446">
              <a:extLst>
                <a:ext uri="{FF2B5EF4-FFF2-40B4-BE49-F238E27FC236}">
                  <a16:creationId xmlns:a16="http://schemas.microsoft.com/office/drawing/2014/main" id="{05D5E512-AB72-814E-9FD9-A5D56C07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17" y="4682670"/>
              <a:ext cx="251365" cy="329938"/>
            </a:xfrm>
            <a:custGeom>
              <a:avLst/>
              <a:gdLst>
                <a:gd name="T0" fmla="*/ 125683 w 21600"/>
                <a:gd name="T1" fmla="*/ 164969 h 21600"/>
                <a:gd name="T2" fmla="*/ 125683 w 21600"/>
                <a:gd name="T3" fmla="*/ 164969 h 21600"/>
                <a:gd name="T4" fmla="*/ 125683 w 21600"/>
                <a:gd name="T5" fmla="*/ 164969 h 21600"/>
                <a:gd name="T6" fmla="*/ 125683 w 21600"/>
                <a:gd name="T7" fmla="*/ 16496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3561" name="Группа 113">
            <a:extLst>
              <a:ext uri="{FF2B5EF4-FFF2-40B4-BE49-F238E27FC236}">
                <a16:creationId xmlns:a16="http://schemas.microsoft.com/office/drawing/2014/main" id="{914849E2-192F-DD4D-A583-2002DC8A9FC5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516438"/>
            <a:ext cx="5073650" cy="6950075"/>
            <a:chOff x="6716344" y="4851179"/>
            <a:chExt cx="5074262" cy="6950798"/>
          </a:xfrm>
        </p:grpSpPr>
        <p:sp>
          <p:nvSpPr>
            <p:cNvPr id="23562" name="Rectangle 1">
              <a:extLst>
                <a:ext uri="{FF2B5EF4-FFF2-40B4-BE49-F238E27FC236}">
                  <a16:creationId xmlns:a16="http://schemas.microsoft.com/office/drawing/2014/main" id="{8B74DAAC-AD87-A445-B02A-7FA5E9A69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344" y="5726468"/>
              <a:ext cx="5074262" cy="6075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dlabore et tempor minim sed </a:t>
              </a: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endPara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  <a:buClr>
                  <a:schemeClr val="accent1"/>
                </a:buClr>
                <a:buFont typeface="Wingdings" pitchFamily="2" charset="2"/>
                <a:buChar char="ü"/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 voluptate velit esse magna aliqua. Ut enim ad sed do eiusmod tempor minim sed do exercitat voluptate velit esse</a:t>
              </a:r>
            </a:p>
          </p:txBody>
        </p:sp>
        <p:sp>
          <p:nvSpPr>
            <p:cNvPr id="116" name="Text Box 3">
              <a:extLst>
                <a:ext uri="{FF2B5EF4-FFF2-40B4-BE49-F238E27FC236}">
                  <a16:creationId xmlns:a16="http://schemas.microsoft.com/office/drawing/2014/main" id="{6A4368A8-7D18-B74E-8FAC-5DF0EB4C4B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215" y="4851179"/>
              <a:ext cx="3488158" cy="792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Группа 3">
            <a:extLst>
              <a:ext uri="{FF2B5EF4-FFF2-40B4-BE49-F238E27FC236}">
                <a16:creationId xmlns:a16="http://schemas.microsoft.com/office/drawing/2014/main" id="{97F5B648-5A87-874E-BD29-392E62111E20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673600"/>
            <a:ext cx="7408862" cy="1941513"/>
            <a:chOff x="4063129" y="4555931"/>
            <a:chExt cx="7408791" cy="1940685"/>
          </a:xfrm>
        </p:grpSpPr>
        <p:sp>
          <p:nvSpPr>
            <p:cNvPr id="26662" name="Rectangle 1">
              <a:extLst>
                <a:ext uri="{FF2B5EF4-FFF2-40B4-BE49-F238E27FC236}">
                  <a16:creationId xmlns:a16="http://schemas.microsoft.com/office/drawing/2014/main" id="{1D684103-DCA8-7944-87A5-85DE3A80A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56" name="Text Box 3">
              <a:extLst>
                <a:ext uri="{FF2B5EF4-FFF2-40B4-BE49-F238E27FC236}">
                  <a16:creationId xmlns:a16="http://schemas.microsoft.com/office/drawing/2014/main" id="{B31AD990-DD74-2749-808B-D4D7EA7F0F5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6626" name="Группа 91">
            <a:extLst>
              <a:ext uri="{FF2B5EF4-FFF2-40B4-BE49-F238E27FC236}">
                <a16:creationId xmlns:a16="http://schemas.microsoft.com/office/drawing/2014/main" id="{67766F87-8FAE-F04A-B677-84642C1F6080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7132638"/>
            <a:ext cx="7408862" cy="1941512"/>
            <a:chOff x="4063129" y="4555931"/>
            <a:chExt cx="7408791" cy="1940685"/>
          </a:xfrm>
        </p:grpSpPr>
        <p:sp>
          <p:nvSpPr>
            <p:cNvPr id="26660" name="Rectangle 1">
              <a:extLst>
                <a:ext uri="{FF2B5EF4-FFF2-40B4-BE49-F238E27FC236}">
                  <a16:creationId xmlns:a16="http://schemas.microsoft.com/office/drawing/2014/main" id="{7875E970-8EFA-B346-9E9A-81C1213F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94" name="Text Box 3">
              <a:extLst>
                <a:ext uri="{FF2B5EF4-FFF2-40B4-BE49-F238E27FC236}">
                  <a16:creationId xmlns:a16="http://schemas.microsoft.com/office/drawing/2014/main" id="{623A0B60-A893-7C48-93E0-3D4811DB5F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6627" name="Группа 94">
            <a:extLst>
              <a:ext uri="{FF2B5EF4-FFF2-40B4-BE49-F238E27FC236}">
                <a16:creationId xmlns:a16="http://schemas.microsoft.com/office/drawing/2014/main" id="{BC0CBB83-B5B5-D142-B294-3E8E045800E9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9526588"/>
            <a:ext cx="7408862" cy="1939925"/>
            <a:chOff x="4063129" y="4555931"/>
            <a:chExt cx="7408791" cy="1940685"/>
          </a:xfrm>
        </p:grpSpPr>
        <p:sp>
          <p:nvSpPr>
            <p:cNvPr id="26658" name="Rectangle 1">
              <a:extLst>
                <a:ext uri="{FF2B5EF4-FFF2-40B4-BE49-F238E27FC236}">
                  <a16:creationId xmlns:a16="http://schemas.microsoft.com/office/drawing/2014/main" id="{86B0E599-6F21-4D4A-85F6-7BE27AE2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97" name="Text Box 3">
              <a:extLst>
                <a:ext uri="{FF2B5EF4-FFF2-40B4-BE49-F238E27FC236}">
                  <a16:creationId xmlns:a16="http://schemas.microsoft.com/office/drawing/2014/main" id="{868A4A30-8DCC-FD42-86E6-39FA40330C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2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6628" name="Группа 97">
            <a:extLst>
              <a:ext uri="{FF2B5EF4-FFF2-40B4-BE49-F238E27FC236}">
                <a16:creationId xmlns:a16="http://schemas.microsoft.com/office/drawing/2014/main" id="{64360CB1-4FFF-0C42-9834-12CFC44DE83D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4673600"/>
            <a:ext cx="7408862" cy="1941513"/>
            <a:chOff x="4063129" y="4555931"/>
            <a:chExt cx="7408791" cy="1940685"/>
          </a:xfrm>
        </p:grpSpPr>
        <p:sp>
          <p:nvSpPr>
            <p:cNvPr id="26656" name="Rectangle 1">
              <a:extLst>
                <a:ext uri="{FF2B5EF4-FFF2-40B4-BE49-F238E27FC236}">
                  <a16:creationId xmlns:a16="http://schemas.microsoft.com/office/drawing/2014/main" id="{8831DC45-17FB-A746-BF39-A3241FBF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0" name="Text Box 3">
              <a:extLst>
                <a:ext uri="{FF2B5EF4-FFF2-40B4-BE49-F238E27FC236}">
                  <a16:creationId xmlns:a16="http://schemas.microsoft.com/office/drawing/2014/main" id="{B9C11480-5D6F-AD4C-9201-C53452C2D2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6629" name="Группа 100">
            <a:extLst>
              <a:ext uri="{FF2B5EF4-FFF2-40B4-BE49-F238E27FC236}">
                <a16:creationId xmlns:a16="http://schemas.microsoft.com/office/drawing/2014/main" id="{2C257248-F7A7-D34A-B26F-DDC3F5E4505E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7132638"/>
            <a:ext cx="7408862" cy="1941512"/>
            <a:chOff x="4063129" y="4555931"/>
            <a:chExt cx="7408791" cy="1940685"/>
          </a:xfrm>
        </p:grpSpPr>
        <p:sp>
          <p:nvSpPr>
            <p:cNvPr id="26654" name="Rectangle 1">
              <a:extLst>
                <a:ext uri="{FF2B5EF4-FFF2-40B4-BE49-F238E27FC236}">
                  <a16:creationId xmlns:a16="http://schemas.microsoft.com/office/drawing/2014/main" id="{22E57A45-0008-984A-AD15-D90901BFF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3" name="Text Box 3">
              <a:extLst>
                <a:ext uri="{FF2B5EF4-FFF2-40B4-BE49-F238E27FC236}">
                  <a16:creationId xmlns:a16="http://schemas.microsoft.com/office/drawing/2014/main" id="{552DF0C9-0D90-2C49-BF29-8522E08FF3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6630" name="Группа 103">
            <a:extLst>
              <a:ext uri="{FF2B5EF4-FFF2-40B4-BE49-F238E27FC236}">
                <a16:creationId xmlns:a16="http://schemas.microsoft.com/office/drawing/2014/main" id="{D5AF9566-92B5-5245-85DA-A08EDBDB1A5E}"/>
              </a:ext>
            </a:extLst>
          </p:cNvPr>
          <p:cNvGrpSpPr>
            <a:grpSpLocks/>
          </p:cNvGrpSpPr>
          <p:nvPr/>
        </p:nvGrpSpPr>
        <p:grpSpPr bwMode="auto">
          <a:xfrm>
            <a:off x="14216063" y="9526588"/>
            <a:ext cx="7408862" cy="1939925"/>
            <a:chOff x="4063129" y="4555931"/>
            <a:chExt cx="7408791" cy="1940685"/>
          </a:xfrm>
        </p:grpSpPr>
        <p:sp>
          <p:nvSpPr>
            <p:cNvPr id="26652" name="Rectangle 1">
              <a:extLst>
                <a:ext uri="{FF2B5EF4-FFF2-40B4-BE49-F238E27FC236}">
                  <a16:creationId xmlns:a16="http://schemas.microsoft.com/office/drawing/2014/main" id="{2D1C2AB4-07D5-B740-9525-B196ABC4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129" y="5074688"/>
              <a:ext cx="7408791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106" name="Text Box 3">
              <a:extLst>
                <a:ext uri="{FF2B5EF4-FFF2-40B4-BE49-F238E27FC236}">
                  <a16:creationId xmlns:a16="http://schemas.microsoft.com/office/drawing/2014/main" id="{D9EABA4D-8EC4-0F4B-B8E0-7ADA1735C0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3129" y="4555931"/>
              <a:ext cx="3487704" cy="792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B54C9BF8-72BB-CF45-90EC-A68A5DFC282E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90725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Yes/ No 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6634" name="Группа 10">
            <a:extLst>
              <a:ext uri="{FF2B5EF4-FFF2-40B4-BE49-F238E27FC236}">
                <a16:creationId xmlns:a16="http://schemas.microsoft.com/office/drawing/2014/main" id="{E7913035-D036-C247-AEB2-635490A68A84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4383088"/>
            <a:ext cx="1203325" cy="1203325"/>
            <a:chOff x="2478606" y="4383757"/>
            <a:chExt cx="1203325" cy="1203325"/>
          </a:xfrm>
        </p:grpSpPr>
        <p:sp>
          <p:nvSpPr>
            <p:cNvPr id="50" name="Shape 346">
              <a:extLst>
                <a:ext uri="{FF2B5EF4-FFF2-40B4-BE49-F238E27FC236}">
                  <a16:creationId xmlns:a16="http://schemas.microsoft.com/office/drawing/2014/main" id="{806AEDB9-E389-4C48-8B3C-C6F82E97FFAF}"/>
                </a:ext>
              </a:extLst>
            </p:cNvPr>
            <p:cNvSpPr/>
            <p:nvPr/>
          </p:nvSpPr>
          <p:spPr bwMode="auto">
            <a:xfrm>
              <a:off x="2478606" y="4383757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651" name="Freeform 4">
              <a:extLst>
                <a:ext uri="{FF2B5EF4-FFF2-40B4-BE49-F238E27FC236}">
                  <a16:creationId xmlns:a16="http://schemas.microsoft.com/office/drawing/2014/main" id="{DF6066D3-6A36-6944-BAED-892FA2915EE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889763" y="4794913"/>
              <a:ext cx="381011" cy="381012"/>
            </a:xfrm>
            <a:custGeom>
              <a:avLst/>
              <a:gdLst>
                <a:gd name="T0" fmla="*/ 380303 w 538"/>
                <a:gd name="T1" fmla="*/ 213168 h 538"/>
                <a:gd name="T2" fmla="*/ 213876 w 538"/>
                <a:gd name="T3" fmla="*/ 213168 h 538"/>
                <a:gd name="T4" fmla="*/ 213876 w 538"/>
                <a:gd name="T5" fmla="*/ 380304 h 538"/>
                <a:gd name="T6" fmla="*/ 161469 w 538"/>
                <a:gd name="T7" fmla="*/ 380304 h 538"/>
                <a:gd name="T8" fmla="*/ 161469 w 538"/>
                <a:gd name="T9" fmla="*/ 213168 h 538"/>
                <a:gd name="T10" fmla="*/ 0 w 538"/>
                <a:gd name="T11" fmla="*/ 213168 h 538"/>
                <a:gd name="T12" fmla="*/ 0 w 538"/>
                <a:gd name="T13" fmla="*/ 161470 h 538"/>
                <a:gd name="T14" fmla="*/ 161469 w 538"/>
                <a:gd name="T15" fmla="*/ 161470 h 538"/>
                <a:gd name="T16" fmla="*/ 161469 w 538"/>
                <a:gd name="T17" fmla="*/ 0 h 538"/>
                <a:gd name="T18" fmla="*/ 213876 w 538"/>
                <a:gd name="T19" fmla="*/ 0 h 538"/>
                <a:gd name="T20" fmla="*/ 213876 w 538"/>
                <a:gd name="T21" fmla="*/ 161470 h 538"/>
                <a:gd name="T22" fmla="*/ 380303 w 538"/>
                <a:gd name="T23" fmla="*/ 161470 h 538"/>
                <a:gd name="T24" fmla="*/ 380303 w 538"/>
                <a:gd name="T25" fmla="*/ 21316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6635" name="Группа 2">
            <a:extLst>
              <a:ext uri="{FF2B5EF4-FFF2-40B4-BE49-F238E27FC236}">
                <a16:creationId xmlns:a16="http://schemas.microsoft.com/office/drawing/2014/main" id="{2B125833-C445-8B44-8B5D-D9EAC29C3CE8}"/>
              </a:ext>
            </a:extLst>
          </p:cNvPr>
          <p:cNvGrpSpPr>
            <a:grpSpLocks/>
          </p:cNvGrpSpPr>
          <p:nvPr/>
        </p:nvGrpSpPr>
        <p:grpSpPr bwMode="auto">
          <a:xfrm>
            <a:off x="12636500" y="4383088"/>
            <a:ext cx="1203325" cy="1203325"/>
            <a:chOff x="12636752" y="4383757"/>
            <a:chExt cx="1203325" cy="1203325"/>
          </a:xfrm>
        </p:grpSpPr>
        <p:sp>
          <p:nvSpPr>
            <p:cNvPr id="26648" name="Shape 346">
              <a:extLst>
                <a:ext uri="{FF2B5EF4-FFF2-40B4-BE49-F238E27FC236}">
                  <a16:creationId xmlns:a16="http://schemas.microsoft.com/office/drawing/2014/main" id="{2958A442-C646-664F-A3D0-206C5E83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752" y="4383757"/>
              <a:ext cx="1203325" cy="1203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B983688-5C49-7646-8A2E-1279938E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702" y="4802857"/>
              <a:ext cx="479425" cy="365125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6636" name="Группа 4">
            <a:extLst>
              <a:ext uri="{FF2B5EF4-FFF2-40B4-BE49-F238E27FC236}">
                <a16:creationId xmlns:a16="http://schemas.microsoft.com/office/drawing/2014/main" id="{71948EDA-8A40-DB4A-B577-832C695E1184}"/>
              </a:ext>
            </a:extLst>
          </p:cNvPr>
          <p:cNvGrpSpPr>
            <a:grpSpLocks/>
          </p:cNvGrpSpPr>
          <p:nvPr/>
        </p:nvGrpSpPr>
        <p:grpSpPr bwMode="auto">
          <a:xfrm>
            <a:off x="12636500" y="6780213"/>
            <a:ext cx="1203325" cy="1203325"/>
            <a:chOff x="12636752" y="6780594"/>
            <a:chExt cx="1203325" cy="1203325"/>
          </a:xfrm>
        </p:grpSpPr>
        <p:sp>
          <p:nvSpPr>
            <p:cNvPr id="26646" name="Shape 346">
              <a:extLst>
                <a:ext uri="{FF2B5EF4-FFF2-40B4-BE49-F238E27FC236}">
                  <a16:creationId xmlns:a16="http://schemas.microsoft.com/office/drawing/2014/main" id="{4F9B2C24-6FFE-564F-8B0E-30DDC183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752" y="6780594"/>
              <a:ext cx="1203325" cy="1203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DF3F2E8F-EC4B-EC4E-8871-D0A8EF50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702" y="7199694"/>
              <a:ext cx="479425" cy="365125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6637" name="Группа 5">
            <a:extLst>
              <a:ext uri="{FF2B5EF4-FFF2-40B4-BE49-F238E27FC236}">
                <a16:creationId xmlns:a16="http://schemas.microsoft.com/office/drawing/2014/main" id="{713245FA-7002-E347-9A72-DF5E19CDAA17}"/>
              </a:ext>
            </a:extLst>
          </p:cNvPr>
          <p:cNvGrpSpPr>
            <a:grpSpLocks/>
          </p:cNvGrpSpPr>
          <p:nvPr/>
        </p:nvGrpSpPr>
        <p:grpSpPr bwMode="auto">
          <a:xfrm>
            <a:off x="12636500" y="9197975"/>
            <a:ext cx="1203325" cy="1203325"/>
            <a:chOff x="12636752" y="9198212"/>
            <a:chExt cx="1203325" cy="1203325"/>
          </a:xfrm>
        </p:grpSpPr>
        <p:sp>
          <p:nvSpPr>
            <p:cNvPr id="26644" name="Shape 346">
              <a:extLst>
                <a:ext uri="{FF2B5EF4-FFF2-40B4-BE49-F238E27FC236}">
                  <a16:creationId xmlns:a16="http://schemas.microsoft.com/office/drawing/2014/main" id="{80DB0105-D478-9843-8D69-00286299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752" y="9198212"/>
              <a:ext cx="1203325" cy="12033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51651D7E-643F-AD43-AD1C-FD451CB2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702" y="9617312"/>
              <a:ext cx="479425" cy="365125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6638" name="Группа 9">
            <a:extLst>
              <a:ext uri="{FF2B5EF4-FFF2-40B4-BE49-F238E27FC236}">
                <a16:creationId xmlns:a16="http://schemas.microsoft.com/office/drawing/2014/main" id="{9B8DE63A-F922-EB47-BE37-D48778E5FFED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6780213"/>
            <a:ext cx="1203325" cy="1203325"/>
            <a:chOff x="2478606" y="6780594"/>
            <a:chExt cx="1203325" cy="1203325"/>
          </a:xfrm>
        </p:grpSpPr>
        <p:sp>
          <p:nvSpPr>
            <p:cNvPr id="48" name="Shape 346">
              <a:extLst>
                <a:ext uri="{FF2B5EF4-FFF2-40B4-BE49-F238E27FC236}">
                  <a16:creationId xmlns:a16="http://schemas.microsoft.com/office/drawing/2014/main" id="{39794278-1B14-144C-BE5C-5A119B32D9BB}"/>
                </a:ext>
              </a:extLst>
            </p:cNvPr>
            <p:cNvSpPr/>
            <p:nvPr/>
          </p:nvSpPr>
          <p:spPr bwMode="auto">
            <a:xfrm>
              <a:off x="2478606" y="6780594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643" name="Freeform 4">
              <a:extLst>
                <a:ext uri="{FF2B5EF4-FFF2-40B4-BE49-F238E27FC236}">
                  <a16:creationId xmlns:a16="http://schemas.microsoft.com/office/drawing/2014/main" id="{072ACCFA-79EB-474D-9029-101159F43A41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889763" y="7191750"/>
              <a:ext cx="381011" cy="381012"/>
            </a:xfrm>
            <a:custGeom>
              <a:avLst/>
              <a:gdLst>
                <a:gd name="T0" fmla="*/ 380303 w 538"/>
                <a:gd name="T1" fmla="*/ 213168 h 538"/>
                <a:gd name="T2" fmla="*/ 213876 w 538"/>
                <a:gd name="T3" fmla="*/ 213168 h 538"/>
                <a:gd name="T4" fmla="*/ 213876 w 538"/>
                <a:gd name="T5" fmla="*/ 380304 h 538"/>
                <a:gd name="T6" fmla="*/ 161469 w 538"/>
                <a:gd name="T7" fmla="*/ 380304 h 538"/>
                <a:gd name="T8" fmla="*/ 161469 w 538"/>
                <a:gd name="T9" fmla="*/ 213168 h 538"/>
                <a:gd name="T10" fmla="*/ 0 w 538"/>
                <a:gd name="T11" fmla="*/ 213168 h 538"/>
                <a:gd name="T12" fmla="*/ 0 w 538"/>
                <a:gd name="T13" fmla="*/ 161470 h 538"/>
                <a:gd name="T14" fmla="*/ 161469 w 538"/>
                <a:gd name="T15" fmla="*/ 161470 h 538"/>
                <a:gd name="T16" fmla="*/ 161469 w 538"/>
                <a:gd name="T17" fmla="*/ 0 h 538"/>
                <a:gd name="T18" fmla="*/ 213876 w 538"/>
                <a:gd name="T19" fmla="*/ 0 h 538"/>
                <a:gd name="T20" fmla="*/ 213876 w 538"/>
                <a:gd name="T21" fmla="*/ 161470 h 538"/>
                <a:gd name="T22" fmla="*/ 380303 w 538"/>
                <a:gd name="T23" fmla="*/ 161470 h 538"/>
                <a:gd name="T24" fmla="*/ 380303 w 538"/>
                <a:gd name="T25" fmla="*/ 21316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6639" name="Группа 8">
            <a:extLst>
              <a:ext uri="{FF2B5EF4-FFF2-40B4-BE49-F238E27FC236}">
                <a16:creationId xmlns:a16="http://schemas.microsoft.com/office/drawing/2014/main" id="{6C396515-9DD3-124E-917D-735534DC28E3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9197975"/>
            <a:ext cx="1203325" cy="1203325"/>
            <a:chOff x="2478606" y="9198212"/>
            <a:chExt cx="1203325" cy="1203325"/>
          </a:xfrm>
        </p:grpSpPr>
        <p:sp>
          <p:nvSpPr>
            <p:cNvPr id="46" name="Shape 346">
              <a:extLst>
                <a:ext uri="{FF2B5EF4-FFF2-40B4-BE49-F238E27FC236}">
                  <a16:creationId xmlns:a16="http://schemas.microsoft.com/office/drawing/2014/main" id="{68D07630-7237-6548-B0BE-BE75846D1DF1}"/>
                </a:ext>
              </a:extLst>
            </p:cNvPr>
            <p:cNvSpPr/>
            <p:nvPr/>
          </p:nvSpPr>
          <p:spPr bwMode="auto">
            <a:xfrm>
              <a:off x="2478606" y="9198212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641" name="Freeform 4">
              <a:extLst>
                <a:ext uri="{FF2B5EF4-FFF2-40B4-BE49-F238E27FC236}">
                  <a16:creationId xmlns:a16="http://schemas.microsoft.com/office/drawing/2014/main" id="{6EA6DEAC-47CB-FD49-9581-8917988FEA72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889763" y="9609368"/>
              <a:ext cx="381011" cy="381012"/>
            </a:xfrm>
            <a:custGeom>
              <a:avLst/>
              <a:gdLst>
                <a:gd name="T0" fmla="*/ 380303 w 538"/>
                <a:gd name="T1" fmla="*/ 213168 h 538"/>
                <a:gd name="T2" fmla="*/ 213876 w 538"/>
                <a:gd name="T3" fmla="*/ 213168 h 538"/>
                <a:gd name="T4" fmla="*/ 213876 w 538"/>
                <a:gd name="T5" fmla="*/ 380304 h 538"/>
                <a:gd name="T6" fmla="*/ 161469 w 538"/>
                <a:gd name="T7" fmla="*/ 380304 h 538"/>
                <a:gd name="T8" fmla="*/ 161469 w 538"/>
                <a:gd name="T9" fmla="*/ 213168 h 538"/>
                <a:gd name="T10" fmla="*/ 0 w 538"/>
                <a:gd name="T11" fmla="*/ 213168 h 538"/>
                <a:gd name="T12" fmla="*/ 0 w 538"/>
                <a:gd name="T13" fmla="*/ 161470 h 538"/>
                <a:gd name="T14" fmla="*/ 161469 w 538"/>
                <a:gd name="T15" fmla="*/ 161470 h 538"/>
                <a:gd name="T16" fmla="*/ 161469 w 538"/>
                <a:gd name="T17" fmla="*/ 0 h 538"/>
                <a:gd name="T18" fmla="*/ 213876 w 538"/>
                <a:gd name="T19" fmla="*/ 0 h 538"/>
                <a:gd name="T20" fmla="*/ 213876 w 538"/>
                <a:gd name="T21" fmla="*/ 161470 h 538"/>
                <a:gd name="T22" fmla="*/ 380303 w 538"/>
                <a:gd name="T23" fmla="*/ 161470 h 538"/>
                <a:gd name="T24" fmla="*/ 380303 w 538"/>
                <a:gd name="T25" fmla="*/ 21316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FC16830-6BA8-7242-9AED-DBDE4A20B221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95773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Yes/ No list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7652" name="Rectangle 1">
            <a:extLst>
              <a:ext uri="{FF2B5EF4-FFF2-40B4-BE49-F238E27FC236}">
                <a16:creationId xmlns:a16="http://schemas.microsoft.com/office/drawing/2014/main" id="{28DCAE33-5467-8945-A644-A42DEF5C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272088"/>
            <a:ext cx="4049712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incididunt ut sed dlabore et</a:t>
            </a:r>
          </a:p>
        </p:txBody>
      </p:sp>
      <p:sp>
        <p:nvSpPr>
          <p:cNvPr id="116" name="Text Box 3">
            <a:extLst>
              <a:ext uri="{FF2B5EF4-FFF2-40B4-BE49-F238E27FC236}">
                <a16:creationId xmlns:a16="http://schemas.microsoft.com/office/drawing/2014/main" id="{6A4368A8-7D18-B74E-8FAC-5DF0EB4C4B1D}"/>
              </a:ext>
            </a:extLst>
          </p:cNvPr>
          <p:cNvSpPr txBox="1">
            <a:spLocks/>
          </p:cNvSpPr>
          <p:nvPr/>
        </p:nvSpPr>
        <p:spPr bwMode="auto">
          <a:xfrm>
            <a:off x="3665538" y="4754563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7654" name="Rectangle 1">
            <a:extLst>
              <a:ext uri="{FF2B5EF4-FFF2-40B4-BE49-F238E27FC236}">
                <a16:creationId xmlns:a16="http://schemas.microsoft.com/office/drawing/2014/main" id="{399A9002-ADEC-2845-A7E6-F43EB8D2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813" y="5272088"/>
            <a:ext cx="4049712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incididunt ut sed dlabore et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4C87F7FF-C947-4D4F-B389-48998190E399}"/>
              </a:ext>
            </a:extLst>
          </p:cNvPr>
          <p:cNvSpPr txBox="1">
            <a:spLocks/>
          </p:cNvSpPr>
          <p:nvPr/>
        </p:nvSpPr>
        <p:spPr bwMode="auto">
          <a:xfrm>
            <a:off x="10310813" y="4754563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7656" name="Rectangle 1">
            <a:extLst>
              <a:ext uri="{FF2B5EF4-FFF2-40B4-BE49-F238E27FC236}">
                <a16:creationId xmlns:a16="http://schemas.microsoft.com/office/drawing/2014/main" id="{CE36E36B-30C2-914E-953B-E79ACB1B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088" y="5272088"/>
            <a:ext cx="4049712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incididunt ut sed dlabore et</a:t>
            </a:r>
          </a:p>
        </p:txBody>
      </p:sp>
      <p:sp>
        <p:nvSpPr>
          <p:cNvPr id="122" name="Text Box 3">
            <a:extLst>
              <a:ext uri="{FF2B5EF4-FFF2-40B4-BE49-F238E27FC236}">
                <a16:creationId xmlns:a16="http://schemas.microsoft.com/office/drawing/2014/main" id="{CB2D4662-CB83-CF45-A61B-292B7B78A037}"/>
              </a:ext>
            </a:extLst>
          </p:cNvPr>
          <p:cNvSpPr txBox="1">
            <a:spLocks/>
          </p:cNvSpPr>
          <p:nvPr/>
        </p:nvSpPr>
        <p:spPr bwMode="auto">
          <a:xfrm>
            <a:off x="16956088" y="4754563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7658" name="Rectangle 1">
            <a:extLst>
              <a:ext uri="{FF2B5EF4-FFF2-40B4-BE49-F238E27FC236}">
                <a16:creationId xmlns:a16="http://schemas.microsoft.com/office/drawing/2014/main" id="{CCBF9246-33A1-6A45-8D32-53BBEA68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8821738"/>
            <a:ext cx="4049712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</a:t>
            </a:r>
          </a:p>
        </p:txBody>
      </p:sp>
      <p:sp>
        <p:nvSpPr>
          <p:cNvPr id="125" name="Text Box 3">
            <a:extLst>
              <a:ext uri="{FF2B5EF4-FFF2-40B4-BE49-F238E27FC236}">
                <a16:creationId xmlns:a16="http://schemas.microsoft.com/office/drawing/2014/main" id="{ED57057F-A79A-694D-971A-6F7ACDDAC171}"/>
              </a:ext>
            </a:extLst>
          </p:cNvPr>
          <p:cNvSpPr txBox="1">
            <a:spLocks/>
          </p:cNvSpPr>
          <p:nvPr/>
        </p:nvSpPr>
        <p:spPr bwMode="auto">
          <a:xfrm>
            <a:off x="3665538" y="8302625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7660" name="Rectangle 1">
            <a:extLst>
              <a:ext uri="{FF2B5EF4-FFF2-40B4-BE49-F238E27FC236}">
                <a16:creationId xmlns:a16="http://schemas.microsoft.com/office/drawing/2014/main" id="{B54CEBC0-35FE-C147-8486-7C456CA5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813" y="8821738"/>
            <a:ext cx="4049712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incididunt ut sed dlabore et</a:t>
            </a:r>
          </a:p>
        </p:txBody>
      </p:sp>
      <p:sp>
        <p:nvSpPr>
          <p:cNvPr id="128" name="Text Box 3">
            <a:extLst>
              <a:ext uri="{FF2B5EF4-FFF2-40B4-BE49-F238E27FC236}">
                <a16:creationId xmlns:a16="http://schemas.microsoft.com/office/drawing/2014/main" id="{3DCBFA23-58F1-C64E-91DF-9531BDD04A2F}"/>
              </a:ext>
            </a:extLst>
          </p:cNvPr>
          <p:cNvSpPr txBox="1">
            <a:spLocks/>
          </p:cNvSpPr>
          <p:nvPr/>
        </p:nvSpPr>
        <p:spPr bwMode="auto">
          <a:xfrm>
            <a:off x="10310813" y="8302625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7662" name="Rectangle 1">
            <a:extLst>
              <a:ext uri="{FF2B5EF4-FFF2-40B4-BE49-F238E27FC236}">
                <a16:creationId xmlns:a16="http://schemas.microsoft.com/office/drawing/2014/main" id="{2002DF71-66AC-7B44-B0C5-E1173A1E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088" y="8821738"/>
            <a:ext cx="4049712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incididunt ut sed dlabore et</a:t>
            </a:r>
          </a:p>
        </p:txBody>
      </p:sp>
      <p:sp>
        <p:nvSpPr>
          <p:cNvPr id="131" name="Text Box 3">
            <a:extLst>
              <a:ext uri="{FF2B5EF4-FFF2-40B4-BE49-F238E27FC236}">
                <a16:creationId xmlns:a16="http://schemas.microsoft.com/office/drawing/2014/main" id="{03CB4780-8793-FE40-AE8F-D36959C06A78}"/>
              </a:ext>
            </a:extLst>
          </p:cNvPr>
          <p:cNvSpPr txBox="1">
            <a:spLocks/>
          </p:cNvSpPr>
          <p:nvPr/>
        </p:nvSpPr>
        <p:spPr bwMode="auto">
          <a:xfrm>
            <a:off x="16956088" y="8302625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Project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27664" name="Группа 4">
            <a:extLst>
              <a:ext uri="{FF2B5EF4-FFF2-40B4-BE49-F238E27FC236}">
                <a16:creationId xmlns:a16="http://schemas.microsoft.com/office/drawing/2014/main" id="{6BB34C09-DFFD-7F49-ADE7-BAADEC667978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4648200"/>
            <a:ext cx="792163" cy="792163"/>
            <a:chOff x="2479414" y="4648010"/>
            <a:chExt cx="792233" cy="792232"/>
          </a:xfrm>
        </p:grpSpPr>
        <p:sp>
          <p:nvSpPr>
            <p:cNvPr id="98" name="Shape 433">
              <a:extLst>
                <a:ext uri="{FF2B5EF4-FFF2-40B4-BE49-F238E27FC236}">
                  <a16:creationId xmlns:a16="http://schemas.microsoft.com/office/drawing/2014/main" id="{2C996E67-D783-C744-BFAD-90BAF248C2F3}"/>
                </a:ext>
              </a:extLst>
            </p:cNvPr>
            <p:cNvSpPr/>
            <p:nvPr/>
          </p:nvSpPr>
          <p:spPr>
            <a:xfrm>
              <a:off x="2479414" y="4648010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681" name="Freeform 4">
              <a:extLst>
                <a:ext uri="{FF2B5EF4-FFF2-40B4-BE49-F238E27FC236}">
                  <a16:creationId xmlns:a16="http://schemas.microsoft.com/office/drawing/2014/main" id="{92FBDE48-F898-A945-896D-A6D50AA8616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729675" y="4898271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665" name="Группа 11">
            <a:extLst>
              <a:ext uri="{FF2B5EF4-FFF2-40B4-BE49-F238E27FC236}">
                <a16:creationId xmlns:a16="http://schemas.microsoft.com/office/drawing/2014/main" id="{BE56347E-73CB-674D-BFC3-5FA3BACCF6E7}"/>
              </a:ext>
            </a:extLst>
          </p:cNvPr>
          <p:cNvGrpSpPr>
            <a:grpSpLocks/>
          </p:cNvGrpSpPr>
          <p:nvPr/>
        </p:nvGrpSpPr>
        <p:grpSpPr bwMode="auto">
          <a:xfrm>
            <a:off x="15748000" y="8199438"/>
            <a:ext cx="792163" cy="792162"/>
            <a:chOff x="15748023" y="8199920"/>
            <a:chExt cx="792232" cy="792231"/>
          </a:xfrm>
        </p:grpSpPr>
        <p:sp>
          <p:nvSpPr>
            <p:cNvPr id="27678" name="Shape 451">
              <a:extLst>
                <a:ext uri="{FF2B5EF4-FFF2-40B4-BE49-F238E27FC236}">
                  <a16:creationId xmlns:a16="http://schemas.microsoft.com/office/drawing/2014/main" id="{B8ECCE09-D232-1749-BE9C-6BEBB499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23" y="8199920"/>
              <a:ext cx="792232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B7975E35-274E-D348-A7EA-5F947C4C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0767" y="8455529"/>
              <a:ext cx="366745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666" name="Группа 12">
            <a:extLst>
              <a:ext uri="{FF2B5EF4-FFF2-40B4-BE49-F238E27FC236}">
                <a16:creationId xmlns:a16="http://schemas.microsoft.com/office/drawing/2014/main" id="{0ED1C6D3-A97F-174C-9AA5-95FFBFC11ED5}"/>
              </a:ext>
            </a:extLst>
          </p:cNvPr>
          <p:cNvGrpSpPr>
            <a:grpSpLocks/>
          </p:cNvGrpSpPr>
          <p:nvPr/>
        </p:nvGrpSpPr>
        <p:grpSpPr bwMode="auto">
          <a:xfrm>
            <a:off x="15748000" y="4648200"/>
            <a:ext cx="792163" cy="792163"/>
            <a:chOff x="15748023" y="4648010"/>
            <a:chExt cx="792233" cy="792232"/>
          </a:xfrm>
        </p:grpSpPr>
        <p:sp>
          <p:nvSpPr>
            <p:cNvPr id="105" name="Shape 445">
              <a:extLst>
                <a:ext uri="{FF2B5EF4-FFF2-40B4-BE49-F238E27FC236}">
                  <a16:creationId xmlns:a16="http://schemas.microsoft.com/office/drawing/2014/main" id="{58892841-0ECD-634C-B885-A60020177164}"/>
                </a:ext>
              </a:extLst>
            </p:cNvPr>
            <p:cNvSpPr/>
            <p:nvPr/>
          </p:nvSpPr>
          <p:spPr>
            <a:xfrm>
              <a:off x="15748023" y="4648010"/>
              <a:ext cx="792233" cy="79223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677" name="Freeform 4">
              <a:extLst>
                <a:ext uri="{FF2B5EF4-FFF2-40B4-BE49-F238E27FC236}">
                  <a16:creationId xmlns:a16="http://schemas.microsoft.com/office/drawing/2014/main" id="{720879B5-D094-CA45-B888-1C8A6A5F6B0D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5998284" y="4898271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667" name="Группа 13">
            <a:extLst>
              <a:ext uri="{FF2B5EF4-FFF2-40B4-BE49-F238E27FC236}">
                <a16:creationId xmlns:a16="http://schemas.microsoft.com/office/drawing/2014/main" id="{503CCBD8-BC24-C546-A76D-EDBB6F01B482}"/>
              </a:ext>
            </a:extLst>
          </p:cNvPr>
          <p:cNvGrpSpPr>
            <a:grpSpLocks/>
          </p:cNvGrpSpPr>
          <p:nvPr/>
        </p:nvGrpSpPr>
        <p:grpSpPr bwMode="auto">
          <a:xfrm>
            <a:off x="9113838" y="4648200"/>
            <a:ext cx="792162" cy="792163"/>
            <a:chOff x="9113720" y="4648010"/>
            <a:chExt cx="792231" cy="792231"/>
          </a:xfrm>
        </p:grpSpPr>
        <p:sp>
          <p:nvSpPr>
            <p:cNvPr id="75" name="Shape 422">
              <a:extLst>
                <a:ext uri="{FF2B5EF4-FFF2-40B4-BE49-F238E27FC236}">
                  <a16:creationId xmlns:a16="http://schemas.microsoft.com/office/drawing/2014/main" id="{43C6F418-9457-7D4D-8C82-F5F13A6446AE}"/>
                </a:ext>
              </a:extLst>
            </p:cNvPr>
            <p:cNvSpPr/>
            <p:nvPr/>
          </p:nvSpPr>
          <p:spPr>
            <a:xfrm>
              <a:off x="9113720" y="4648010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675" name="Freeform 4">
              <a:extLst>
                <a:ext uri="{FF2B5EF4-FFF2-40B4-BE49-F238E27FC236}">
                  <a16:creationId xmlns:a16="http://schemas.microsoft.com/office/drawing/2014/main" id="{9891D59F-62FF-1A41-96D6-EDF5F3E4964D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9363980" y="4898270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668" name="Группа 10">
            <a:extLst>
              <a:ext uri="{FF2B5EF4-FFF2-40B4-BE49-F238E27FC236}">
                <a16:creationId xmlns:a16="http://schemas.microsoft.com/office/drawing/2014/main" id="{65BF5898-F915-A143-834D-400A65D95629}"/>
              </a:ext>
            </a:extLst>
          </p:cNvPr>
          <p:cNvGrpSpPr>
            <a:grpSpLocks/>
          </p:cNvGrpSpPr>
          <p:nvPr/>
        </p:nvGrpSpPr>
        <p:grpSpPr bwMode="auto">
          <a:xfrm>
            <a:off x="9113838" y="8199438"/>
            <a:ext cx="792162" cy="792162"/>
            <a:chOff x="9113720" y="8199920"/>
            <a:chExt cx="792231" cy="792231"/>
          </a:xfrm>
        </p:grpSpPr>
        <p:sp>
          <p:nvSpPr>
            <p:cNvPr id="27672" name="Shape 427">
              <a:extLst>
                <a:ext uri="{FF2B5EF4-FFF2-40B4-BE49-F238E27FC236}">
                  <a16:creationId xmlns:a16="http://schemas.microsoft.com/office/drawing/2014/main" id="{AD6619A9-8994-A940-9E27-F65FC64E1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720" y="8199920"/>
              <a:ext cx="792231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981EA30-E78D-FE40-B4E9-EFCFFBF7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464" y="8455529"/>
              <a:ext cx="366744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669" name="Группа 9">
            <a:extLst>
              <a:ext uri="{FF2B5EF4-FFF2-40B4-BE49-F238E27FC236}">
                <a16:creationId xmlns:a16="http://schemas.microsoft.com/office/drawing/2014/main" id="{F44A6EE9-A616-6241-B804-B7147AB0E53C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8199438"/>
            <a:ext cx="792163" cy="792162"/>
            <a:chOff x="2479414" y="8199920"/>
            <a:chExt cx="792232" cy="792231"/>
          </a:xfrm>
        </p:grpSpPr>
        <p:sp>
          <p:nvSpPr>
            <p:cNvPr id="27670" name="Shape 439">
              <a:extLst>
                <a:ext uri="{FF2B5EF4-FFF2-40B4-BE49-F238E27FC236}">
                  <a16:creationId xmlns:a16="http://schemas.microsoft.com/office/drawing/2014/main" id="{8DA10663-E2AA-C048-AE3E-DAED8E6A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414" y="8199920"/>
              <a:ext cx="792232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B229DAF1-0C8F-F449-AC6F-B9AD1AEA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158" y="8455529"/>
              <a:ext cx="366745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20D4AD4-B8EC-0248-993F-F2A894D68F1A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95773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8676" name="Группа 1">
            <a:extLst>
              <a:ext uri="{FF2B5EF4-FFF2-40B4-BE49-F238E27FC236}">
                <a16:creationId xmlns:a16="http://schemas.microsoft.com/office/drawing/2014/main" id="{A1011104-D5D5-7C45-96D6-D69AA6BA7431}"/>
              </a:ext>
            </a:extLst>
          </p:cNvPr>
          <p:cNvGrpSpPr>
            <a:grpSpLocks/>
          </p:cNvGrpSpPr>
          <p:nvPr/>
        </p:nvGrpSpPr>
        <p:grpSpPr bwMode="auto">
          <a:xfrm>
            <a:off x="2473325" y="4554538"/>
            <a:ext cx="4613275" cy="6624637"/>
            <a:chOff x="2473325" y="4563827"/>
            <a:chExt cx="4613275" cy="6624000"/>
          </a:xfrm>
        </p:grpSpPr>
        <p:sp>
          <p:nvSpPr>
            <p:cNvPr id="28692" name="Скругленный прямоугольник 60">
              <a:extLst>
                <a:ext uri="{FF2B5EF4-FFF2-40B4-BE49-F238E27FC236}">
                  <a16:creationId xmlns:a16="http://schemas.microsoft.com/office/drawing/2014/main" id="{9F704A45-4238-BB46-A8EB-42AB11E0E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325" y="4563827"/>
              <a:ext cx="4613275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28693" name="Shape 475">
              <a:extLst>
                <a:ext uri="{FF2B5EF4-FFF2-40B4-BE49-F238E27FC236}">
                  <a16:creationId xmlns:a16="http://schemas.microsoft.com/office/drawing/2014/main" id="{B39E523C-FC84-F74F-8E7F-F2D853CF3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647" y="5417840"/>
              <a:ext cx="846631" cy="846628"/>
            </a:xfrm>
            <a:custGeom>
              <a:avLst/>
              <a:gdLst>
                <a:gd name="T0" fmla="*/ 423316 w 21600"/>
                <a:gd name="T1" fmla="*/ 423314 h 21600"/>
                <a:gd name="T2" fmla="*/ 423316 w 21600"/>
                <a:gd name="T3" fmla="*/ 423314 h 21600"/>
                <a:gd name="T4" fmla="*/ 423316 w 21600"/>
                <a:gd name="T5" fmla="*/ 423314 h 21600"/>
                <a:gd name="T6" fmla="*/ 423316 w 21600"/>
                <a:gd name="T7" fmla="*/ 42331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150" y="7110"/>
                  </a:moveTo>
                  <a:lnTo>
                    <a:pt x="9630" y="7110"/>
                  </a:lnTo>
                  <a:lnTo>
                    <a:pt x="9630" y="9630"/>
                  </a:lnTo>
                  <a:lnTo>
                    <a:pt x="12150" y="9630"/>
                  </a:lnTo>
                  <a:lnTo>
                    <a:pt x="12150" y="7110"/>
                  </a:lnTo>
                  <a:close/>
                  <a:moveTo>
                    <a:pt x="17010" y="7110"/>
                  </a:moveTo>
                  <a:lnTo>
                    <a:pt x="14445" y="7110"/>
                  </a:lnTo>
                  <a:lnTo>
                    <a:pt x="14445" y="9630"/>
                  </a:lnTo>
                  <a:lnTo>
                    <a:pt x="17010" y="9630"/>
                  </a:lnTo>
                  <a:lnTo>
                    <a:pt x="17010" y="7110"/>
                  </a:lnTo>
                  <a:close/>
                  <a:moveTo>
                    <a:pt x="20430" y="14940"/>
                  </a:moveTo>
                  <a:cubicBezTo>
                    <a:pt x="19080" y="14940"/>
                    <a:pt x="17685" y="14715"/>
                    <a:pt x="16065" y="14265"/>
                  </a:cubicBezTo>
                  <a:cubicBezTo>
                    <a:pt x="15840" y="13995"/>
                    <a:pt x="15390" y="14265"/>
                    <a:pt x="14940" y="14490"/>
                  </a:cubicBezTo>
                  <a:lnTo>
                    <a:pt x="12375" y="17235"/>
                  </a:lnTo>
                  <a:cubicBezTo>
                    <a:pt x="8955" y="15390"/>
                    <a:pt x="6210" y="12645"/>
                    <a:pt x="4365" y="9180"/>
                  </a:cubicBezTo>
                  <a:lnTo>
                    <a:pt x="7110" y="6660"/>
                  </a:lnTo>
                  <a:cubicBezTo>
                    <a:pt x="7335" y="6210"/>
                    <a:pt x="7560" y="5715"/>
                    <a:pt x="7335" y="5265"/>
                  </a:cubicBezTo>
                  <a:cubicBezTo>
                    <a:pt x="6885" y="4140"/>
                    <a:pt x="6660" y="2520"/>
                    <a:pt x="6660" y="1125"/>
                  </a:cubicBezTo>
                  <a:cubicBezTo>
                    <a:pt x="6660" y="450"/>
                    <a:pt x="6210" y="0"/>
                    <a:pt x="5490" y="0"/>
                  </a:cubicBezTo>
                  <a:lnTo>
                    <a:pt x="1350" y="0"/>
                  </a:lnTo>
                  <a:cubicBezTo>
                    <a:pt x="450" y="0"/>
                    <a:pt x="0" y="450"/>
                    <a:pt x="0" y="1125"/>
                  </a:cubicBezTo>
                  <a:cubicBezTo>
                    <a:pt x="0" y="12420"/>
                    <a:pt x="9180" y="21600"/>
                    <a:pt x="20430" y="21600"/>
                  </a:cubicBezTo>
                  <a:cubicBezTo>
                    <a:pt x="21150" y="21600"/>
                    <a:pt x="21600" y="21150"/>
                    <a:pt x="21600" y="20475"/>
                  </a:cubicBezTo>
                  <a:lnTo>
                    <a:pt x="21600" y="16065"/>
                  </a:lnTo>
                  <a:cubicBezTo>
                    <a:pt x="21600" y="15390"/>
                    <a:pt x="21150" y="14940"/>
                    <a:pt x="20430" y="14940"/>
                  </a:cubicBezTo>
                  <a:close/>
                  <a:moveTo>
                    <a:pt x="19305" y="7110"/>
                  </a:moveTo>
                  <a:lnTo>
                    <a:pt x="19305" y="9630"/>
                  </a:lnTo>
                  <a:lnTo>
                    <a:pt x="21600" y="9630"/>
                  </a:lnTo>
                  <a:lnTo>
                    <a:pt x="21600" y="7110"/>
                  </a:lnTo>
                  <a:lnTo>
                    <a:pt x="19305" y="7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212ECAAB-37AC-6343-B8D4-253A56C9B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3325" y="7001993"/>
              <a:ext cx="4613275" cy="54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8695" name="Rectangle 1">
              <a:extLst>
                <a:ext uri="{FF2B5EF4-FFF2-40B4-BE49-F238E27FC236}">
                  <a16:creationId xmlns:a16="http://schemas.microsoft.com/office/drawing/2014/main" id="{9CB8A0C9-75DE-A045-A37A-E5B7813B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771" y="7779505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 aliqua. Ut enim ad minim</a:t>
              </a:r>
            </a:p>
          </p:txBody>
        </p:sp>
      </p:grpSp>
      <p:grpSp>
        <p:nvGrpSpPr>
          <p:cNvPr id="28677" name="Группа 5">
            <a:extLst>
              <a:ext uri="{FF2B5EF4-FFF2-40B4-BE49-F238E27FC236}">
                <a16:creationId xmlns:a16="http://schemas.microsoft.com/office/drawing/2014/main" id="{78C67440-9E3F-B542-8DB7-891D3015F321}"/>
              </a:ext>
            </a:extLst>
          </p:cNvPr>
          <p:cNvGrpSpPr>
            <a:grpSpLocks/>
          </p:cNvGrpSpPr>
          <p:nvPr/>
        </p:nvGrpSpPr>
        <p:grpSpPr bwMode="auto">
          <a:xfrm>
            <a:off x="7432675" y="4554538"/>
            <a:ext cx="4613275" cy="6624637"/>
            <a:chOff x="7433204" y="4554538"/>
            <a:chExt cx="4613275" cy="6624000"/>
          </a:xfrm>
        </p:grpSpPr>
        <p:sp>
          <p:nvSpPr>
            <p:cNvPr id="28688" name="Скругленный прямоугольник 73">
              <a:extLst>
                <a:ext uri="{FF2B5EF4-FFF2-40B4-BE49-F238E27FC236}">
                  <a16:creationId xmlns:a16="http://schemas.microsoft.com/office/drawing/2014/main" id="{ADFD75FA-EE16-2345-BD9D-FAFD67D1B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3204" y="4554538"/>
              <a:ext cx="4613275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7" name="Text Box 3">
              <a:extLst>
                <a:ext uri="{FF2B5EF4-FFF2-40B4-BE49-F238E27FC236}">
                  <a16:creationId xmlns:a16="http://schemas.microsoft.com/office/drawing/2014/main" id="{50D86974-7DDB-4D4B-9F9E-BA38CD2527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33204" y="6992704"/>
              <a:ext cx="4613275" cy="54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8690" name="Rectangle 1">
              <a:extLst>
                <a:ext uri="{FF2B5EF4-FFF2-40B4-BE49-F238E27FC236}">
                  <a16:creationId xmlns:a16="http://schemas.microsoft.com/office/drawing/2014/main" id="{DBF8F64C-AC9B-104B-8A92-A517F29F9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650" y="777021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 aliqua. Ut enim ad minim</a:t>
              </a:r>
            </a:p>
          </p:txBody>
        </p:sp>
        <p:sp>
          <p:nvSpPr>
            <p:cNvPr id="28691" name="Shape 465">
              <a:extLst>
                <a:ext uri="{FF2B5EF4-FFF2-40B4-BE49-F238E27FC236}">
                  <a16:creationId xmlns:a16="http://schemas.microsoft.com/office/drawing/2014/main" id="{873B3AF3-9B56-C549-9FEB-17132202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374" y="5383149"/>
              <a:ext cx="946934" cy="869633"/>
            </a:xfrm>
            <a:custGeom>
              <a:avLst/>
              <a:gdLst>
                <a:gd name="T0" fmla="*/ 473467 w 21600"/>
                <a:gd name="T1" fmla="*/ 434817 h 21600"/>
                <a:gd name="T2" fmla="*/ 473467 w 21600"/>
                <a:gd name="T3" fmla="*/ 434817 h 21600"/>
                <a:gd name="T4" fmla="*/ 473467 w 21600"/>
                <a:gd name="T5" fmla="*/ 434817 h 21600"/>
                <a:gd name="T6" fmla="*/ 473467 w 21600"/>
                <a:gd name="T7" fmla="*/ 43481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8678" name="Группа 3">
            <a:extLst>
              <a:ext uri="{FF2B5EF4-FFF2-40B4-BE49-F238E27FC236}">
                <a16:creationId xmlns:a16="http://schemas.microsoft.com/office/drawing/2014/main" id="{BC9C06BF-43F0-1D49-8EB6-D93F188E5DD0}"/>
              </a:ext>
            </a:extLst>
          </p:cNvPr>
          <p:cNvGrpSpPr>
            <a:grpSpLocks/>
          </p:cNvGrpSpPr>
          <p:nvPr/>
        </p:nvGrpSpPr>
        <p:grpSpPr bwMode="auto">
          <a:xfrm>
            <a:off x="12393613" y="4554538"/>
            <a:ext cx="4613275" cy="6624637"/>
            <a:chOff x="12393083" y="4554538"/>
            <a:chExt cx="4613275" cy="6624000"/>
          </a:xfrm>
        </p:grpSpPr>
        <p:sp>
          <p:nvSpPr>
            <p:cNvPr id="28684" name="Скругленный прямоугольник 79">
              <a:extLst>
                <a:ext uri="{FF2B5EF4-FFF2-40B4-BE49-F238E27FC236}">
                  <a16:creationId xmlns:a16="http://schemas.microsoft.com/office/drawing/2014/main" id="{8D87C98A-A4A7-7A49-BBD6-4474CCF2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3083" y="4554538"/>
              <a:ext cx="4613275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82" name="Text Box 3">
              <a:extLst>
                <a:ext uri="{FF2B5EF4-FFF2-40B4-BE49-F238E27FC236}">
                  <a16:creationId xmlns:a16="http://schemas.microsoft.com/office/drawing/2014/main" id="{6414C940-0489-5A4E-936F-CE46AD8829F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393083" y="6992704"/>
              <a:ext cx="4613275" cy="54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8686" name="Rectangle 1">
              <a:extLst>
                <a:ext uri="{FF2B5EF4-FFF2-40B4-BE49-F238E27FC236}">
                  <a16:creationId xmlns:a16="http://schemas.microsoft.com/office/drawing/2014/main" id="{BD576C02-039A-C34A-968B-155E53EC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7529" y="777021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 aliqua. Ut enim ad minim</a:t>
              </a:r>
            </a:p>
          </p:txBody>
        </p:sp>
        <p:sp>
          <p:nvSpPr>
            <p:cNvPr id="28687" name="Shape 470">
              <a:extLst>
                <a:ext uri="{FF2B5EF4-FFF2-40B4-BE49-F238E27FC236}">
                  <a16:creationId xmlns:a16="http://schemas.microsoft.com/office/drawing/2014/main" id="{6F233D50-A03D-FD44-8188-EC990397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7772" y="5420060"/>
              <a:ext cx="883896" cy="787002"/>
            </a:xfrm>
            <a:custGeom>
              <a:avLst/>
              <a:gdLst>
                <a:gd name="T0" fmla="*/ 441948 w 21600"/>
                <a:gd name="T1" fmla="*/ 393501 h 21489"/>
                <a:gd name="T2" fmla="*/ 441948 w 21600"/>
                <a:gd name="T3" fmla="*/ 393501 h 21489"/>
                <a:gd name="T4" fmla="*/ 441948 w 21600"/>
                <a:gd name="T5" fmla="*/ 393501 h 21489"/>
                <a:gd name="T6" fmla="*/ 441948 w 21600"/>
                <a:gd name="T7" fmla="*/ 393501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8679" name="Группа 2">
            <a:extLst>
              <a:ext uri="{FF2B5EF4-FFF2-40B4-BE49-F238E27FC236}">
                <a16:creationId xmlns:a16="http://schemas.microsoft.com/office/drawing/2014/main" id="{51812E7E-DB00-3E43-877C-ACE72FBF5FEE}"/>
              </a:ext>
            </a:extLst>
          </p:cNvPr>
          <p:cNvGrpSpPr>
            <a:grpSpLocks/>
          </p:cNvGrpSpPr>
          <p:nvPr/>
        </p:nvGrpSpPr>
        <p:grpSpPr bwMode="auto">
          <a:xfrm>
            <a:off x="17352963" y="4554538"/>
            <a:ext cx="4613275" cy="6624637"/>
            <a:chOff x="17352963" y="4554538"/>
            <a:chExt cx="4613275" cy="6624000"/>
          </a:xfrm>
        </p:grpSpPr>
        <p:sp>
          <p:nvSpPr>
            <p:cNvPr id="28680" name="Скругленный прямоугольник 84">
              <a:extLst>
                <a:ext uri="{FF2B5EF4-FFF2-40B4-BE49-F238E27FC236}">
                  <a16:creationId xmlns:a16="http://schemas.microsoft.com/office/drawing/2014/main" id="{2565CF05-6B12-0844-A0DD-3F93EB3C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963" y="4554538"/>
              <a:ext cx="4613275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87" name="Text Box 3">
              <a:extLst>
                <a:ext uri="{FF2B5EF4-FFF2-40B4-BE49-F238E27FC236}">
                  <a16:creationId xmlns:a16="http://schemas.microsoft.com/office/drawing/2014/main" id="{520199A3-8A09-9744-BF90-AD8FAE6978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52963" y="6992704"/>
              <a:ext cx="4613275" cy="54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8682" name="Rectangle 1">
              <a:extLst>
                <a:ext uri="{FF2B5EF4-FFF2-40B4-BE49-F238E27FC236}">
                  <a16:creationId xmlns:a16="http://schemas.microsoft.com/office/drawing/2014/main" id="{D2D418B5-8DFA-944B-B911-D850613E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7409" y="777021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 aliqua. Ut enim ad minim</a:t>
              </a:r>
            </a:p>
          </p:txBody>
        </p:sp>
        <p:sp>
          <p:nvSpPr>
            <p:cNvPr id="28683" name="Shape 480">
              <a:extLst>
                <a:ext uri="{FF2B5EF4-FFF2-40B4-BE49-F238E27FC236}">
                  <a16:creationId xmlns:a16="http://schemas.microsoft.com/office/drawing/2014/main" id="{AABB4DCC-B8E4-8D42-AF89-290B31F4F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290" y="5411892"/>
              <a:ext cx="630620" cy="860872"/>
            </a:xfrm>
            <a:custGeom>
              <a:avLst/>
              <a:gdLst>
                <a:gd name="T0" fmla="*/ 315310 w 21600"/>
                <a:gd name="T1" fmla="*/ 430436 h 21600"/>
                <a:gd name="T2" fmla="*/ 315310 w 21600"/>
                <a:gd name="T3" fmla="*/ 430436 h 21600"/>
                <a:gd name="T4" fmla="*/ 315310 w 21600"/>
                <a:gd name="T5" fmla="*/ 430436 h 21600"/>
                <a:gd name="T6" fmla="*/ 315310 w 21600"/>
                <a:gd name="T7" fmla="*/ 43043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779" y="17651"/>
                  </a:moveTo>
                  <a:cubicBezTo>
                    <a:pt x="9239" y="17651"/>
                    <a:pt x="8240" y="18592"/>
                    <a:pt x="8240" y="19716"/>
                  </a:cubicBezTo>
                  <a:cubicBezTo>
                    <a:pt x="8240" y="20841"/>
                    <a:pt x="9239" y="21600"/>
                    <a:pt x="10779" y="21600"/>
                  </a:cubicBezTo>
                  <a:cubicBezTo>
                    <a:pt x="12361" y="21600"/>
                    <a:pt x="13360" y="20841"/>
                    <a:pt x="13360" y="19716"/>
                  </a:cubicBezTo>
                  <a:cubicBezTo>
                    <a:pt x="13360" y="18592"/>
                    <a:pt x="12361" y="17651"/>
                    <a:pt x="10779" y="17651"/>
                  </a:cubicBezTo>
                  <a:close/>
                  <a:moveTo>
                    <a:pt x="2830" y="0"/>
                  </a:moveTo>
                  <a:cubicBezTo>
                    <a:pt x="1290" y="0"/>
                    <a:pt x="0" y="1033"/>
                    <a:pt x="0" y="2066"/>
                  </a:cubicBezTo>
                  <a:cubicBezTo>
                    <a:pt x="0" y="3099"/>
                    <a:pt x="1415" y="3949"/>
                    <a:pt x="2830" y="3949"/>
                  </a:cubicBezTo>
                  <a:cubicBezTo>
                    <a:pt x="4245" y="3949"/>
                    <a:pt x="5410" y="3099"/>
                    <a:pt x="5410" y="2066"/>
                  </a:cubicBezTo>
                  <a:cubicBezTo>
                    <a:pt x="5410" y="1033"/>
                    <a:pt x="4120" y="0"/>
                    <a:pt x="2830" y="0"/>
                  </a:cubicBezTo>
                  <a:close/>
                  <a:moveTo>
                    <a:pt x="2830" y="6015"/>
                  </a:moveTo>
                  <a:cubicBezTo>
                    <a:pt x="1290" y="6015"/>
                    <a:pt x="0" y="6775"/>
                    <a:pt x="0" y="7899"/>
                  </a:cubicBezTo>
                  <a:cubicBezTo>
                    <a:pt x="0" y="9023"/>
                    <a:pt x="1415" y="9752"/>
                    <a:pt x="2830" y="9752"/>
                  </a:cubicBezTo>
                  <a:cubicBezTo>
                    <a:pt x="4245" y="9752"/>
                    <a:pt x="5410" y="9023"/>
                    <a:pt x="5410" y="7899"/>
                  </a:cubicBezTo>
                  <a:cubicBezTo>
                    <a:pt x="5410" y="6775"/>
                    <a:pt x="4120" y="6015"/>
                    <a:pt x="2830" y="6015"/>
                  </a:cubicBezTo>
                  <a:close/>
                  <a:moveTo>
                    <a:pt x="2830" y="11818"/>
                  </a:moveTo>
                  <a:cubicBezTo>
                    <a:pt x="1290" y="11818"/>
                    <a:pt x="0" y="12668"/>
                    <a:pt x="0" y="13701"/>
                  </a:cubicBezTo>
                  <a:cubicBezTo>
                    <a:pt x="0" y="14734"/>
                    <a:pt x="1415" y="15767"/>
                    <a:pt x="2830" y="15767"/>
                  </a:cubicBezTo>
                  <a:cubicBezTo>
                    <a:pt x="4245" y="15767"/>
                    <a:pt x="5410" y="14734"/>
                    <a:pt x="5410" y="13701"/>
                  </a:cubicBezTo>
                  <a:cubicBezTo>
                    <a:pt x="5410" y="12668"/>
                    <a:pt x="4120" y="11818"/>
                    <a:pt x="2830" y="11818"/>
                  </a:cubicBezTo>
                  <a:close/>
                  <a:moveTo>
                    <a:pt x="18770" y="3949"/>
                  </a:moveTo>
                  <a:cubicBezTo>
                    <a:pt x="20310" y="3949"/>
                    <a:pt x="21600" y="3099"/>
                    <a:pt x="21600" y="2066"/>
                  </a:cubicBezTo>
                  <a:cubicBezTo>
                    <a:pt x="21600" y="1033"/>
                    <a:pt x="20185" y="0"/>
                    <a:pt x="18770" y="0"/>
                  </a:cubicBezTo>
                  <a:cubicBezTo>
                    <a:pt x="17355" y="0"/>
                    <a:pt x="16190" y="1033"/>
                    <a:pt x="16190" y="2066"/>
                  </a:cubicBezTo>
                  <a:cubicBezTo>
                    <a:pt x="16190" y="3099"/>
                    <a:pt x="17480" y="3949"/>
                    <a:pt x="18770" y="3949"/>
                  </a:cubicBezTo>
                  <a:close/>
                  <a:moveTo>
                    <a:pt x="10779" y="11818"/>
                  </a:moveTo>
                  <a:cubicBezTo>
                    <a:pt x="9239" y="11818"/>
                    <a:pt x="8240" y="12668"/>
                    <a:pt x="8240" y="13701"/>
                  </a:cubicBezTo>
                  <a:cubicBezTo>
                    <a:pt x="8240" y="14734"/>
                    <a:pt x="9239" y="15767"/>
                    <a:pt x="10779" y="15767"/>
                  </a:cubicBezTo>
                  <a:cubicBezTo>
                    <a:pt x="12361" y="15767"/>
                    <a:pt x="13360" y="14734"/>
                    <a:pt x="13360" y="13701"/>
                  </a:cubicBezTo>
                  <a:cubicBezTo>
                    <a:pt x="13360" y="12668"/>
                    <a:pt x="12361" y="11818"/>
                    <a:pt x="10779" y="11818"/>
                  </a:cubicBezTo>
                  <a:close/>
                  <a:moveTo>
                    <a:pt x="18770" y="11818"/>
                  </a:moveTo>
                  <a:cubicBezTo>
                    <a:pt x="17480" y="11818"/>
                    <a:pt x="16190" y="12668"/>
                    <a:pt x="16190" y="13701"/>
                  </a:cubicBezTo>
                  <a:cubicBezTo>
                    <a:pt x="16190" y="14734"/>
                    <a:pt x="17355" y="15767"/>
                    <a:pt x="18770" y="15767"/>
                  </a:cubicBezTo>
                  <a:cubicBezTo>
                    <a:pt x="20185" y="15767"/>
                    <a:pt x="21600" y="14734"/>
                    <a:pt x="21600" y="13701"/>
                  </a:cubicBezTo>
                  <a:cubicBezTo>
                    <a:pt x="21600" y="12668"/>
                    <a:pt x="20310" y="11818"/>
                    <a:pt x="18770" y="11818"/>
                  </a:cubicBezTo>
                  <a:close/>
                  <a:moveTo>
                    <a:pt x="18770" y="6015"/>
                  </a:moveTo>
                  <a:cubicBezTo>
                    <a:pt x="17480" y="6015"/>
                    <a:pt x="16190" y="6775"/>
                    <a:pt x="16190" y="7899"/>
                  </a:cubicBezTo>
                  <a:cubicBezTo>
                    <a:pt x="16190" y="9023"/>
                    <a:pt x="17355" y="9752"/>
                    <a:pt x="18770" y="9752"/>
                  </a:cubicBezTo>
                  <a:cubicBezTo>
                    <a:pt x="20185" y="9752"/>
                    <a:pt x="21600" y="9023"/>
                    <a:pt x="21600" y="7899"/>
                  </a:cubicBezTo>
                  <a:cubicBezTo>
                    <a:pt x="21600" y="6775"/>
                    <a:pt x="20310" y="6015"/>
                    <a:pt x="18770" y="6015"/>
                  </a:cubicBezTo>
                  <a:close/>
                  <a:moveTo>
                    <a:pt x="10779" y="6015"/>
                  </a:moveTo>
                  <a:cubicBezTo>
                    <a:pt x="9239" y="6015"/>
                    <a:pt x="8240" y="6775"/>
                    <a:pt x="8240" y="7899"/>
                  </a:cubicBezTo>
                  <a:cubicBezTo>
                    <a:pt x="8240" y="9023"/>
                    <a:pt x="9239" y="9752"/>
                    <a:pt x="10779" y="9752"/>
                  </a:cubicBezTo>
                  <a:cubicBezTo>
                    <a:pt x="12361" y="9752"/>
                    <a:pt x="13360" y="9023"/>
                    <a:pt x="13360" y="7899"/>
                  </a:cubicBezTo>
                  <a:cubicBezTo>
                    <a:pt x="13360" y="6775"/>
                    <a:pt x="12361" y="6015"/>
                    <a:pt x="10779" y="6015"/>
                  </a:cubicBezTo>
                  <a:close/>
                  <a:moveTo>
                    <a:pt x="10779" y="0"/>
                  </a:moveTo>
                  <a:cubicBezTo>
                    <a:pt x="9239" y="0"/>
                    <a:pt x="8240" y="1033"/>
                    <a:pt x="8240" y="2066"/>
                  </a:cubicBezTo>
                  <a:cubicBezTo>
                    <a:pt x="8240" y="3099"/>
                    <a:pt x="9239" y="3949"/>
                    <a:pt x="10779" y="3949"/>
                  </a:cubicBezTo>
                  <a:cubicBezTo>
                    <a:pt x="12361" y="3949"/>
                    <a:pt x="13360" y="3099"/>
                    <a:pt x="13360" y="2066"/>
                  </a:cubicBezTo>
                  <a:cubicBezTo>
                    <a:pt x="13360" y="1033"/>
                    <a:pt x="12361" y="0"/>
                    <a:pt x="10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AB29CE6-BBEA-C54D-872A-6D4D65BEB82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25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2368550"/>
            <a:ext cx="95773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30724" name="Группа 8">
            <a:extLst>
              <a:ext uri="{FF2B5EF4-FFF2-40B4-BE49-F238E27FC236}">
                <a16:creationId xmlns:a16="http://schemas.microsoft.com/office/drawing/2014/main" id="{C78F5C1F-73BA-9B4C-A4E4-44E6783645D2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4546600"/>
            <a:ext cx="4613275" cy="6623050"/>
            <a:chOff x="2465187" y="4554538"/>
            <a:chExt cx="4613275" cy="6624000"/>
          </a:xfrm>
        </p:grpSpPr>
        <p:sp>
          <p:nvSpPr>
            <p:cNvPr id="30743" name="Скругленный прямоугольник 60">
              <a:extLst>
                <a:ext uri="{FF2B5EF4-FFF2-40B4-BE49-F238E27FC236}">
                  <a16:creationId xmlns:a16="http://schemas.microsoft.com/office/drawing/2014/main" id="{46A6B9F0-93BB-424D-8C9D-32DCF2BF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554538"/>
              <a:ext cx="4611600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212ECAAB-37AC-6343-B8D4-253A56C9B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187" y="7655371"/>
              <a:ext cx="4613275" cy="543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0745" name="Rectangle 1">
              <a:extLst>
                <a:ext uri="{FF2B5EF4-FFF2-40B4-BE49-F238E27FC236}">
                  <a16:creationId xmlns:a16="http://schemas.microsoft.com/office/drawing/2014/main" id="{5BEB661E-7216-3C44-BE9E-DA296A6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633" y="8432580"/>
              <a:ext cx="392438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</a:t>
              </a:r>
            </a:p>
          </p:txBody>
        </p:sp>
        <p:sp>
          <p:nvSpPr>
            <p:cNvPr id="30746" name="Прямоугольник 4">
              <a:extLst>
                <a:ext uri="{FF2B5EF4-FFF2-40B4-BE49-F238E27FC236}">
                  <a16:creationId xmlns:a16="http://schemas.microsoft.com/office/drawing/2014/main" id="{DEC549D2-87C6-B141-A08C-456D8332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985792"/>
              <a:ext cx="4611600" cy="20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4BAEC238-FD7B-124C-915F-DAB4DBB399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3124" y="5464306"/>
              <a:ext cx="4545013" cy="120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0725" name="Группа 27">
            <a:extLst>
              <a:ext uri="{FF2B5EF4-FFF2-40B4-BE49-F238E27FC236}">
                <a16:creationId xmlns:a16="http://schemas.microsoft.com/office/drawing/2014/main" id="{F765DECD-9326-384F-91D6-E1FD6F95266A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4546600"/>
            <a:ext cx="4613275" cy="6623050"/>
            <a:chOff x="2465187" y="4554538"/>
            <a:chExt cx="4613275" cy="6624000"/>
          </a:xfrm>
        </p:grpSpPr>
        <p:sp>
          <p:nvSpPr>
            <p:cNvPr id="30738" name="Скругленный прямоугольник 28">
              <a:extLst>
                <a:ext uri="{FF2B5EF4-FFF2-40B4-BE49-F238E27FC236}">
                  <a16:creationId xmlns:a16="http://schemas.microsoft.com/office/drawing/2014/main" id="{D1E8DB8F-17D9-B749-BEBB-0C98845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554538"/>
              <a:ext cx="4611600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F7C594DE-F21E-E84A-A21D-3D67C12423A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187" y="7655371"/>
              <a:ext cx="4613275" cy="543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0740" name="Rectangle 1">
              <a:extLst>
                <a:ext uri="{FF2B5EF4-FFF2-40B4-BE49-F238E27FC236}">
                  <a16:creationId xmlns:a16="http://schemas.microsoft.com/office/drawing/2014/main" id="{B5FFE9A4-CD7E-1043-8736-AF2895A2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633" y="8432580"/>
              <a:ext cx="392438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</a:t>
              </a:r>
            </a:p>
          </p:txBody>
        </p:sp>
        <p:sp>
          <p:nvSpPr>
            <p:cNvPr id="30741" name="Прямоугольник 31">
              <a:extLst>
                <a:ext uri="{FF2B5EF4-FFF2-40B4-BE49-F238E27FC236}">
                  <a16:creationId xmlns:a16="http://schemas.microsoft.com/office/drawing/2014/main" id="{3BBFD658-716F-0F46-8996-4572E8B8E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985792"/>
              <a:ext cx="4611600" cy="20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33" name="Text Box 3">
              <a:extLst>
                <a:ext uri="{FF2B5EF4-FFF2-40B4-BE49-F238E27FC236}">
                  <a16:creationId xmlns:a16="http://schemas.microsoft.com/office/drawing/2014/main" id="{D539EE4C-4926-A54A-AB7F-E94071536D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3124" y="5464306"/>
              <a:ext cx="4545013" cy="120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26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0726" name="Группа 33">
            <a:extLst>
              <a:ext uri="{FF2B5EF4-FFF2-40B4-BE49-F238E27FC236}">
                <a16:creationId xmlns:a16="http://schemas.microsoft.com/office/drawing/2014/main" id="{5F9DE7A9-0ABA-554F-BBC1-C1AC542A7D80}"/>
              </a:ext>
            </a:extLst>
          </p:cNvPr>
          <p:cNvGrpSpPr>
            <a:grpSpLocks/>
          </p:cNvGrpSpPr>
          <p:nvPr/>
        </p:nvGrpSpPr>
        <p:grpSpPr bwMode="auto">
          <a:xfrm>
            <a:off x="12403138" y="4546600"/>
            <a:ext cx="4613275" cy="6623050"/>
            <a:chOff x="2465187" y="4554538"/>
            <a:chExt cx="4613275" cy="6624000"/>
          </a:xfrm>
        </p:grpSpPr>
        <p:sp>
          <p:nvSpPr>
            <p:cNvPr id="30733" name="Скругленный прямоугольник 34">
              <a:extLst>
                <a:ext uri="{FF2B5EF4-FFF2-40B4-BE49-F238E27FC236}">
                  <a16:creationId xmlns:a16="http://schemas.microsoft.com/office/drawing/2014/main" id="{ABF58368-A323-564E-B12B-A2197A6D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554538"/>
              <a:ext cx="4611600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E75486A1-D041-EB46-A657-CD9DA499A3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187" y="7655371"/>
              <a:ext cx="4613275" cy="543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0735" name="Rectangle 1">
              <a:extLst>
                <a:ext uri="{FF2B5EF4-FFF2-40B4-BE49-F238E27FC236}">
                  <a16:creationId xmlns:a16="http://schemas.microsoft.com/office/drawing/2014/main" id="{56D1F9E2-56B4-9D42-B34A-33D4F508F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633" y="8432580"/>
              <a:ext cx="392438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6B2B91D-E5B6-7742-9ED2-2314DD4317FA}"/>
                </a:ext>
              </a:extLst>
            </p:cNvPr>
            <p:cNvSpPr/>
            <p:nvPr/>
          </p:nvSpPr>
          <p:spPr bwMode="auto">
            <a:xfrm>
              <a:off x="2466774" y="4986400"/>
              <a:ext cx="4610100" cy="2014827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EB863E07-5F38-7B43-9CBD-A688073C348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3124" y="5464306"/>
              <a:ext cx="4545013" cy="120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67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0727" name="Группа 39">
            <a:extLst>
              <a:ext uri="{FF2B5EF4-FFF2-40B4-BE49-F238E27FC236}">
                <a16:creationId xmlns:a16="http://schemas.microsoft.com/office/drawing/2014/main" id="{09682FE4-37E8-9941-9DD9-902EE4318558}"/>
              </a:ext>
            </a:extLst>
          </p:cNvPr>
          <p:cNvGrpSpPr>
            <a:grpSpLocks/>
          </p:cNvGrpSpPr>
          <p:nvPr/>
        </p:nvGrpSpPr>
        <p:grpSpPr bwMode="auto">
          <a:xfrm>
            <a:off x="17372013" y="4546600"/>
            <a:ext cx="4613275" cy="6623050"/>
            <a:chOff x="2465187" y="4554538"/>
            <a:chExt cx="4613275" cy="6624000"/>
          </a:xfrm>
        </p:grpSpPr>
        <p:sp>
          <p:nvSpPr>
            <p:cNvPr id="30728" name="Скругленный прямоугольник 40">
              <a:extLst>
                <a:ext uri="{FF2B5EF4-FFF2-40B4-BE49-F238E27FC236}">
                  <a16:creationId xmlns:a16="http://schemas.microsoft.com/office/drawing/2014/main" id="{77CDA036-1C19-6C43-A35C-0E406E44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554538"/>
              <a:ext cx="4611600" cy="6624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F0F6721B-85BD-9B45-9D6D-532739C35C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187" y="7655371"/>
              <a:ext cx="4613275" cy="543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0730" name="Rectangle 1">
              <a:extLst>
                <a:ext uri="{FF2B5EF4-FFF2-40B4-BE49-F238E27FC236}">
                  <a16:creationId xmlns:a16="http://schemas.microsoft.com/office/drawing/2014/main" id="{4343AB46-DDE7-CE4E-8A88-04DC48AAA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633" y="8432580"/>
              <a:ext cx="392438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eiusmod tempor incididunt voluptate velit esse magna</a:t>
              </a:r>
            </a:p>
          </p:txBody>
        </p:sp>
        <p:sp>
          <p:nvSpPr>
            <p:cNvPr id="30731" name="Прямоугольник 43">
              <a:extLst>
                <a:ext uri="{FF2B5EF4-FFF2-40B4-BE49-F238E27FC236}">
                  <a16:creationId xmlns:a16="http://schemas.microsoft.com/office/drawing/2014/main" id="{420EFA5D-D4F4-734A-91DB-BBEFAD30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024" y="4985792"/>
              <a:ext cx="4611600" cy="20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F8966FFA-F46F-8146-8DA0-5BD6EE41EE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3124" y="5464306"/>
              <a:ext cx="4545013" cy="1208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99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AB29CE6-BBEA-C54D-872A-6D4D65BEB82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26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61C714A-6EC8-B041-8B51-24CAA48B5464}"/>
              </a:ext>
            </a:extLst>
          </p:cNvPr>
          <p:cNvGrpSpPr/>
          <p:nvPr/>
        </p:nvGrpSpPr>
        <p:grpSpPr>
          <a:xfrm>
            <a:off x="2470920" y="1745432"/>
            <a:ext cx="4613275" cy="9576000"/>
            <a:chOff x="2470920" y="1889448"/>
            <a:chExt cx="4613275" cy="9576000"/>
          </a:xfrm>
        </p:grpSpPr>
        <p:sp>
          <p:nvSpPr>
            <p:cNvPr id="30743" name="Скругленный прямоугольник 60">
              <a:extLst>
                <a:ext uri="{FF2B5EF4-FFF2-40B4-BE49-F238E27FC236}">
                  <a16:creationId xmlns:a16="http://schemas.microsoft.com/office/drawing/2014/main" id="{46A6B9F0-93BB-424D-8C9D-32DCF2BF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889448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212ECAAB-37AC-6343-B8D4-253A56C9B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9218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Base Plan</a:t>
              </a:r>
            </a:p>
          </p:txBody>
        </p:sp>
        <p:sp>
          <p:nvSpPr>
            <p:cNvPr id="30745" name="Rectangle 1">
              <a:extLst>
                <a:ext uri="{FF2B5EF4-FFF2-40B4-BE49-F238E27FC236}">
                  <a16:creationId xmlns:a16="http://schemas.microsoft.com/office/drawing/2014/main" id="{5BEB661E-7216-3C44-BE9E-DA296A6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675082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BDC880DE-3CFA-AF4E-AEC7-8AC17A3A6F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1757" y="3938425"/>
              <a:ext cx="46116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 cap="flat" cmpd="sng" algn="ctr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9A56297B-643C-6B48-9A5E-993747D4C4B3}"/>
                </a:ext>
              </a:extLst>
            </p:cNvPr>
            <p:cNvSpPr/>
            <p:nvPr/>
          </p:nvSpPr>
          <p:spPr bwMode="auto">
            <a:xfrm>
              <a:off x="3337397" y="2498279"/>
              <a:ext cx="2880320" cy="28803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4BAEC238-FD7B-124C-915F-DAB4DBB399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306402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534CECE3-3C1D-5547-A325-4BD65EF72B3F}"/>
                </a:ext>
              </a:extLst>
            </p:cNvPr>
            <p:cNvSpPr/>
            <p:nvPr/>
          </p:nvSpPr>
          <p:spPr bwMode="auto">
            <a:xfrm>
              <a:off x="3337397" y="9810328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83C1A3DC-9AB9-1E4D-A34A-7E27B3161B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10092362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FAC0D4E-25C5-C649-A5F4-AFB2B910F8D3}"/>
              </a:ext>
            </a:extLst>
          </p:cNvPr>
          <p:cNvGrpSpPr/>
          <p:nvPr/>
        </p:nvGrpSpPr>
        <p:grpSpPr>
          <a:xfrm>
            <a:off x="7446750" y="1745432"/>
            <a:ext cx="4613275" cy="9576000"/>
            <a:chOff x="2470920" y="1889448"/>
            <a:chExt cx="4613275" cy="9576000"/>
          </a:xfrm>
        </p:grpSpPr>
        <p:sp>
          <p:nvSpPr>
            <p:cNvPr id="40" name="Скругленный прямоугольник 60">
              <a:extLst>
                <a:ext uri="{FF2B5EF4-FFF2-40B4-BE49-F238E27FC236}">
                  <a16:creationId xmlns:a16="http://schemas.microsoft.com/office/drawing/2014/main" id="{BCBAC099-9B24-FE48-AED6-372653F1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889448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9884F9D-0B2C-D948-8FD6-86509B2BEE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9218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Standard Plan</a:t>
              </a: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AEDF9A99-5A4C-9444-830E-2B844C4A3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675082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E1D706D-71F7-9343-98E5-C75D80C329F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1757" y="3938425"/>
              <a:ext cx="46116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 cap="flat" cmpd="sng" algn="ctr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8EB56D2-82AD-2948-B4B7-4F3BA7FDF07C}"/>
                </a:ext>
              </a:extLst>
            </p:cNvPr>
            <p:cNvSpPr/>
            <p:nvPr/>
          </p:nvSpPr>
          <p:spPr bwMode="auto">
            <a:xfrm>
              <a:off x="3337397" y="2498279"/>
              <a:ext cx="2880320" cy="28803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9770598B-E4A4-CE47-B790-F8D68695EA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306402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24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8" name="Скругленный прямоугольник 47">
              <a:extLst>
                <a:ext uri="{FF2B5EF4-FFF2-40B4-BE49-F238E27FC236}">
                  <a16:creationId xmlns:a16="http://schemas.microsoft.com/office/drawing/2014/main" id="{F498FDAE-8C74-1446-9904-25830ED3716E}"/>
                </a:ext>
              </a:extLst>
            </p:cNvPr>
            <p:cNvSpPr/>
            <p:nvPr/>
          </p:nvSpPr>
          <p:spPr bwMode="auto">
            <a:xfrm>
              <a:off x="3337397" y="9810328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9" name="Text Box 2">
              <a:extLst>
                <a:ext uri="{FF2B5EF4-FFF2-40B4-BE49-F238E27FC236}">
                  <a16:creationId xmlns:a16="http://schemas.microsoft.com/office/drawing/2014/main" id="{90A4FDC2-CC26-9445-BE97-EE79174997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10092362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571B75A-E0A8-4D45-9ABE-533B43F215DF}"/>
              </a:ext>
            </a:extLst>
          </p:cNvPr>
          <p:cNvGrpSpPr/>
          <p:nvPr/>
        </p:nvGrpSpPr>
        <p:grpSpPr>
          <a:xfrm>
            <a:off x="12422580" y="1745432"/>
            <a:ext cx="4613275" cy="9576000"/>
            <a:chOff x="2470920" y="1889448"/>
            <a:chExt cx="4613275" cy="9576000"/>
          </a:xfrm>
        </p:grpSpPr>
        <p:sp>
          <p:nvSpPr>
            <p:cNvPr id="51" name="Скругленный прямоугольник 60">
              <a:extLst>
                <a:ext uri="{FF2B5EF4-FFF2-40B4-BE49-F238E27FC236}">
                  <a16:creationId xmlns:a16="http://schemas.microsoft.com/office/drawing/2014/main" id="{A0B2F026-2FF6-7E49-9F6E-EA5D1215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889448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919D3B68-104B-854E-A961-85311ACA8D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9218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Popular Plan</a:t>
              </a:r>
            </a:p>
          </p:txBody>
        </p:sp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11865D17-11A0-F24D-9F8A-48758384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675082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2A92BB0-4818-A542-8FA0-14919724EB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1757" y="3938425"/>
              <a:ext cx="46116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 cap="flat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5911506A-573C-A241-B32F-EFD9FB04BBA1}"/>
                </a:ext>
              </a:extLst>
            </p:cNvPr>
            <p:cNvSpPr/>
            <p:nvPr/>
          </p:nvSpPr>
          <p:spPr bwMode="auto">
            <a:xfrm>
              <a:off x="3337397" y="2498279"/>
              <a:ext cx="2880320" cy="288032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6" name="Text Box 3">
              <a:extLst>
                <a:ext uri="{FF2B5EF4-FFF2-40B4-BE49-F238E27FC236}">
                  <a16:creationId xmlns:a16="http://schemas.microsoft.com/office/drawing/2014/main" id="{AD3239B4-D0BC-9C45-B642-08845CBC5D9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306402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85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7" name="Скругленный прямоугольник 56">
              <a:extLst>
                <a:ext uri="{FF2B5EF4-FFF2-40B4-BE49-F238E27FC236}">
                  <a16:creationId xmlns:a16="http://schemas.microsoft.com/office/drawing/2014/main" id="{9BF56B89-2084-E14E-B0B1-918716937D75}"/>
                </a:ext>
              </a:extLst>
            </p:cNvPr>
            <p:cNvSpPr/>
            <p:nvPr/>
          </p:nvSpPr>
          <p:spPr bwMode="auto">
            <a:xfrm>
              <a:off x="3337397" y="9810328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6C476250-92F0-4446-A981-178C538BC9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10092362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FB932A75-8F2B-4B42-92D2-2A4D87E823C6}"/>
              </a:ext>
            </a:extLst>
          </p:cNvPr>
          <p:cNvGrpSpPr/>
          <p:nvPr/>
        </p:nvGrpSpPr>
        <p:grpSpPr>
          <a:xfrm>
            <a:off x="17398410" y="1745432"/>
            <a:ext cx="4613275" cy="9576000"/>
            <a:chOff x="2470920" y="1889448"/>
            <a:chExt cx="4613275" cy="9576000"/>
          </a:xfrm>
        </p:grpSpPr>
        <p:sp>
          <p:nvSpPr>
            <p:cNvPr id="60" name="Скругленный прямоугольник 60">
              <a:extLst>
                <a:ext uri="{FF2B5EF4-FFF2-40B4-BE49-F238E27FC236}">
                  <a16:creationId xmlns:a16="http://schemas.microsoft.com/office/drawing/2014/main" id="{C1DEBD25-70F0-6F45-95A4-90453D838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889448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530F85B8-34D0-1146-AB52-BB4FA74162A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9218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Premium Plan</a:t>
              </a: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CC4E7621-2C63-B74B-B0F0-D199F442B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675082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89867915-CD7A-7D42-96F1-B97675A4D7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1757" y="3938425"/>
              <a:ext cx="46116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0" cap="flat" cmpd="sng" algn="ctr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66545442-D48D-3140-9A3C-5CE3F54ED99D}"/>
                </a:ext>
              </a:extLst>
            </p:cNvPr>
            <p:cNvSpPr/>
            <p:nvPr/>
          </p:nvSpPr>
          <p:spPr bwMode="auto">
            <a:xfrm>
              <a:off x="3337397" y="2498279"/>
              <a:ext cx="2880320" cy="28803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82C6F200-DA3E-DB48-B252-A4DC0901A2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306402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99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6" name="Скругленный прямоугольник 65">
              <a:extLst>
                <a:ext uri="{FF2B5EF4-FFF2-40B4-BE49-F238E27FC236}">
                  <a16:creationId xmlns:a16="http://schemas.microsoft.com/office/drawing/2014/main" id="{749D3A0B-70BC-734D-9BAB-B9EFDE9384C5}"/>
                </a:ext>
              </a:extLst>
            </p:cNvPr>
            <p:cNvSpPr/>
            <p:nvPr/>
          </p:nvSpPr>
          <p:spPr bwMode="auto">
            <a:xfrm>
              <a:off x="3337397" y="9810328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7" name="Text Box 2">
              <a:extLst>
                <a:ext uri="{FF2B5EF4-FFF2-40B4-BE49-F238E27FC236}">
                  <a16:creationId xmlns:a16="http://schemas.microsoft.com/office/drawing/2014/main" id="{37821B11-7190-064D-BC1D-5ED8FC99F3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10092362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7261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AB29CE6-BBEA-C54D-872A-6D4D65BEB82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27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BACCC47-D066-2E4E-A540-EF4973F85FB2}"/>
              </a:ext>
            </a:extLst>
          </p:cNvPr>
          <p:cNvGrpSpPr/>
          <p:nvPr/>
        </p:nvGrpSpPr>
        <p:grpSpPr>
          <a:xfrm>
            <a:off x="2465703" y="1744368"/>
            <a:ext cx="4623708" cy="9577064"/>
            <a:chOff x="2465703" y="1744368"/>
            <a:chExt cx="4623708" cy="9577064"/>
          </a:xfrm>
        </p:grpSpPr>
        <p:sp>
          <p:nvSpPr>
            <p:cNvPr id="30743" name="Скругленный прямоугольник 60">
              <a:extLst>
                <a:ext uri="{FF2B5EF4-FFF2-40B4-BE49-F238E27FC236}">
                  <a16:creationId xmlns:a16="http://schemas.microsoft.com/office/drawing/2014/main" id="{46A6B9F0-93BB-424D-8C9D-32DCF2BF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745432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212ECAAB-37AC-6343-B8D4-253A56C9B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77788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Base Plan</a:t>
              </a:r>
            </a:p>
          </p:txBody>
        </p:sp>
        <p:sp>
          <p:nvSpPr>
            <p:cNvPr id="30745" name="Rectangle 1">
              <a:extLst>
                <a:ext uri="{FF2B5EF4-FFF2-40B4-BE49-F238E27FC236}">
                  <a16:creationId xmlns:a16="http://schemas.microsoft.com/office/drawing/2014/main" id="{5BEB661E-7216-3C44-BE9E-DA296A6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53106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4BAEC238-FD7B-124C-915F-DAB4DBB399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162386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534CECE3-3C1D-5547-A325-4BD65EF72B3F}"/>
                </a:ext>
              </a:extLst>
            </p:cNvPr>
            <p:cNvSpPr/>
            <p:nvPr/>
          </p:nvSpPr>
          <p:spPr bwMode="auto">
            <a:xfrm>
              <a:off x="3337397" y="9666312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83C1A3DC-9AB9-1E4D-A34A-7E27B3161B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9948346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3" name="Прямоугольник с двумя скругленными соседними углами 2">
              <a:extLst>
                <a:ext uri="{FF2B5EF4-FFF2-40B4-BE49-F238E27FC236}">
                  <a16:creationId xmlns:a16="http://schemas.microsoft.com/office/drawing/2014/main" id="{10F4C469-8E62-4341-905F-8C40079529C9}"/>
                </a:ext>
              </a:extLst>
            </p:cNvPr>
            <p:cNvSpPr/>
            <p:nvPr/>
          </p:nvSpPr>
          <p:spPr bwMode="auto">
            <a:xfrm>
              <a:off x="2477811" y="1744368"/>
              <a:ext cx="4611600" cy="3492000"/>
            </a:xfrm>
            <a:prstGeom prst="round2SameRect">
              <a:avLst>
                <a:gd name="adj1" fmla="val 3914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22BA6D48-92FE-1049-8686-920EA066E2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703" y="2778662"/>
              <a:ext cx="4608599" cy="1488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88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18</a:t>
              </a:r>
              <a:endParaRPr lang="x-none" altLang="x-none" sz="8800" baseline="30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411F15F-87B4-6F4C-80B5-DC2FF0962E94}"/>
              </a:ext>
            </a:extLst>
          </p:cNvPr>
          <p:cNvGrpSpPr/>
          <p:nvPr/>
        </p:nvGrpSpPr>
        <p:grpSpPr>
          <a:xfrm>
            <a:off x="7431055" y="1744368"/>
            <a:ext cx="4623708" cy="9577064"/>
            <a:chOff x="2465703" y="1744368"/>
            <a:chExt cx="4623708" cy="9577064"/>
          </a:xfrm>
        </p:grpSpPr>
        <p:sp>
          <p:nvSpPr>
            <p:cNvPr id="68" name="Скругленный прямоугольник 60">
              <a:extLst>
                <a:ext uri="{FF2B5EF4-FFF2-40B4-BE49-F238E27FC236}">
                  <a16:creationId xmlns:a16="http://schemas.microsoft.com/office/drawing/2014/main" id="{BB2ECB10-3BFC-EF4B-AEAC-07652CA2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745432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69" name="Text Box 3">
              <a:extLst>
                <a:ext uri="{FF2B5EF4-FFF2-40B4-BE49-F238E27FC236}">
                  <a16:creationId xmlns:a16="http://schemas.microsoft.com/office/drawing/2014/main" id="{2BFB8F6B-A060-0446-A5F0-701087823F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77788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Base Plan</a:t>
              </a: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0DB68DDA-0429-D240-A316-6E9CFA049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53106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2" name="Text Box 3">
              <a:extLst>
                <a:ext uri="{FF2B5EF4-FFF2-40B4-BE49-F238E27FC236}">
                  <a16:creationId xmlns:a16="http://schemas.microsoft.com/office/drawing/2014/main" id="{854A8B43-185F-B241-B078-F9F32C9559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162386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73" name="Скругленный прямоугольник 72">
              <a:extLst>
                <a:ext uri="{FF2B5EF4-FFF2-40B4-BE49-F238E27FC236}">
                  <a16:creationId xmlns:a16="http://schemas.microsoft.com/office/drawing/2014/main" id="{AC927143-E02B-0244-A82B-0B66633BDB14}"/>
                </a:ext>
              </a:extLst>
            </p:cNvPr>
            <p:cNvSpPr/>
            <p:nvPr/>
          </p:nvSpPr>
          <p:spPr bwMode="auto">
            <a:xfrm>
              <a:off x="3337397" y="9666312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74" name="Text Box 2">
              <a:extLst>
                <a:ext uri="{FF2B5EF4-FFF2-40B4-BE49-F238E27FC236}">
                  <a16:creationId xmlns:a16="http://schemas.microsoft.com/office/drawing/2014/main" id="{EB0634D1-A965-6F4D-BABF-40D4DC61BD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9948346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75" name="Прямоугольник с двумя скругленными соседними углами 74">
              <a:extLst>
                <a:ext uri="{FF2B5EF4-FFF2-40B4-BE49-F238E27FC236}">
                  <a16:creationId xmlns:a16="http://schemas.microsoft.com/office/drawing/2014/main" id="{A480F01F-631C-F545-A1BE-12370E1D7872}"/>
                </a:ext>
              </a:extLst>
            </p:cNvPr>
            <p:cNvSpPr/>
            <p:nvPr/>
          </p:nvSpPr>
          <p:spPr bwMode="auto">
            <a:xfrm>
              <a:off x="2477811" y="1744368"/>
              <a:ext cx="4611600" cy="3492000"/>
            </a:xfrm>
            <a:prstGeom prst="round2SameRect">
              <a:avLst>
                <a:gd name="adj1" fmla="val 3914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76" name="Text Box 3">
              <a:extLst>
                <a:ext uri="{FF2B5EF4-FFF2-40B4-BE49-F238E27FC236}">
                  <a16:creationId xmlns:a16="http://schemas.microsoft.com/office/drawing/2014/main" id="{477C51A1-DFA9-A94D-9CED-F90D04FB61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703" y="2778662"/>
              <a:ext cx="4608599" cy="1488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88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24</a:t>
              </a:r>
              <a:endParaRPr lang="x-none" altLang="x-none" sz="8800" baseline="30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FC98F5A9-17E7-FB48-A781-340C2EBA679A}"/>
              </a:ext>
            </a:extLst>
          </p:cNvPr>
          <p:cNvGrpSpPr/>
          <p:nvPr/>
        </p:nvGrpSpPr>
        <p:grpSpPr>
          <a:xfrm>
            <a:off x="12396407" y="1744368"/>
            <a:ext cx="4623708" cy="9577064"/>
            <a:chOff x="2465703" y="1744368"/>
            <a:chExt cx="4623708" cy="9577064"/>
          </a:xfrm>
        </p:grpSpPr>
        <p:sp>
          <p:nvSpPr>
            <p:cNvPr id="78" name="Скругленный прямоугольник 60">
              <a:extLst>
                <a:ext uri="{FF2B5EF4-FFF2-40B4-BE49-F238E27FC236}">
                  <a16:creationId xmlns:a16="http://schemas.microsoft.com/office/drawing/2014/main" id="{73F88945-ED23-9945-BA1F-13B37B12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745432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79" name="Text Box 3">
              <a:extLst>
                <a:ext uri="{FF2B5EF4-FFF2-40B4-BE49-F238E27FC236}">
                  <a16:creationId xmlns:a16="http://schemas.microsoft.com/office/drawing/2014/main" id="{5C80A16A-E664-FF45-BF7A-16F89AEB79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77788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Base Plan</a:t>
              </a:r>
            </a:p>
          </p:txBody>
        </p:sp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1F76566A-F176-624C-9EAB-02580B2EE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53106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81" name="Text Box 3">
              <a:extLst>
                <a:ext uri="{FF2B5EF4-FFF2-40B4-BE49-F238E27FC236}">
                  <a16:creationId xmlns:a16="http://schemas.microsoft.com/office/drawing/2014/main" id="{0E20D366-6C68-7747-A06B-23F39FCB88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162386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2" name="Скругленный прямоугольник 81">
              <a:extLst>
                <a:ext uri="{FF2B5EF4-FFF2-40B4-BE49-F238E27FC236}">
                  <a16:creationId xmlns:a16="http://schemas.microsoft.com/office/drawing/2014/main" id="{3883E059-5451-BD42-B4CC-17FBAC022038}"/>
                </a:ext>
              </a:extLst>
            </p:cNvPr>
            <p:cNvSpPr/>
            <p:nvPr/>
          </p:nvSpPr>
          <p:spPr bwMode="auto">
            <a:xfrm>
              <a:off x="3337397" y="9666312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3" name="Text Box 2">
              <a:extLst>
                <a:ext uri="{FF2B5EF4-FFF2-40B4-BE49-F238E27FC236}">
                  <a16:creationId xmlns:a16="http://schemas.microsoft.com/office/drawing/2014/main" id="{F3F74E24-0385-2B4E-B7C9-1B508BDB43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9948346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84" name="Прямоугольник с двумя скругленными соседними углами 83">
              <a:extLst>
                <a:ext uri="{FF2B5EF4-FFF2-40B4-BE49-F238E27FC236}">
                  <a16:creationId xmlns:a16="http://schemas.microsoft.com/office/drawing/2014/main" id="{ED9B04C8-78CD-5248-916B-75755437211B}"/>
                </a:ext>
              </a:extLst>
            </p:cNvPr>
            <p:cNvSpPr/>
            <p:nvPr/>
          </p:nvSpPr>
          <p:spPr bwMode="auto">
            <a:xfrm>
              <a:off x="2477811" y="1744368"/>
              <a:ext cx="4611600" cy="3492000"/>
            </a:xfrm>
            <a:prstGeom prst="round2SameRect">
              <a:avLst>
                <a:gd name="adj1" fmla="val 3914"/>
                <a:gd name="adj2" fmla="val 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5" name="Text Box 3">
              <a:extLst>
                <a:ext uri="{FF2B5EF4-FFF2-40B4-BE49-F238E27FC236}">
                  <a16:creationId xmlns:a16="http://schemas.microsoft.com/office/drawing/2014/main" id="{893ACA0E-6B66-6B46-97B0-B047B0327C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703" y="2778662"/>
              <a:ext cx="4608599" cy="1488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88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85</a:t>
              </a:r>
              <a:endParaRPr lang="x-none" altLang="x-none" sz="8800" baseline="30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D51E31-0E40-314E-A400-AF533DBEC7EF}"/>
              </a:ext>
            </a:extLst>
          </p:cNvPr>
          <p:cNvGrpSpPr/>
          <p:nvPr/>
        </p:nvGrpSpPr>
        <p:grpSpPr>
          <a:xfrm>
            <a:off x="17361759" y="1744368"/>
            <a:ext cx="4623708" cy="9577064"/>
            <a:chOff x="2465703" y="1744368"/>
            <a:chExt cx="4623708" cy="9577064"/>
          </a:xfrm>
        </p:grpSpPr>
        <p:sp>
          <p:nvSpPr>
            <p:cNvPr id="87" name="Скругленный прямоугольник 60">
              <a:extLst>
                <a:ext uri="{FF2B5EF4-FFF2-40B4-BE49-F238E27FC236}">
                  <a16:creationId xmlns:a16="http://schemas.microsoft.com/office/drawing/2014/main" id="{3288C420-256D-044F-835C-E6A57FB7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757" y="1745432"/>
              <a:ext cx="4611600" cy="9576000"/>
            </a:xfrm>
            <a:prstGeom prst="roundRect">
              <a:avLst>
                <a:gd name="adj" fmla="val 3056"/>
              </a:avLst>
            </a:prstGeom>
            <a:solidFill>
              <a:schemeClr val="tx2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ru-RU" altLang="ru-RU"/>
            </a:p>
          </p:txBody>
        </p:sp>
        <p:sp>
          <p:nvSpPr>
            <p:cNvPr id="88" name="Text Box 3">
              <a:extLst>
                <a:ext uri="{FF2B5EF4-FFF2-40B4-BE49-F238E27FC236}">
                  <a16:creationId xmlns:a16="http://schemas.microsoft.com/office/drawing/2014/main" id="{69E7C88D-42AF-FD4D-A7E3-F398B937CB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77788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Base Plan</a:t>
              </a:r>
            </a:p>
          </p:txBody>
        </p:sp>
        <p:sp>
          <p:nvSpPr>
            <p:cNvPr id="89" name="Rectangle 1">
              <a:extLst>
                <a:ext uri="{FF2B5EF4-FFF2-40B4-BE49-F238E27FC236}">
                  <a16:creationId xmlns:a16="http://schemas.microsoft.com/office/drawing/2014/main" id="{EB2F0DFB-C3B9-8F4B-9925-85BD942E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366" y="6531066"/>
              <a:ext cx="3924383" cy="275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accent3"/>
                </a:buClr>
                <a:buFont typeface="Wingdings" pitchFamily="2" charset="2"/>
                <a:buChar char="ü"/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90" name="Text Box 3">
              <a:extLst>
                <a:ext uri="{FF2B5EF4-FFF2-40B4-BE49-F238E27FC236}">
                  <a16:creationId xmlns:a16="http://schemas.microsoft.com/office/drawing/2014/main" id="{50CC5243-E85D-A749-A82F-7B07EBDA73B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112" y="3162386"/>
              <a:ext cx="362689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7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70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12</a:t>
              </a:r>
              <a:endParaRPr lang="x-none" altLang="x-none" sz="7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1" name="Скругленный прямоугольник 90">
              <a:extLst>
                <a:ext uri="{FF2B5EF4-FFF2-40B4-BE49-F238E27FC236}">
                  <a16:creationId xmlns:a16="http://schemas.microsoft.com/office/drawing/2014/main" id="{1C46EF35-4B81-814E-A152-DF117EC64A0A}"/>
                </a:ext>
              </a:extLst>
            </p:cNvPr>
            <p:cNvSpPr/>
            <p:nvPr/>
          </p:nvSpPr>
          <p:spPr bwMode="auto">
            <a:xfrm>
              <a:off x="3337397" y="9666312"/>
              <a:ext cx="2880320" cy="1010345"/>
            </a:xfrm>
            <a:prstGeom prst="roundRect">
              <a:avLst>
                <a:gd name="adj" fmla="val 970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2" name="Text Box 2">
              <a:extLst>
                <a:ext uri="{FF2B5EF4-FFF2-40B4-BE49-F238E27FC236}">
                  <a16:creationId xmlns:a16="http://schemas.microsoft.com/office/drawing/2014/main" id="{82467E85-1DF0-CE44-B8B5-8129449109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37397" y="9948346"/>
              <a:ext cx="288032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BUY NOW</a:t>
              </a:r>
              <a:endParaRPr lang="x-none" altLang="x-none" sz="2400" spc="3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93" name="Прямоугольник с двумя скругленными соседними углами 92">
              <a:extLst>
                <a:ext uri="{FF2B5EF4-FFF2-40B4-BE49-F238E27FC236}">
                  <a16:creationId xmlns:a16="http://schemas.microsoft.com/office/drawing/2014/main" id="{79721DF6-5DD3-204D-98D4-23E7FE3E1E88}"/>
                </a:ext>
              </a:extLst>
            </p:cNvPr>
            <p:cNvSpPr/>
            <p:nvPr/>
          </p:nvSpPr>
          <p:spPr bwMode="auto">
            <a:xfrm>
              <a:off x="2477811" y="1744368"/>
              <a:ext cx="4611600" cy="3492000"/>
            </a:xfrm>
            <a:prstGeom prst="round2SameRect">
              <a:avLst>
                <a:gd name="adj1" fmla="val 3914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4" name="Text Box 3">
              <a:extLst>
                <a:ext uri="{FF2B5EF4-FFF2-40B4-BE49-F238E27FC236}">
                  <a16:creationId xmlns:a16="http://schemas.microsoft.com/office/drawing/2014/main" id="{4B70CE16-5C2D-0543-B2C2-E80979B757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703" y="2778662"/>
              <a:ext cx="4608599" cy="1488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88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99</a:t>
              </a:r>
              <a:endParaRPr lang="x-none" altLang="x-none" sz="8800" baseline="300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309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3B30137-DB55-3D46-AC62-A51285E97EB1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3074650" y="3116263"/>
            <a:ext cx="78486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13076237" y="2349500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F34A41A0-7244-3546-9DEB-7C79443E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650" y="4759325"/>
            <a:ext cx="94138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E84A030-D931-C845-A429-DAF67258662A}"/>
              </a:ext>
            </a:extLst>
          </p:cNvPr>
          <p:cNvGrpSpPr/>
          <p:nvPr/>
        </p:nvGrpSpPr>
        <p:grpSpPr>
          <a:xfrm>
            <a:off x="2473325" y="2211016"/>
            <a:ext cx="8391400" cy="8391400"/>
            <a:chOff x="2473325" y="2349500"/>
            <a:chExt cx="8391400" cy="8391400"/>
          </a:xfrm>
        </p:grpSpPr>
        <p:sp>
          <p:nvSpPr>
            <p:cNvPr id="9" name="Shape 488">
              <a:extLst>
                <a:ext uri="{FF2B5EF4-FFF2-40B4-BE49-F238E27FC236}">
                  <a16:creationId xmlns:a16="http://schemas.microsoft.com/office/drawing/2014/main" id="{87B5044B-6F9D-124F-8EEB-CA4109ADB125}"/>
                </a:ext>
              </a:extLst>
            </p:cNvPr>
            <p:cNvSpPr/>
            <p:nvPr/>
          </p:nvSpPr>
          <p:spPr>
            <a:xfrm>
              <a:off x="4029077" y="3927370"/>
              <a:ext cx="5279895" cy="5279894"/>
            </a:xfrm>
            <a:prstGeom prst="ellipse">
              <a:avLst/>
            </a:pr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" name="Shape 489">
              <a:extLst>
                <a:ext uri="{FF2B5EF4-FFF2-40B4-BE49-F238E27FC236}">
                  <a16:creationId xmlns:a16="http://schemas.microsoft.com/office/drawing/2014/main" id="{78BE5442-C43C-1A44-8613-517CB3B41E0C}"/>
                </a:ext>
              </a:extLst>
            </p:cNvPr>
            <p:cNvSpPr/>
            <p:nvPr/>
          </p:nvSpPr>
          <p:spPr>
            <a:xfrm>
              <a:off x="4445338" y="4343631"/>
              <a:ext cx="4447372" cy="4447372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FB13FE67-5607-0747-B485-11BA0DB0E11D}"/>
                </a:ext>
              </a:extLst>
            </p:cNvPr>
            <p:cNvSpPr/>
            <p:nvPr/>
          </p:nvSpPr>
          <p:spPr>
            <a:xfrm>
              <a:off x="5812421" y="5672377"/>
              <a:ext cx="1713191" cy="1745597"/>
            </a:xfrm>
            <a:custGeom>
              <a:avLst/>
              <a:gdLst>
                <a:gd name="connsiteX0" fmla="*/ 1310175 w 1713191"/>
                <a:gd name="connsiteY0" fmla="*/ 992241 h 1745597"/>
                <a:gd name="connsiteX1" fmla="*/ 1509873 w 1713191"/>
                <a:gd name="connsiteY1" fmla="*/ 1115684 h 1745597"/>
                <a:gd name="connsiteX2" fmla="*/ 1713191 w 1713191"/>
                <a:gd name="connsiteY2" fmla="*/ 992241 h 1745597"/>
                <a:gd name="connsiteX3" fmla="*/ 1604265 w 1713191"/>
                <a:gd name="connsiteY3" fmla="*/ 1191940 h 1745597"/>
                <a:gd name="connsiteX4" fmla="*/ 1713191 w 1713191"/>
                <a:gd name="connsiteY4" fmla="*/ 1395258 h 1745597"/>
                <a:gd name="connsiteX5" fmla="*/ 1509873 w 1713191"/>
                <a:gd name="connsiteY5" fmla="*/ 1286332 h 1745597"/>
                <a:gd name="connsiteX6" fmla="*/ 1310175 w 1713191"/>
                <a:gd name="connsiteY6" fmla="*/ 1395258 h 1745597"/>
                <a:gd name="connsiteX7" fmla="*/ 1419102 w 1713191"/>
                <a:gd name="connsiteY7" fmla="*/ 1191940 h 1745597"/>
                <a:gd name="connsiteX8" fmla="*/ 1039388 w 1713191"/>
                <a:gd name="connsiteY8" fmla="*/ 517574 h 1745597"/>
                <a:gd name="connsiteX9" fmla="*/ 847085 w 1713191"/>
                <a:gd name="connsiteY9" fmla="*/ 724704 h 1745597"/>
                <a:gd name="connsiteX10" fmla="*/ 1020937 w 1713191"/>
                <a:gd name="connsiteY10" fmla="*/ 898549 h 1745597"/>
                <a:gd name="connsiteX11" fmla="*/ 1213240 w 1713191"/>
                <a:gd name="connsiteY11" fmla="*/ 691419 h 1745597"/>
                <a:gd name="connsiteX12" fmla="*/ 1045427 w 1713191"/>
                <a:gd name="connsiteY12" fmla="*/ 414944 h 1745597"/>
                <a:gd name="connsiteX13" fmla="*/ 1102284 w 1713191"/>
                <a:gd name="connsiteY13" fmla="*/ 439908 h 1745597"/>
                <a:gd name="connsiteX14" fmla="*/ 1290972 w 1713191"/>
                <a:gd name="connsiteY14" fmla="*/ 628526 h 1745597"/>
                <a:gd name="connsiteX15" fmla="*/ 1290972 w 1713191"/>
                <a:gd name="connsiteY15" fmla="*/ 757990 h 1745597"/>
                <a:gd name="connsiteX16" fmla="*/ 325528 w 1713191"/>
                <a:gd name="connsiteY16" fmla="*/ 1723392 h 1745597"/>
                <a:gd name="connsiteX17" fmla="*/ 214509 w 1713191"/>
                <a:gd name="connsiteY17" fmla="*/ 1723392 h 1745597"/>
                <a:gd name="connsiteX18" fmla="*/ 22206 w 1713191"/>
                <a:gd name="connsiteY18" fmla="*/ 1531097 h 1745597"/>
                <a:gd name="connsiteX19" fmla="*/ 22206 w 1713191"/>
                <a:gd name="connsiteY19" fmla="*/ 1405310 h 1745597"/>
                <a:gd name="connsiteX20" fmla="*/ 991328 w 1713191"/>
                <a:gd name="connsiteY20" fmla="*/ 439908 h 1745597"/>
                <a:gd name="connsiteX21" fmla="*/ 1045427 w 1713191"/>
                <a:gd name="connsiteY21" fmla="*/ 414944 h 1745597"/>
                <a:gd name="connsiteX22" fmla="*/ 1310175 w 1713191"/>
                <a:gd name="connsiteY22" fmla="*/ 0 h 1745597"/>
                <a:gd name="connsiteX23" fmla="*/ 1509873 w 1713191"/>
                <a:gd name="connsiteY23" fmla="*/ 127630 h 1745597"/>
                <a:gd name="connsiteX24" fmla="*/ 1713191 w 1713191"/>
                <a:gd name="connsiteY24" fmla="*/ 0 h 1745597"/>
                <a:gd name="connsiteX25" fmla="*/ 1604265 w 1713191"/>
                <a:gd name="connsiteY25" fmla="*/ 225222 h 1745597"/>
                <a:gd name="connsiteX26" fmla="*/ 1713191 w 1713191"/>
                <a:gd name="connsiteY26" fmla="*/ 435445 h 1745597"/>
                <a:gd name="connsiteX27" fmla="*/ 1509873 w 1713191"/>
                <a:gd name="connsiteY27" fmla="*/ 304066 h 1745597"/>
                <a:gd name="connsiteX28" fmla="*/ 1310175 w 1713191"/>
                <a:gd name="connsiteY28" fmla="*/ 435445 h 1745597"/>
                <a:gd name="connsiteX29" fmla="*/ 1419102 w 1713191"/>
                <a:gd name="connsiteY29" fmla="*/ 225222 h 1745597"/>
                <a:gd name="connsiteX30" fmla="*/ 317935 w 1713191"/>
                <a:gd name="connsiteY30" fmla="*/ 0 h 1745597"/>
                <a:gd name="connsiteX31" fmla="*/ 517637 w 1713191"/>
                <a:gd name="connsiteY31" fmla="*/ 127630 h 1745597"/>
                <a:gd name="connsiteX32" fmla="*/ 720959 w 1713191"/>
                <a:gd name="connsiteY32" fmla="*/ 0 h 1745597"/>
                <a:gd name="connsiteX33" fmla="*/ 612031 w 1713191"/>
                <a:gd name="connsiteY33" fmla="*/ 225222 h 1745597"/>
                <a:gd name="connsiteX34" fmla="*/ 720959 w 1713191"/>
                <a:gd name="connsiteY34" fmla="*/ 435445 h 1745597"/>
                <a:gd name="connsiteX35" fmla="*/ 517637 w 1713191"/>
                <a:gd name="connsiteY35" fmla="*/ 304066 h 1745597"/>
                <a:gd name="connsiteX36" fmla="*/ 317935 w 1713191"/>
                <a:gd name="connsiteY36" fmla="*/ 435445 h 1745597"/>
                <a:gd name="connsiteX37" fmla="*/ 441380 w 1713191"/>
                <a:gd name="connsiteY37" fmla="*/ 225222 h 174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3191" h="1745597">
                  <a:moveTo>
                    <a:pt x="1310175" y="992241"/>
                  </a:moveTo>
                  <a:lnTo>
                    <a:pt x="1509873" y="1115684"/>
                  </a:lnTo>
                  <a:lnTo>
                    <a:pt x="1713191" y="992241"/>
                  </a:lnTo>
                  <a:lnTo>
                    <a:pt x="1604265" y="1191940"/>
                  </a:lnTo>
                  <a:lnTo>
                    <a:pt x="1713191" y="1395258"/>
                  </a:lnTo>
                  <a:lnTo>
                    <a:pt x="1509873" y="1286332"/>
                  </a:lnTo>
                  <a:lnTo>
                    <a:pt x="1310175" y="1395258"/>
                  </a:lnTo>
                  <a:lnTo>
                    <a:pt x="1419102" y="1191940"/>
                  </a:lnTo>
                  <a:close/>
                  <a:moveTo>
                    <a:pt x="1039388" y="517574"/>
                  </a:moveTo>
                  <a:lnTo>
                    <a:pt x="847085" y="724704"/>
                  </a:lnTo>
                  <a:lnTo>
                    <a:pt x="1020937" y="898549"/>
                  </a:lnTo>
                  <a:lnTo>
                    <a:pt x="1213240" y="691419"/>
                  </a:lnTo>
                  <a:close/>
                  <a:moveTo>
                    <a:pt x="1045427" y="414944"/>
                  </a:moveTo>
                  <a:cubicBezTo>
                    <a:pt x="1065304" y="414944"/>
                    <a:pt x="1085641" y="423266"/>
                    <a:pt x="1102284" y="439908"/>
                  </a:cubicBezTo>
                  <a:lnTo>
                    <a:pt x="1290972" y="628526"/>
                  </a:lnTo>
                  <a:cubicBezTo>
                    <a:pt x="1339032" y="661873"/>
                    <a:pt x="1339032" y="709931"/>
                    <a:pt x="1290972" y="757990"/>
                  </a:cubicBezTo>
                  <a:lnTo>
                    <a:pt x="325528" y="1723392"/>
                  </a:lnTo>
                  <a:cubicBezTo>
                    <a:pt x="292241" y="1752999"/>
                    <a:pt x="244118" y="1752999"/>
                    <a:pt x="214509" y="1723392"/>
                  </a:cubicBezTo>
                  <a:lnTo>
                    <a:pt x="22206" y="1531097"/>
                  </a:lnTo>
                  <a:cubicBezTo>
                    <a:pt x="-7403" y="1501489"/>
                    <a:pt x="-7403" y="1438596"/>
                    <a:pt x="22206" y="1405310"/>
                  </a:cubicBezTo>
                  <a:lnTo>
                    <a:pt x="991328" y="439908"/>
                  </a:lnTo>
                  <a:cubicBezTo>
                    <a:pt x="1006132" y="423266"/>
                    <a:pt x="1025550" y="414944"/>
                    <a:pt x="1045427" y="414944"/>
                  </a:cubicBezTo>
                  <a:close/>
                  <a:moveTo>
                    <a:pt x="1310175" y="0"/>
                  </a:moveTo>
                  <a:lnTo>
                    <a:pt x="1509873" y="127630"/>
                  </a:lnTo>
                  <a:lnTo>
                    <a:pt x="1713191" y="0"/>
                  </a:lnTo>
                  <a:lnTo>
                    <a:pt x="1604265" y="225222"/>
                  </a:lnTo>
                  <a:lnTo>
                    <a:pt x="1713191" y="435445"/>
                  </a:lnTo>
                  <a:lnTo>
                    <a:pt x="1509873" y="304066"/>
                  </a:lnTo>
                  <a:lnTo>
                    <a:pt x="1310175" y="435445"/>
                  </a:lnTo>
                  <a:lnTo>
                    <a:pt x="1419102" y="225222"/>
                  </a:lnTo>
                  <a:close/>
                  <a:moveTo>
                    <a:pt x="317935" y="0"/>
                  </a:moveTo>
                  <a:lnTo>
                    <a:pt x="517637" y="127630"/>
                  </a:lnTo>
                  <a:lnTo>
                    <a:pt x="720959" y="0"/>
                  </a:lnTo>
                  <a:lnTo>
                    <a:pt x="612031" y="225222"/>
                  </a:lnTo>
                  <a:lnTo>
                    <a:pt x="720959" y="435445"/>
                  </a:lnTo>
                  <a:lnTo>
                    <a:pt x="517637" y="304066"/>
                  </a:lnTo>
                  <a:lnTo>
                    <a:pt x="317935" y="435445"/>
                  </a:lnTo>
                  <a:lnTo>
                    <a:pt x="441380" y="225222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Shape 495">
              <a:extLst>
                <a:ext uri="{FF2B5EF4-FFF2-40B4-BE49-F238E27FC236}">
                  <a16:creationId xmlns:a16="http://schemas.microsoft.com/office/drawing/2014/main" id="{A7D8349C-9BE0-8440-A658-E31405FE4983}"/>
                </a:ext>
              </a:extLst>
            </p:cNvPr>
            <p:cNvSpPr/>
            <p:nvPr/>
          </p:nvSpPr>
          <p:spPr>
            <a:xfrm>
              <a:off x="3049984" y="2948277"/>
              <a:ext cx="7238082" cy="7238082"/>
            </a:xfrm>
            <a:prstGeom prst="ellips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" name="Shape 496">
              <a:extLst>
                <a:ext uri="{FF2B5EF4-FFF2-40B4-BE49-F238E27FC236}">
                  <a16:creationId xmlns:a16="http://schemas.microsoft.com/office/drawing/2014/main" id="{7122B5A4-C242-604B-A735-1B1408888669}"/>
                </a:ext>
              </a:extLst>
            </p:cNvPr>
            <p:cNvSpPr/>
            <p:nvPr/>
          </p:nvSpPr>
          <p:spPr>
            <a:xfrm>
              <a:off x="6012144" y="2349500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" name="Shape 497">
              <a:extLst>
                <a:ext uri="{FF2B5EF4-FFF2-40B4-BE49-F238E27FC236}">
                  <a16:creationId xmlns:a16="http://schemas.microsoft.com/office/drawing/2014/main" id="{7F20C056-8CB0-B743-817C-CE28D0C70A45}"/>
                </a:ext>
              </a:extLst>
            </p:cNvPr>
            <p:cNvSpPr/>
            <p:nvPr/>
          </p:nvSpPr>
          <p:spPr>
            <a:xfrm>
              <a:off x="6012144" y="9427142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9" name="Shape 498">
              <a:extLst>
                <a:ext uri="{FF2B5EF4-FFF2-40B4-BE49-F238E27FC236}">
                  <a16:creationId xmlns:a16="http://schemas.microsoft.com/office/drawing/2014/main" id="{0D5EECE3-0752-F14F-AB58-E5194DE7B952}"/>
                </a:ext>
              </a:extLst>
            </p:cNvPr>
            <p:cNvSpPr/>
            <p:nvPr/>
          </p:nvSpPr>
          <p:spPr>
            <a:xfrm rot="5400000">
              <a:off x="9550967" y="5888320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" name="Shape 499">
              <a:extLst>
                <a:ext uri="{FF2B5EF4-FFF2-40B4-BE49-F238E27FC236}">
                  <a16:creationId xmlns:a16="http://schemas.microsoft.com/office/drawing/2014/main" id="{B75D4AE6-BFE1-454E-BDC0-50B9BA0E9C3D}"/>
                </a:ext>
              </a:extLst>
            </p:cNvPr>
            <p:cNvSpPr/>
            <p:nvPr/>
          </p:nvSpPr>
          <p:spPr>
            <a:xfrm rot="5400000">
              <a:off x="2473324" y="5888320"/>
              <a:ext cx="1313760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" name="Shape 500">
              <a:extLst>
                <a:ext uri="{FF2B5EF4-FFF2-40B4-BE49-F238E27FC236}">
                  <a16:creationId xmlns:a16="http://schemas.microsoft.com/office/drawing/2014/main" id="{C0EFDBC5-4983-5541-8EAA-C66B0C0E2826}"/>
                </a:ext>
              </a:extLst>
            </p:cNvPr>
            <p:cNvSpPr/>
            <p:nvPr/>
          </p:nvSpPr>
          <p:spPr>
            <a:xfrm rot="2700000">
              <a:off x="8514470" y="3385995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" name="Shape 501">
              <a:extLst>
                <a:ext uri="{FF2B5EF4-FFF2-40B4-BE49-F238E27FC236}">
                  <a16:creationId xmlns:a16="http://schemas.microsoft.com/office/drawing/2014/main" id="{BDA6255E-E82C-7E41-A1C5-653935F4A277}"/>
                </a:ext>
              </a:extLst>
            </p:cNvPr>
            <p:cNvSpPr/>
            <p:nvPr/>
          </p:nvSpPr>
          <p:spPr>
            <a:xfrm rot="2700000">
              <a:off x="3509820" y="8390645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3" name="Shape 502">
              <a:extLst>
                <a:ext uri="{FF2B5EF4-FFF2-40B4-BE49-F238E27FC236}">
                  <a16:creationId xmlns:a16="http://schemas.microsoft.com/office/drawing/2014/main" id="{E3886A95-87DB-074A-A855-C4EF0EC58D48}"/>
                </a:ext>
              </a:extLst>
            </p:cNvPr>
            <p:cNvSpPr/>
            <p:nvPr/>
          </p:nvSpPr>
          <p:spPr>
            <a:xfrm rot="18900000">
              <a:off x="3509820" y="3373305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" name="Shape 503">
              <a:extLst>
                <a:ext uri="{FF2B5EF4-FFF2-40B4-BE49-F238E27FC236}">
                  <a16:creationId xmlns:a16="http://schemas.microsoft.com/office/drawing/2014/main" id="{A5252267-3E81-614F-916C-A798B09AADB6}"/>
                </a:ext>
              </a:extLst>
            </p:cNvPr>
            <p:cNvSpPr/>
            <p:nvPr/>
          </p:nvSpPr>
          <p:spPr>
            <a:xfrm rot="18900000">
              <a:off x="8514470" y="8377953"/>
              <a:ext cx="1313758" cy="131375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" name="Shape 504">
              <a:extLst>
                <a:ext uri="{FF2B5EF4-FFF2-40B4-BE49-F238E27FC236}">
                  <a16:creationId xmlns:a16="http://schemas.microsoft.com/office/drawing/2014/main" id="{FAAA6FE8-977F-FA41-ACA1-6F45DCDF0E2F}"/>
                </a:ext>
              </a:extLst>
            </p:cNvPr>
            <p:cNvSpPr/>
            <p:nvPr/>
          </p:nvSpPr>
          <p:spPr>
            <a:xfrm>
              <a:off x="2943900" y="6338158"/>
              <a:ext cx="416842" cy="36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277"/>
                  </a:moveTo>
                  <a:cubicBezTo>
                    <a:pt x="18831" y="511"/>
                    <a:pt x="18147" y="0"/>
                    <a:pt x="17462" y="0"/>
                  </a:cubicBezTo>
                  <a:lnTo>
                    <a:pt x="4138" y="0"/>
                  </a:lnTo>
                  <a:cubicBezTo>
                    <a:pt x="3453" y="0"/>
                    <a:pt x="2769" y="511"/>
                    <a:pt x="2541" y="1277"/>
                  </a:cubicBezTo>
                  <a:lnTo>
                    <a:pt x="0" y="9486"/>
                  </a:lnTo>
                  <a:lnTo>
                    <a:pt x="0" y="20286"/>
                  </a:lnTo>
                  <a:cubicBezTo>
                    <a:pt x="0" y="21089"/>
                    <a:pt x="456" y="21600"/>
                    <a:pt x="1173" y="21600"/>
                  </a:cubicBezTo>
                  <a:lnTo>
                    <a:pt x="2541" y="21600"/>
                  </a:lnTo>
                  <a:cubicBezTo>
                    <a:pt x="3225" y="21600"/>
                    <a:pt x="3681" y="21089"/>
                    <a:pt x="3681" y="20286"/>
                  </a:cubicBezTo>
                  <a:lnTo>
                    <a:pt x="3681" y="18754"/>
                  </a:lnTo>
                  <a:lnTo>
                    <a:pt x="18147" y="18754"/>
                  </a:lnTo>
                  <a:lnTo>
                    <a:pt x="18147" y="20286"/>
                  </a:lnTo>
                  <a:cubicBezTo>
                    <a:pt x="18147" y="21089"/>
                    <a:pt x="18603" y="21600"/>
                    <a:pt x="19287" y="21600"/>
                  </a:cubicBezTo>
                  <a:lnTo>
                    <a:pt x="20460" y="21600"/>
                  </a:lnTo>
                  <a:cubicBezTo>
                    <a:pt x="21144" y="21600"/>
                    <a:pt x="21600" y="21089"/>
                    <a:pt x="21600" y="20286"/>
                  </a:cubicBezTo>
                  <a:lnTo>
                    <a:pt x="21600" y="9486"/>
                  </a:lnTo>
                  <a:lnTo>
                    <a:pt x="19059" y="1277"/>
                  </a:lnTo>
                  <a:close/>
                  <a:moveTo>
                    <a:pt x="4138" y="14886"/>
                  </a:moveTo>
                  <a:cubicBezTo>
                    <a:pt x="3225" y="14886"/>
                    <a:pt x="2541" y="13865"/>
                    <a:pt x="2541" y="12843"/>
                  </a:cubicBezTo>
                  <a:cubicBezTo>
                    <a:pt x="2541" y="11822"/>
                    <a:pt x="3095" y="10800"/>
                    <a:pt x="4138" y="10800"/>
                  </a:cubicBezTo>
                  <a:cubicBezTo>
                    <a:pt x="5180" y="10800"/>
                    <a:pt x="5995" y="11822"/>
                    <a:pt x="5995" y="12843"/>
                  </a:cubicBezTo>
                  <a:cubicBezTo>
                    <a:pt x="5995" y="13865"/>
                    <a:pt x="5278" y="14886"/>
                    <a:pt x="4138" y="14886"/>
                  </a:cubicBezTo>
                  <a:close/>
                  <a:moveTo>
                    <a:pt x="17462" y="14886"/>
                  </a:moveTo>
                  <a:cubicBezTo>
                    <a:pt x="16550" y="14886"/>
                    <a:pt x="15638" y="13865"/>
                    <a:pt x="15638" y="12843"/>
                  </a:cubicBezTo>
                  <a:cubicBezTo>
                    <a:pt x="15638" y="11822"/>
                    <a:pt x="16550" y="10800"/>
                    <a:pt x="17462" y="10800"/>
                  </a:cubicBezTo>
                  <a:cubicBezTo>
                    <a:pt x="18375" y="10800"/>
                    <a:pt x="19287" y="11822"/>
                    <a:pt x="19287" y="12843"/>
                  </a:cubicBezTo>
                  <a:cubicBezTo>
                    <a:pt x="19287" y="13865"/>
                    <a:pt x="18375" y="14886"/>
                    <a:pt x="17462" y="14886"/>
                  </a:cubicBezTo>
                  <a:close/>
                  <a:moveTo>
                    <a:pt x="2541" y="8209"/>
                  </a:moveTo>
                  <a:lnTo>
                    <a:pt x="4138" y="2043"/>
                  </a:lnTo>
                  <a:lnTo>
                    <a:pt x="17462" y="2043"/>
                  </a:lnTo>
                  <a:lnTo>
                    <a:pt x="19287" y="8209"/>
                  </a:lnTo>
                  <a:lnTo>
                    <a:pt x="2541" y="8209"/>
                  </a:ln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" name="Shape 505">
              <a:extLst>
                <a:ext uri="{FF2B5EF4-FFF2-40B4-BE49-F238E27FC236}">
                  <a16:creationId xmlns:a16="http://schemas.microsoft.com/office/drawing/2014/main" id="{78AC6A52-8BDB-6A4D-A9EB-94197E2EE8AE}"/>
                </a:ext>
              </a:extLst>
            </p:cNvPr>
            <p:cNvSpPr/>
            <p:nvPr/>
          </p:nvSpPr>
          <p:spPr>
            <a:xfrm>
              <a:off x="10101719" y="6293923"/>
              <a:ext cx="300725" cy="50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48" y="3604"/>
                  </a:moveTo>
                  <a:cubicBezTo>
                    <a:pt x="14926" y="3604"/>
                    <a:pt x="16504" y="2663"/>
                    <a:pt x="16504" y="1695"/>
                  </a:cubicBezTo>
                  <a:cubicBezTo>
                    <a:pt x="16504" y="753"/>
                    <a:pt x="14926" y="0"/>
                    <a:pt x="13348" y="0"/>
                  </a:cubicBezTo>
                  <a:cubicBezTo>
                    <a:pt x="11724" y="0"/>
                    <a:pt x="10462" y="753"/>
                    <a:pt x="10462" y="1695"/>
                  </a:cubicBezTo>
                  <a:cubicBezTo>
                    <a:pt x="10462" y="2663"/>
                    <a:pt x="11724" y="3604"/>
                    <a:pt x="13348" y="3604"/>
                  </a:cubicBezTo>
                  <a:close/>
                  <a:moveTo>
                    <a:pt x="13663" y="9657"/>
                  </a:moveTo>
                  <a:lnTo>
                    <a:pt x="21600" y="9657"/>
                  </a:lnTo>
                  <a:lnTo>
                    <a:pt x="21600" y="7962"/>
                  </a:lnTo>
                  <a:lnTo>
                    <a:pt x="15557" y="7962"/>
                  </a:lnTo>
                  <a:lnTo>
                    <a:pt x="12401" y="4546"/>
                  </a:lnTo>
                  <a:cubicBezTo>
                    <a:pt x="11724" y="4169"/>
                    <a:pt x="10777" y="3793"/>
                    <a:pt x="9830" y="3793"/>
                  </a:cubicBezTo>
                  <a:cubicBezTo>
                    <a:pt x="9515" y="3793"/>
                    <a:pt x="9515" y="3793"/>
                    <a:pt x="9199" y="3793"/>
                  </a:cubicBezTo>
                  <a:lnTo>
                    <a:pt x="0" y="5487"/>
                  </a:lnTo>
                  <a:lnTo>
                    <a:pt x="0" y="10625"/>
                  </a:lnTo>
                  <a:lnTo>
                    <a:pt x="3157" y="10625"/>
                  </a:lnTo>
                  <a:lnTo>
                    <a:pt x="3157" y="7021"/>
                  </a:lnTo>
                  <a:lnTo>
                    <a:pt x="6674" y="6267"/>
                  </a:lnTo>
                  <a:lnTo>
                    <a:pt x="0" y="21600"/>
                  </a:lnTo>
                  <a:lnTo>
                    <a:pt x="3157" y="21600"/>
                  </a:lnTo>
                  <a:lnTo>
                    <a:pt x="7937" y="13450"/>
                  </a:lnTo>
                  <a:lnTo>
                    <a:pt x="11724" y="16677"/>
                  </a:lnTo>
                  <a:lnTo>
                    <a:pt x="11724" y="21600"/>
                  </a:lnTo>
                  <a:lnTo>
                    <a:pt x="14610" y="21600"/>
                  </a:lnTo>
                  <a:lnTo>
                    <a:pt x="14610" y="15171"/>
                  </a:lnTo>
                  <a:lnTo>
                    <a:pt x="10462" y="10813"/>
                  </a:lnTo>
                  <a:lnTo>
                    <a:pt x="11724" y="7962"/>
                  </a:lnTo>
                  <a:lnTo>
                    <a:pt x="13663" y="9657"/>
                  </a:ln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Shape 506">
              <a:extLst>
                <a:ext uri="{FF2B5EF4-FFF2-40B4-BE49-F238E27FC236}">
                  <a16:creationId xmlns:a16="http://schemas.microsoft.com/office/drawing/2014/main" id="{61C1A9E6-967D-0941-BE87-45D9BEC65A74}"/>
                </a:ext>
              </a:extLst>
            </p:cNvPr>
            <p:cNvSpPr/>
            <p:nvPr/>
          </p:nvSpPr>
          <p:spPr>
            <a:xfrm>
              <a:off x="8964308" y="8815301"/>
              <a:ext cx="458316" cy="43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08"/>
                  </a:moveTo>
                  <a:cubicBezTo>
                    <a:pt x="21600" y="10041"/>
                    <a:pt x="20981" y="9173"/>
                    <a:pt x="19950" y="9173"/>
                  </a:cubicBezTo>
                  <a:lnTo>
                    <a:pt x="14115" y="9173"/>
                  </a:lnTo>
                  <a:lnTo>
                    <a:pt x="8516" y="0"/>
                  </a:lnTo>
                  <a:lnTo>
                    <a:pt x="6453" y="0"/>
                  </a:lnTo>
                  <a:lnTo>
                    <a:pt x="9135" y="9173"/>
                  </a:lnTo>
                  <a:lnTo>
                    <a:pt x="3124" y="9173"/>
                  </a:lnTo>
                  <a:lnTo>
                    <a:pt x="1473" y="6756"/>
                  </a:lnTo>
                  <a:lnTo>
                    <a:pt x="0" y="6756"/>
                  </a:lnTo>
                  <a:lnTo>
                    <a:pt x="1031" y="10908"/>
                  </a:lnTo>
                  <a:lnTo>
                    <a:pt x="0" y="14844"/>
                  </a:lnTo>
                  <a:lnTo>
                    <a:pt x="1473" y="14844"/>
                  </a:lnTo>
                  <a:lnTo>
                    <a:pt x="3124" y="12644"/>
                  </a:lnTo>
                  <a:lnTo>
                    <a:pt x="9135" y="12644"/>
                  </a:lnTo>
                  <a:lnTo>
                    <a:pt x="6453" y="21600"/>
                  </a:lnTo>
                  <a:lnTo>
                    <a:pt x="8516" y="21600"/>
                  </a:lnTo>
                  <a:lnTo>
                    <a:pt x="14115" y="12644"/>
                  </a:lnTo>
                  <a:lnTo>
                    <a:pt x="19950" y="12644"/>
                  </a:lnTo>
                  <a:cubicBezTo>
                    <a:pt x="20981" y="12644"/>
                    <a:pt x="21600" y="11776"/>
                    <a:pt x="21600" y="10908"/>
                  </a:cubicBezTo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Shape 507">
              <a:extLst>
                <a:ext uri="{FF2B5EF4-FFF2-40B4-BE49-F238E27FC236}">
                  <a16:creationId xmlns:a16="http://schemas.microsoft.com/office/drawing/2014/main" id="{96A2E151-0F85-9F4A-8756-0F0F0A8F061F}"/>
                </a:ext>
              </a:extLst>
            </p:cNvPr>
            <p:cNvSpPr/>
            <p:nvPr/>
          </p:nvSpPr>
          <p:spPr>
            <a:xfrm>
              <a:off x="6461983" y="2799338"/>
              <a:ext cx="414081" cy="41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10800"/>
                  </a:lnTo>
                  <a:lnTo>
                    <a:pt x="10800" y="21600"/>
                  </a:lnTo>
                  <a:lnTo>
                    <a:pt x="11942" y="21600"/>
                  </a:lnTo>
                  <a:lnTo>
                    <a:pt x="21600" y="0"/>
                  </a:lnTo>
                  <a:lnTo>
                    <a:pt x="0" y="9658"/>
                  </a:lnTo>
                  <a:lnTo>
                    <a:pt x="0" y="10800"/>
                  </a:lnTo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Shape 508">
              <a:extLst>
                <a:ext uri="{FF2B5EF4-FFF2-40B4-BE49-F238E27FC236}">
                  <a16:creationId xmlns:a16="http://schemas.microsoft.com/office/drawing/2014/main" id="{BD30DD77-1DB2-A944-AD60-1C982349F09C}"/>
                </a:ext>
              </a:extLst>
            </p:cNvPr>
            <p:cNvSpPr/>
            <p:nvPr/>
          </p:nvSpPr>
          <p:spPr>
            <a:xfrm>
              <a:off x="6564358" y="9874012"/>
              <a:ext cx="253567" cy="42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8" y="10687"/>
                  </a:moveTo>
                  <a:lnTo>
                    <a:pt x="18138" y="2255"/>
                  </a:lnTo>
                  <a:lnTo>
                    <a:pt x="19869" y="2255"/>
                  </a:lnTo>
                  <a:lnTo>
                    <a:pt x="19869" y="0"/>
                  </a:lnTo>
                  <a:lnTo>
                    <a:pt x="2032" y="0"/>
                  </a:lnTo>
                  <a:lnTo>
                    <a:pt x="2032" y="2255"/>
                  </a:lnTo>
                  <a:lnTo>
                    <a:pt x="3763" y="2255"/>
                  </a:lnTo>
                  <a:lnTo>
                    <a:pt x="3763" y="10687"/>
                  </a:lnTo>
                  <a:lnTo>
                    <a:pt x="0" y="12942"/>
                  </a:lnTo>
                  <a:lnTo>
                    <a:pt x="0" y="15016"/>
                  </a:lnTo>
                  <a:lnTo>
                    <a:pt x="9558" y="15016"/>
                  </a:lnTo>
                  <a:lnTo>
                    <a:pt x="9558" y="21600"/>
                  </a:lnTo>
                  <a:lnTo>
                    <a:pt x="12343" y="21600"/>
                  </a:lnTo>
                  <a:lnTo>
                    <a:pt x="12343" y="15016"/>
                  </a:lnTo>
                  <a:lnTo>
                    <a:pt x="21600" y="15016"/>
                  </a:lnTo>
                  <a:lnTo>
                    <a:pt x="21600" y="12942"/>
                  </a:lnTo>
                  <a:lnTo>
                    <a:pt x="18138" y="10687"/>
                  </a:lnTo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Shape 509">
              <a:extLst>
                <a:ext uri="{FF2B5EF4-FFF2-40B4-BE49-F238E27FC236}">
                  <a16:creationId xmlns:a16="http://schemas.microsoft.com/office/drawing/2014/main" id="{2F9C182B-AF9F-EB48-9C93-5ACA2C6E519C}"/>
                </a:ext>
              </a:extLst>
            </p:cNvPr>
            <p:cNvSpPr/>
            <p:nvPr/>
          </p:nvSpPr>
          <p:spPr>
            <a:xfrm>
              <a:off x="3975331" y="8866103"/>
              <a:ext cx="382738" cy="37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2" y="15140"/>
                  </a:moveTo>
                  <a:cubicBezTo>
                    <a:pt x="18831" y="15140"/>
                    <a:pt x="17421" y="14938"/>
                    <a:pt x="16062" y="14232"/>
                  </a:cubicBezTo>
                  <a:cubicBezTo>
                    <a:pt x="15608" y="14232"/>
                    <a:pt x="15155" y="14232"/>
                    <a:pt x="14903" y="14686"/>
                  </a:cubicBezTo>
                  <a:lnTo>
                    <a:pt x="12185" y="17209"/>
                  </a:lnTo>
                  <a:cubicBezTo>
                    <a:pt x="8710" y="15645"/>
                    <a:pt x="5992" y="12617"/>
                    <a:pt x="4380" y="9437"/>
                  </a:cubicBezTo>
                  <a:lnTo>
                    <a:pt x="6898" y="6662"/>
                  </a:lnTo>
                  <a:cubicBezTo>
                    <a:pt x="7351" y="6207"/>
                    <a:pt x="7351" y="5753"/>
                    <a:pt x="7099" y="5501"/>
                  </a:cubicBezTo>
                  <a:cubicBezTo>
                    <a:pt x="6898" y="4138"/>
                    <a:pt x="6445" y="2725"/>
                    <a:pt x="6445" y="1161"/>
                  </a:cubicBezTo>
                  <a:cubicBezTo>
                    <a:pt x="6445" y="454"/>
                    <a:pt x="5992" y="0"/>
                    <a:pt x="5287" y="0"/>
                  </a:cubicBezTo>
                  <a:lnTo>
                    <a:pt x="1158" y="0"/>
                  </a:lnTo>
                  <a:cubicBezTo>
                    <a:pt x="453" y="0"/>
                    <a:pt x="0" y="454"/>
                    <a:pt x="0" y="1161"/>
                  </a:cubicBezTo>
                  <a:cubicBezTo>
                    <a:pt x="0" y="12617"/>
                    <a:pt x="8962" y="21600"/>
                    <a:pt x="20442" y="21600"/>
                  </a:cubicBezTo>
                  <a:cubicBezTo>
                    <a:pt x="21097" y="21600"/>
                    <a:pt x="21600" y="21146"/>
                    <a:pt x="21600" y="20439"/>
                  </a:cubicBezTo>
                  <a:lnTo>
                    <a:pt x="21600" y="16301"/>
                  </a:lnTo>
                  <a:cubicBezTo>
                    <a:pt x="21600" y="15645"/>
                    <a:pt x="21097" y="15140"/>
                    <a:pt x="20442" y="15140"/>
                  </a:cubicBezTo>
                  <a:close/>
                  <a:moveTo>
                    <a:pt x="19032" y="10800"/>
                  </a:moveTo>
                  <a:lnTo>
                    <a:pt x="21600" y="10800"/>
                  </a:lnTo>
                  <a:cubicBezTo>
                    <a:pt x="21600" y="4794"/>
                    <a:pt x="16766" y="0"/>
                    <a:pt x="10775" y="0"/>
                  </a:cubicBezTo>
                  <a:lnTo>
                    <a:pt x="10775" y="2523"/>
                  </a:lnTo>
                  <a:cubicBezTo>
                    <a:pt x="15357" y="2523"/>
                    <a:pt x="19032" y="6207"/>
                    <a:pt x="19032" y="10800"/>
                  </a:cubicBezTo>
                  <a:close/>
                  <a:moveTo>
                    <a:pt x="14249" y="10800"/>
                  </a:moveTo>
                  <a:lnTo>
                    <a:pt x="16766" y="10800"/>
                  </a:lnTo>
                  <a:cubicBezTo>
                    <a:pt x="16766" y="7570"/>
                    <a:pt x="13997" y="4794"/>
                    <a:pt x="10775" y="4794"/>
                  </a:cubicBezTo>
                  <a:lnTo>
                    <a:pt x="10775" y="7368"/>
                  </a:lnTo>
                  <a:cubicBezTo>
                    <a:pt x="12839" y="7368"/>
                    <a:pt x="14249" y="8731"/>
                    <a:pt x="14249" y="1080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Shape 510">
              <a:extLst>
                <a:ext uri="{FF2B5EF4-FFF2-40B4-BE49-F238E27FC236}">
                  <a16:creationId xmlns:a16="http://schemas.microsoft.com/office/drawing/2014/main" id="{B7086D35-76A7-7A47-8F2F-BC3DEF126490}"/>
                </a:ext>
              </a:extLst>
            </p:cNvPr>
            <p:cNvSpPr/>
            <p:nvPr/>
          </p:nvSpPr>
          <p:spPr>
            <a:xfrm>
              <a:off x="3896156" y="3824772"/>
              <a:ext cx="541088" cy="41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50"/>
                  </a:moveTo>
                  <a:lnTo>
                    <a:pt x="1708" y="14450"/>
                  </a:lnTo>
                  <a:lnTo>
                    <a:pt x="1708" y="7351"/>
                  </a:lnTo>
                  <a:lnTo>
                    <a:pt x="0" y="7351"/>
                  </a:lnTo>
                  <a:lnTo>
                    <a:pt x="0" y="14450"/>
                  </a:lnTo>
                  <a:close/>
                  <a:moveTo>
                    <a:pt x="2581" y="16968"/>
                  </a:moveTo>
                  <a:lnTo>
                    <a:pt x="4479" y="16968"/>
                  </a:lnTo>
                  <a:lnTo>
                    <a:pt x="4479" y="4834"/>
                  </a:lnTo>
                  <a:lnTo>
                    <a:pt x="2581" y="4834"/>
                  </a:lnTo>
                  <a:lnTo>
                    <a:pt x="2581" y="16968"/>
                  </a:lnTo>
                  <a:close/>
                  <a:moveTo>
                    <a:pt x="19892" y="7351"/>
                  </a:moveTo>
                  <a:lnTo>
                    <a:pt x="19892" y="14450"/>
                  </a:lnTo>
                  <a:lnTo>
                    <a:pt x="21600" y="14450"/>
                  </a:lnTo>
                  <a:lnTo>
                    <a:pt x="21600" y="7351"/>
                  </a:lnTo>
                  <a:lnTo>
                    <a:pt x="19892" y="7351"/>
                  </a:lnTo>
                  <a:close/>
                  <a:moveTo>
                    <a:pt x="17121" y="16968"/>
                  </a:moveTo>
                  <a:lnTo>
                    <a:pt x="18829" y="16968"/>
                  </a:lnTo>
                  <a:lnTo>
                    <a:pt x="18829" y="4834"/>
                  </a:lnTo>
                  <a:lnTo>
                    <a:pt x="17121" y="4834"/>
                  </a:lnTo>
                  <a:lnTo>
                    <a:pt x="17121" y="16968"/>
                  </a:lnTo>
                  <a:close/>
                  <a:moveTo>
                    <a:pt x="14881" y="0"/>
                  </a:moveTo>
                  <a:lnTo>
                    <a:pt x="6757" y="0"/>
                  </a:lnTo>
                  <a:cubicBezTo>
                    <a:pt x="6036" y="0"/>
                    <a:pt x="5353" y="957"/>
                    <a:pt x="5353" y="1863"/>
                  </a:cubicBezTo>
                  <a:lnTo>
                    <a:pt x="5353" y="19989"/>
                  </a:lnTo>
                  <a:cubicBezTo>
                    <a:pt x="5353" y="20895"/>
                    <a:pt x="6036" y="21600"/>
                    <a:pt x="6757" y="21600"/>
                  </a:cubicBezTo>
                  <a:lnTo>
                    <a:pt x="14881" y="21600"/>
                  </a:lnTo>
                  <a:cubicBezTo>
                    <a:pt x="15564" y="21600"/>
                    <a:pt x="16247" y="20895"/>
                    <a:pt x="16247" y="19989"/>
                  </a:cubicBezTo>
                  <a:lnTo>
                    <a:pt x="16247" y="1863"/>
                  </a:lnTo>
                  <a:cubicBezTo>
                    <a:pt x="16247" y="957"/>
                    <a:pt x="15564" y="0"/>
                    <a:pt x="14881" y="0"/>
                  </a:cubicBezTo>
                  <a:close/>
                  <a:moveTo>
                    <a:pt x="14349" y="19284"/>
                  </a:moveTo>
                  <a:lnTo>
                    <a:pt x="7099" y="19284"/>
                  </a:lnTo>
                  <a:lnTo>
                    <a:pt x="7099" y="2517"/>
                  </a:lnTo>
                  <a:lnTo>
                    <a:pt x="14349" y="2517"/>
                  </a:lnTo>
                  <a:lnTo>
                    <a:pt x="14349" y="19284"/>
                  </a:ln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Shape 511">
              <a:extLst>
                <a:ext uri="{FF2B5EF4-FFF2-40B4-BE49-F238E27FC236}">
                  <a16:creationId xmlns:a16="http://schemas.microsoft.com/office/drawing/2014/main" id="{8059F096-33B4-8243-8E2B-556190D44CB6}"/>
                </a:ext>
              </a:extLst>
            </p:cNvPr>
            <p:cNvSpPr/>
            <p:nvPr/>
          </p:nvSpPr>
          <p:spPr>
            <a:xfrm>
              <a:off x="9002097" y="3817947"/>
              <a:ext cx="382738" cy="45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9" y="21600"/>
                  </a:moveTo>
                  <a:cubicBezTo>
                    <a:pt x="12121" y="21600"/>
                    <a:pt x="13347" y="20560"/>
                    <a:pt x="13347" y="19520"/>
                  </a:cubicBezTo>
                  <a:lnTo>
                    <a:pt x="8253" y="19520"/>
                  </a:lnTo>
                  <a:cubicBezTo>
                    <a:pt x="8253" y="20560"/>
                    <a:pt x="9479" y="21600"/>
                    <a:pt x="10659" y="21600"/>
                  </a:cubicBezTo>
                  <a:close/>
                  <a:moveTo>
                    <a:pt x="18912" y="15200"/>
                  </a:moveTo>
                  <a:lnTo>
                    <a:pt x="18912" y="9240"/>
                  </a:lnTo>
                  <a:cubicBezTo>
                    <a:pt x="18912" y="5960"/>
                    <a:pt x="16271" y="3280"/>
                    <a:pt x="12639" y="2480"/>
                  </a:cubicBezTo>
                  <a:lnTo>
                    <a:pt x="12639" y="1640"/>
                  </a:lnTo>
                  <a:cubicBezTo>
                    <a:pt x="12639" y="840"/>
                    <a:pt x="11790" y="0"/>
                    <a:pt x="10659" y="0"/>
                  </a:cubicBezTo>
                  <a:cubicBezTo>
                    <a:pt x="9574" y="0"/>
                    <a:pt x="9008" y="840"/>
                    <a:pt x="9008" y="1640"/>
                  </a:cubicBezTo>
                  <a:lnTo>
                    <a:pt x="9008" y="2480"/>
                  </a:lnTo>
                  <a:cubicBezTo>
                    <a:pt x="5093" y="3280"/>
                    <a:pt x="2452" y="5960"/>
                    <a:pt x="2452" y="9240"/>
                  </a:cubicBezTo>
                  <a:lnTo>
                    <a:pt x="2452" y="15200"/>
                  </a:lnTo>
                  <a:lnTo>
                    <a:pt x="0" y="17280"/>
                  </a:lnTo>
                  <a:lnTo>
                    <a:pt x="0" y="18280"/>
                  </a:lnTo>
                  <a:lnTo>
                    <a:pt x="21600" y="18280"/>
                  </a:lnTo>
                  <a:lnTo>
                    <a:pt x="21600" y="17280"/>
                  </a:lnTo>
                  <a:lnTo>
                    <a:pt x="18912" y="15200"/>
                  </a:lnTo>
                  <a:close/>
                </a:path>
              </a:pathLst>
            </a:custGeom>
            <a:solidFill>
              <a:schemeClr val="accent4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27733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3B30137-DB55-3D46-AC62-A51285E97EB1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29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34" name="Shape 524">
            <a:extLst>
              <a:ext uri="{FF2B5EF4-FFF2-40B4-BE49-F238E27FC236}">
                <a16:creationId xmlns:a16="http://schemas.microsoft.com/office/drawing/2014/main" id="{B21C8AED-859B-6743-A652-996344355792}"/>
              </a:ext>
            </a:extLst>
          </p:cNvPr>
          <p:cNvSpPr/>
          <p:nvPr/>
        </p:nvSpPr>
        <p:spPr>
          <a:xfrm>
            <a:off x="3281281" y="2156779"/>
            <a:ext cx="8797248" cy="8797246"/>
          </a:xfrm>
          <a:prstGeom prst="ellipse">
            <a:avLst/>
          </a:prstGeom>
          <a:solidFill>
            <a:schemeClr val="accent4">
              <a:alpha val="8946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525">
            <a:extLst>
              <a:ext uri="{FF2B5EF4-FFF2-40B4-BE49-F238E27FC236}">
                <a16:creationId xmlns:a16="http://schemas.microsoft.com/office/drawing/2014/main" id="{97736B17-9D44-BD49-AE09-59DD9EB5C17A}"/>
              </a:ext>
            </a:extLst>
          </p:cNvPr>
          <p:cNvSpPr/>
          <p:nvPr/>
        </p:nvSpPr>
        <p:spPr>
          <a:xfrm>
            <a:off x="9822021" y="7278137"/>
            <a:ext cx="3651858" cy="3651858"/>
          </a:xfrm>
          <a:prstGeom prst="ellipse">
            <a:avLst/>
          </a:prstGeom>
          <a:solidFill>
            <a:schemeClr val="accent1">
              <a:alpha val="41133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" name="Shape 526">
            <a:extLst>
              <a:ext uri="{FF2B5EF4-FFF2-40B4-BE49-F238E27FC236}">
                <a16:creationId xmlns:a16="http://schemas.microsoft.com/office/drawing/2014/main" id="{AB74DB67-7AC3-164D-A7A1-EFCD1DEAC163}"/>
              </a:ext>
            </a:extLst>
          </p:cNvPr>
          <p:cNvSpPr/>
          <p:nvPr/>
        </p:nvSpPr>
        <p:spPr>
          <a:xfrm>
            <a:off x="12225741" y="4938296"/>
            <a:ext cx="4264376" cy="4264376"/>
          </a:xfrm>
          <a:prstGeom prst="ellipse">
            <a:avLst/>
          </a:prstGeom>
          <a:solidFill>
            <a:schemeClr val="accent3">
              <a:alpha val="41133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527">
            <a:extLst>
              <a:ext uri="{FF2B5EF4-FFF2-40B4-BE49-F238E27FC236}">
                <a16:creationId xmlns:a16="http://schemas.microsoft.com/office/drawing/2014/main" id="{1C570AD1-6AEE-7048-957D-49C3D1DA871F}"/>
              </a:ext>
            </a:extLst>
          </p:cNvPr>
          <p:cNvSpPr/>
          <p:nvPr/>
        </p:nvSpPr>
        <p:spPr>
          <a:xfrm>
            <a:off x="14712280" y="1805707"/>
            <a:ext cx="6634406" cy="6634406"/>
          </a:xfrm>
          <a:prstGeom prst="ellipse">
            <a:avLst/>
          </a:prstGeom>
          <a:solidFill>
            <a:schemeClr val="accent2">
              <a:alpha val="8946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528">
            <a:extLst>
              <a:ext uri="{FF2B5EF4-FFF2-40B4-BE49-F238E27FC236}">
                <a16:creationId xmlns:a16="http://schemas.microsoft.com/office/drawing/2014/main" id="{79EF5EBA-1BD8-F344-997A-64710125B1A1}"/>
              </a:ext>
            </a:extLst>
          </p:cNvPr>
          <p:cNvSpPr/>
          <p:nvPr/>
        </p:nvSpPr>
        <p:spPr>
          <a:xfrm>
            <a:off x="16991600" y="7609400"/>
            <a:ext cx="2989332" cy="2989332"/>
          </a:xfrm>
          <a:prstGeom prst="ellipse">
            <a:avLst/>
          </a:prstGeom>
          <a:solidFill>
            <a:schemeClr val="accent1">
              <a:alpha val="41133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529">
            <a:extLst>
              <a:ext uri="{FF2B5EF4-FFF2-40B4-BE49-F238E27FC236}">
                <a16:creationId xmlns:a16="http://schemas.microsoft.com/office/drawing/2014/main" id="{9F7AA057-4355-644A-AE86-0F11B24EADAA}"/>
              </a:ext>
            </a:extLst>
          </p:cNvPr>
          <p:cNvSpPr/>
          <p:nvPr/>
        </p:nvSpPr>
        <p:spPr>
          <a:xfrm>
            <a:off x="15869850" y="9321910"/>
            <a:ext cx="1742017" cy="1742017"/>
          </a:xfrm>
          <a:prstGeom prst="ellipse">
            <a:avLst/>
          </a:prstGeom>
          <a:solidFill>
            <a:schemeClr val="accent3">
              <a:alpha val="6918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534">
            <a:extLst>
              <a:ext uri="{FF2B5EF4-FFF2-40B4-BE49-F238E27FC236}">
                <a16:creationId xmlns:a16="http://schemas.microsoft.com/office/drawing/2014/main" id="{D93B63AE-07D7-FC42-B428-FEEEDDF00A0F}"/>
              </a:ext>
            </a:extLst>
          </p:cNvPr>
          <p:cNvSpPr/>
          <p:nvPr/>
        </p:nvSpPr>
        <p:spPr>
          <a:xfrm>
            <a:off x="16447250" y="9910799"/>
            <a:ext cx="587221" cy="56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96" y="1840"/>
                </a:moveTo>
                <a:lnTo>
                  <a:pt x="4320" y="200"/>
                </a:lnTo>
                <a:cubicBezTo>
                  <a:pt x="1950" y="2280"/>
                  <a:pt x="191" y="5360"/>
                  <a:pt x="0" y="8640"/>
                </a:cubicBezTo>
                <a:lnTo>
                  <a:pt x="2141" y="8640"/>
                </a:lnTo>
                <a:cubicBezTo>
                  <a:pt x="2332" y="5760"/>
                  <a:pt x="3517" y="3280"/>
                  <a:pt x="5696" y="1840"/>
                </a:cubicBezTo>
                <a:close/>
                <a:moveTo>
                  <a:pt x="19650" y="8640"/>
                </a:moveTo>
                <a:lnTo>
                  <a:pt x="21600" y="8640"/>
                </a:lnTo>
                <a:cubicBezTo>
                  <a:pt x="21409" y="5360"/>
                  <a:pt x="19841" y="2280"/>
                  <a:pt x="17471" y="200"/>
                </a:cubicBezTo>
                <a:lnTo>
                  <a:pt x="15904" y="1840"/>
                </a:lnTo>
                <a:cubicBezTo>
                  <a:pt x="18045" y="3280"/>
                  <a:pt x="19421" y="5760"/>
                  <a:pt x="19650" y="8640"/>
                </a:cubicBezTo>
                <a:close/>
                <a:moveTo>
                  <a:pt x="17471" y="9240"/>
                </a:moveTo>
                <a:cubicBezTo>
                  <a:pt x="17471" y="5960"/>
                  <a:pt x="15330" y="3280"/>
                  <a:pt x="12348" y="2480"/>
                </a:cubicBezTo>
                <a:lnTo>
                  <a:pt x="12348" y="1640"/>
                </a:lnTo>
                <a:cubicBezTo>
                  <a:pt x="12348" y="840"/>
                  <a:pt x="11584" y="0"/>
                  <a:pt x="10781" y="0"/>
                </a:cubicBezTo>
                <a:cubicBezTo>
                  <a:pt x="10016" y="0"/>
                  <a:pt x="9213" y="840"/>
                  <a:pt x="9213" y="1640"/>
                </a:cubicBezTo>
                <a:lnTo>
                  <a:pt x="9213" y="2480"/>
                </a:lnTo>
                <a:cubicBezTo>
                  <a:pt x="6270" y="3280"/>
                  <a:pt x="4129" y="5960"/>
                  <a:pt x="4129" y="9240"/>
                </a:cubicBezTo>
                <a:lnTo>
                  <a:pt x="4129" y="15200"/>
                </a:lnTo>
                <a:lnTo>
                  <a:pt x="2141" y="17280"/>
                </a:lnTo>
                <a:lnTo>
                  <a:pt x="2141" y="18280"/>
                </a:lnTo>
                <a:lnTo>
                  <a:pt x="19650" y="18280"/>
                </a:lnTo>
                <a:lnTo>
                  <a:pt x="19650" y="17280"/>
                </a:lnTo>
                <a:lnTo>
                  <a:pt x="17471" y="15200"/>
                </a:lnTo>
                <a:lnTo>
                  <a:pt x="17471" y="9240"/>
                </a:lnTo>
                <a:close/>
                <a:moveTo>
                  <a:pt x="10781" y="21600"/>
                </a:moveTo>
                <a:lnTo>
                  <a:pt x="11201" y="21600"/>
                </a:lnTo>
                <a:cubicBezTo>
                  <a:pt x="11966" y="21400"/>
                  <a:pt x="12348" y="20960"/>
                  <a:pt x="12769" y="20360"/>
                </a:cubicBezTo>
                <a:cubicBezTo>
                  <a:pt x="12769" y="20160"/>
                  <a:pt x="12960" y="19720"/>
                  <a:pt x="12960" y="19520"/>
                </a:cubicBezTo>
                <a:lnTo>
                  <a:pt x="8831" y="19520"/>
                </a:lnTo>
                <a:cubicBezTo>
                  <a:pt x="8831" y="20560"/>
                  <a:pt x="9634" y="21600"/>
                  <a:pt x="10781" y="2160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64293" tIns="64293" rIns="64293" bIns="64293" anchor="ctr"/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" name="Shape 535">
            <a:extLst>
              <a:ext uri="{FF2B5EF4-FFF2-40B4-BE49-F238E27FC236}">
                <a16:creationId xmlns:a16="http://schemas.microsoft.com/office/drawing/2014/main" id="{0C3F2F97-C6C4-754E-924A-A64DE805AE21}"/>
              </a:ext>
            </a:extLst>
          </p:cNvPr>
          <p:cNvSpPr/>
          <p:nvPr/>
        </p:nvSpPr>
        <p:spPr>
          <a:xfrm>
            <a:off x="1352362" y="2753544"/>
            <a:ext cx="3651858" cy="3651858"/>
          </a:xfrm>
          <a:prstGeom prst="ellipse">
            <a:avLst/>
          </a:prstGeom>
          <a:solidFill>
            <a:schemeClr val="accent1">
              <a:alpha val="41133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" name="Shape 536">
            <a:extLst>
              <a:ext uri="{FF2B5EF4-FFF2-40B4-BE49-F238E27FC236}">
                <a16:creationId xmlns:a16="http://schemas.microsoft.com/office/drawing/2014/main" id="{921B130A-EB53-DE4F-B936-EDD388617E5A}"/>
              </a:ext>
            </a:extLst>
          </p:cNvPr>
          <p:cNvSpPr/>
          <p:nvPr/>
        </p:nvSpPr>
        <p:spPr>
          <a:xfrm>
            <a:off x="20128144" y="5152361"/>
            <a:ext cx="3287753" cy="3287752"/>
          </a:xfrm>
          <a:prstGeom prst="ellipse">
            <a:avLst/>
          </a:prstGeom>
          <a:solidFill>
            <a:schemeClr val="accent3">
              <a:alpha val="41133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279CF53-50F4-064B-8C43-885277A2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01" y="5121555"/>
            <a:ext cx="6299609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91C30662-2FB2-4349-9571-25ABE4734A57}"/>
              </a:ext>
            </a:extLst>
          </p:cNvPr>
          <p:cNvSpPr txBox="1">
            <a:spLocks/>
          </p:cNvSpPr>
          <p:nvPr/>
        </p:nvSpPr>
        <p:spPr bwMode="auto">
          <a:xfrm>
            <a:off x="5408648" y="3702577"/>
            <a:ext cx="4542515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7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</a:t>
            </a:r>
            <a:endParaRPr lang="x-none" altLang="x-none" sz="7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5E09559E-FC3E-204C-B4E5-29AB6978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250" y="3441680"/>
            <a:ext cx="52484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endParaRPr lang="en-US" alt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137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4DB1008-51DE-9449-BB30-6C7012D87E3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678832" y="665312"/>
            <a:ext cx="15049672" cy="155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분석 배경 </a:t>
            </a:r>
            <a:r>
              <a:rPr lang="en-US" altLang="ko-KR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: </a:t>
            </a: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제주 청년 인구 감소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C423AB-C921-437F-8EF4-4333A7A70CC9}"/>
              </a:ext>
            </a:extLst>
          </p:cNvPr>
          <p:cNvGrpSpPr/>
          <p:nvPr/>
        </p:nvGrpSpPr>
        <p:grpSpPr>
          <a:xfrm>
            <a:off x="1222592" y="3693562"/>
            <a:ext cx="5924662" cy="7973537"/>
            <a:chOff x="13584472" y="5646978"/>
            <a:chExt cx="4613275" cy="6624637"/>
          </a:xfrm>
        </p:grpSpPr>
        <p:sp>
          <p:nvSpPr>
            <p:cNvPr id="61" name="Скругленный прямоугольник 60">
              <a:extLst>
                <a:ext uri="{FF2B5EF4-FFF2-40B4-BE49-F238E27FC236}">
                  <a16:creationId xmlns:a16="http://schemas.microsoft.com/office/drawing/2014/main" id="{60E710AD-F78F-E449-A956-AFF7F92EA9BF}"/>
                </a:ext>
              </a:extLst>
            </p:cNvPr>
            <p:cNvSpPr/>
            <p:nvPr/>
          </p:nvSpPr>
          <p:spPr bwMode="auto">
            <a:xfrm>
              <a:off x="13584472" y="5646978"/>
              <a:ext cx="4613275" cy="6624637"/>
            </a:xfrm>
            <a:prstGeom prst="roundRect">
              <a:avLst>
                <a:gd name="adj" fmla="val 3054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0F57C4E-0D80-47B3-B185-A7A8A56160A5}"/>
                </a:ext>
              </a:extLst>
            </p:cNvPr>
            <p:cNvGrpSpPr/>
            <p:nvPr/>
          </p:nvGrpSpPr>
          <p:grpSpPr>
            <a:xfrm>
              <a:off x="13584472" y="5976741"/>
              <a:ext cx="4613275" cy="6168681"/>
              <a:chOff x="3122688" y="8652103"/>
              <a:chExt cx="4613275" cy="6168681"/>
            </a:xfrm>
          </p:grpSpPr>
          <p:sp>
            <p:nvSpPr>
              <p:cNvPr id="71" name="Text Box 3">
                <a:extLst>
                  <a:ext uri="{FF2B5EF4-FFF2-40B4-BE49-F238E27FC236}">
                    <a16:creationId xmlns:a16="http://schemas.microsoft.com/office/drawing/2014/main" id="{212ECAAB-37AC-6343-B8D4-253A56C9B7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22688" y="8652103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ko-KR" sz="3800" dirty="0">
                    <a:solidFill>
                      <a:schemeClr val="accent3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WHY</a:t>
                </a:r>
                <a:r>
                  <a:rPr lang="ko-KR" altLang="en-US" sz="3800" dirty="0">
                    <a:solidFill>
                      <a:schemeClr val="accent3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 청년 </a:t>
                </a:r>
                <a:r>
                  <a:rPr lang="en-US" altLang="ko-KR" sz="3800" dirty="0">
                    <a:solidFill>
                      <a:schemeClr val="accent3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? </a:t>
                </a:r>
                <a:endParaRPr lang="en-US" altLang="x-none" sz="3800" dirty="0">
                  <a:solidFill>
                    <a:schemeClr val="accent3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9719" name="Rectangle 1">
                <a:extLst>
                  <a:ext uri="{FF2B5EF4-FFF2-40B4-BE49-F238E27FC236}">
                    <a16:creationId xmlns:a16="http://schemas.microsoft.com/office/drawing/2014/main" id="{DD5012CF-897E-904B-9BFB-116A6A961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853" y="9321221"/>
                <a:ext cx="4213267" cy="549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지속적인 </a:t>
                </a:r>
                <a:r>
                  <a:rPr lang="ko-KR" altLang="en-US" sz="3000" b="1" dirty="0">
                    <a:solidFill>
                      <a:schemeClr val="accent4">
                        <a:lumMod val="90000"/>
                        <a:lumOff val="1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청년 인구의 유입</a:t>
                </a: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이 되고 있다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하지만 실제 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청년인구 비율은 낮은 수준        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( 20.0%(‘11) -&gt; 19.6%(‘15) -&gt; 18.8%(‘18) )  </a:t>
                </a: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으로  계속적으로 감소될 추이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이에 따른 제주 청년 정책이 요구된다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C107BD-D368-4CB4-BF83-9EFCC3CCDA3D}"/>
              </a:ext>
            </a:extLst>
          </p:cNvPr>
          <p:cNvSpPr txBox="1"/>
          <p:nvPr/>
        </p:nvSpPr>
        <p:spPr>
          <a:xfrm>
            <a:off x="166664" y="13230725"/>
            <a:ext cx="670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제주특별자치도</a:t>
            </a:r>
            <a:r>
              <a:rPr lang="en-US" altLang="ko-KR" dirty="0"/>
              <a:t> </a:t>
            </a:r>
            <a:r>
              <a:rPr lang="ko-KR" altLang="en-US" dirty="0"/>
              <a:t>청년정책담당관</a:t>
            </a:r>
            <a:r>
              <a:rPr lang="en-US" altLang="ko-KR" dirty="0"/>
              <a:t>, </a:t>
            </a:r>
            <a:r>
              <a:rPr lang="ko-KR" altLang="en-US" dirty="0" err="1"/>
              <a:t>국가통계포털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8829E8-3EB0-43BC-B942-F69FBF503FEA}"/>
              </a:ext>
            </a:extLst>
          </p:cNvPr>
          <p:cNvGrpSpPr/>
          <p:nvPr/>
        </p:nvGrpSpPr>
        <p:grpSpPr>
          <a:xfrm>
            <a:off x="13816384" y="2088303"/>
            <a:ext cx="8892050" cy="1468232"/>
            <a:chOff x="14050705" y="2508244"/>
            <a:chExt cx="8892050" cy="14682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54315C-551E-42C3-B7B5-28CCD009F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0705" y="2899680"/>
              <a:ext cx="8747122" cy="10767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63A693-DA26-4DE2-865F-2FB1D6153A02}"/>
                </a:ext>
              </a:extLst>
            </p:cNvPr>
            <p:cNvSpPr txBox="1"/>
            <p:nvPr/>
          </p:nvSpPr>
          <p:spPr>
            <a:xfrm>
              <a:off x="20998689" y="2508244"/>
              <a:ext cx="1944066" cy="33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출처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헤드라인 제주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78938D6-7CFD-4788-867B-10E237278552}"/>
              </a:ext>
            </a:extLst>
          </p:cNvPr>
          <p:cNvGrpSpPr/>
          <p:nvPr/>
        </p:nvGrpSpPr>
        <p:grpSpPr>
          <a:xfrm>
            <a:off x="12908956" y="3957150"/>
            <a:ext cx="9764797" cy="1398861"/>
            <a:chOff x="13280279" y="4367912"/>
            <a:chExt cx="9764797" cy="13988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2F0A7A-3E0B-4565-8D14-1CCA4FFDA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80279" y="4752028"/>
              <a:ext cx="9696448" cy="10147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62082-67E3-4E48-90CA-D908D6D57142}"/>
                </a:ext>
              </a:extLst>
            </p:cNvPr>
            <p:cNvSpPr txBox="1"/>
            <p:nvPr/>
          </p:nvSpPr>
          <p:spPr>
            <a:xfrm>
              <a:off x="21101010" y="4367912"/>
              <a:ext cx="1944066" cy="33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출처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제주의 소리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817428D3-7C95-4CCB-B67F-3A1FB925C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592" y="5457242"/>
            <a:ext cx="14680074" cy="79735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0A3146EC-C16B-F24B-814C-402D1B3FC6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84000" cy="13716000"/>
          </a:xfrm>
        </p:spPr>
      </p:sp>
      <p:sp>
        <p:nvSpPr>
          <p:cNvPr id="10" name="Shape 539">
            <a:extLst>
              <a:ext uri="{FF2B5EF4-FFF2-40B4-BE49-F238E27FC236}">
                <a16:creationId xmlns:a16="http://schemas.microsoft.com/office/drawing/2014/main" id="{71F6F6B7-3DCF-5C4C-BD24-D62F7777FB49}"/>
              </a:ext>
            </a:extLst>
          </p:cNvPr>
          <p:cNvSpPr/>
          <p:nvPr/>
        </p:nvSpPr>
        <p:spPr>
          <a:xfrm rot="10800000">
            <a:off x="20331556" y="2582145"/>
            <a:ext cx="4094093" cy="843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540">
            <a:extLst>
              <a:ext uri="{FF2B5EF4-FFF2-40B4-BE49-F238E27FC236}">
                <a16:creationId xmlns:a16="http://schemas.microsoft.com/office/drawing/2014/main" id="{E5174A32-3E2B-BB48-86BA-7303AAB086A3}"/>
              </a:ext>
            </a:extLst>
          </p:cNvPr>
          <p:cNvSpPr/>
          <p:nvPr/>
        </p:nvSpPr>
        <p:spPr>
          <a:xfrm rot="10800000">
            <a:off x="13403557" y="-24685"/>
            <a:ext cx="11025680" cy="648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541">
            <a:extLst>
              <a:ext uri="{FF2B5EF4-FFF2-40B4-BE49-F238E27FC236}">
                <a16:creationId xmlns:a16="http://schemas.microsoft.com/office/drawing/2014/main" id="{B4453D4F-280C-1240-9BD6-4C932C2C39A9}"/>
              </a:ext>
            </a:extLst>
          </p:cNvPr>
          <p:cNvSpPr/>
          <p:nvPr/>
        </p:nvSpPr>
        <p:spPr>
          <a:xfrm rot="10800000">
            <a:off x="-43846" y="10527650"/>
            <a:ext cx="3090829" cy="321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F66F6E6-F47E-B845-B213-4476A07859C7}"/>
              </a:ext>
            </a:extLst>
          </p:cNvPr>
          <p:cNvSpPr txBox="1">
            <a:spLocks/>
          </p:cNvSpPr>
          <p:nvPr/>
        </p:nvSpPr>
        <p:spPr bwMode="auto">
          <a:xfrm>
            <a:off x="18409550" y="1423878"/>
            <a:ext cx="4032448" cy="294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Section</a:t>
            </a:r>
          </a:p>
          <a:p>
            <a:pPr eaLnBrk="1">
              <a:defRPr/>
            </a:pPr>
            <a:r>
              <a:rPr lang="en-US" altLang="x-none" sz="8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Break</a:t>
            </a:r>
            <a:endParaRPr lang="x-none" altLang="x-none" sz="8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D88D9D1-768A-104F-BD1F-68C6FD5F6458}"/>
              </a:ext>
            </a:extLst>
          </p:cNvPr>
          <p:cNvSpPr txBox="1">
            <a:spLocks/>
          </p:cNvSpPr>
          <p:nvPr/>
        </p:nvSpPr>
        <p:spPr bwMode="auto">
          <a:xfrm>
            <a:off x="18410237" y="766077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55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31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3" y="3116263"/>
            <a:ext cx="78486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2349500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12" name="Shape 559">
            <a:extLst>
              <a:ext uri="{FF2B5EF4-FFF2-40B4-BE49-F238E27FC236}">
                <a16:creationId xmlns:a16="http://schemas.microsoft.com/office/drawing/2014/main" id="{F06BA42D-71D1-5349-BD5C-665F397C197C}"/>
              </a:ext>
            </a:extLst>
          </p:cNvPr>
          <p:cNvSpPr/>
          <p:nvPr/>
        </p:nvSpPr>
        <p:spPr>
          <a:xfrm>
            <a:off x="11559042" y="5457506"/>
            <a:ext cx="1336559" cy="1336561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572">
            <a:extLst>
              <a:ext uri="{FF2B5EF4-FFF2-40B4-BE49-F238E27FC236}">
                <a16:creationId xmlns:a16="http://schemas.microsoft.com/office/drawing/2014/main" id="{31EBF604-88BC-3043-B6B0-38DA14A87763}"/>
              </a:ext>
            </a:extLst>
          </p:cNvPr>
          <p:cNvSpPr/>
          <p:nvPr/>
        </p:nvSpPr>
        <p:spPr>
          <a:xfrm>
            <a:off x="11559043" y="9265856"/>
            <a:ext cx="1336559" cy="1336560"/>
          </a:xfrm>
          <a:prstGeom prst="ellipse">
            <a:avLst/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585">
            <a:extLst>
              <a:ext uri="{FF2B5EF4-FFF2-40B4-BE49-F238E27FC236}">
                <a16:creationId xmlns:a16="http://schemas.microsoft.com/office/drawing/2014/main" id="{5E52A96B-604B-EB4E-AA08-DAF98905D0EC}"/>
              </a:ext>
            </a:extLst>
          </p:cNvPr>
          <p:cNvSpPr/>
          <p:nvPr/>
        </p:nvSpPr>
        <p:spPr>
          <a:xfrm>
            <a:off x="11559043" y="7373129"/>
            <a:ext cx="1336559" cy="1336561"/>
          </a:xfrm>
          <a:prstGeom prst="ellipse">
            <a:avLst/>
          </a:prstGeom>
          <a:solidFill>
            <a:schemeClr val="accent2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4DBCD2DA-0F11-8C42-AA37-8BEAAEC31FE6}"/>
              </a:ext>
            </a:extLst>
          </p:cNvPr>
          <p:cNvSpPr txBox="1">
            <a:spLocks/>
          </p:cNvSpPr>
          <p:nvPr/>
        </p:nvSpPr>
        <p:spPr bwMode="auto">
          <a:xfrm>
            <a:off x="11559041" y="5897142"/>
            <a:ext cx="1336561" cy="5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24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2017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1351E5C1-E432-294D-8AD9-0671FD77E01C}"/>
              </a:ext>
            </a:extLst>
          </p:cNvPr>
          <p:cNvSpPr txBox="1">
            <a:spLocks/>
          </p:cNvSpPr>
          <p:nvPr/>
        </p:nvSpPr>
        <p:spPr bwMode="auto">
          <a:xfrm>
            <a:off x="11559040" y="7818184"/>
            <a:ext cx="1336561" cy="5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24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2018</a:t>
            </a: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id="{458FD10B-9757-BA4B-8B04-9F46A18C62A7}"/>
              </a:ext>
            </a:extLst>
          </p:cNvPr>
          <p:cNvSpPr txBox="1">
            <a:spLocks/>
          </p:cNvSpPr>
          <p:nvPr/>
        </p:nvSpPr>
        <p:spPr bwMode="auto">
          <a:xfrm>
            <a:off x="11559040" y="9710911"/>
            <a:ext cx="1336561" cy="5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24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2019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265F98C-09EB-AE4D-9887-45FCC35B44A2}"/>
              </a:ext>
            </a:extLst>
          </p:cNvPr>
          <p:cNvGrpSpPr/>
          <p:nvPr/>
        </p:nvGrpSpPr>
        <p:grpSpPr>
          <a:xfrm>
            <a:off x="13311283" y="5873373"/>
            <a:ext cx="6925931" cy="4313176"/>
            <a:chOff x="13311283" y="5441325"/>
            <a:chExt cx="6925931" cy="4313176"/>
          </a:xfrm>
        </p:grpSpPr>
        <p:sp>
          <p:nvSpPr>
            <p:cNvPr id="14" name="Shape 550">
              <a:extLst>
                <a:ext uri="{FF2B5EF4-FFF2-40B4-BE49-F238E27FC236}">
                  <a16:creationId xmlns:a16="http://schemas.microsoft.com/office/drawing/2014/main" id="{4245E616-2DEC-C24C-99D7-5AA19902FE6A}"/>
                </a:ext>
              </a:extLst>
            </p:cNvPr>
            <p:cNvSpPr/>
            <p:nvPr/>
          </p:nvSpPr>
          <p:spPr>
            <a:xfrm>
              <a:off x="13311283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Shape 551">
              <a:extLst>
                <a:ext uri="{FF2B5EF4-FFF2-40B4-BE49-F238E27FC236}">
                  <a16:creationId xmlns:a16="http://schemas.microsoft.com/office/drawing/2014/main" id="{526F0505-25CD-7B4B-8903-2FFAD15C5EEE}"/>
                </a:ext>
              </a:extLst>
            </p:cNvPr>
            <p:cNvSpPr/>
            <p:nvPr/>
          </p:nvSpPr>
          <p:spPr>
            <a:xfrm>
              <a:off x="14024739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Shape 552">
              <a:extLst>
                <a:ext uri="{FF2B5EF4-FFF2-40B4-BE49-F238E27FC236}">
                  <a16:creationId xmlns:a16="http://schemas.microsoft.com/office/drawing/2014/main" id="{BDB207F1-1B8A-F846-96C3-FCD8A8A64CE0}"/>
                </a:ext>
              </a:extLst>
            </p:cNvPr>
            <p:cNvSpPr/>
            <p:nvPr/>
          </p:nvSpPr>
          <p:spPr>
            <a:xfrm>
              <a:off x="14738195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Shape 553">
              <a:extLst>
                <a:ext uri="{FF2B5EF4-FFF2-40B4-BE49-F238E27FC236}">
                  <a16:creationId xmlns:a16="http://schemas.microsoft.com/office/drawing/2014/main" id="{3FCB8A9B-D396-2D43-9790-9FEAF1E62FA1}"/>
                </a:ext>
              </a:extLst>
            </p:cNvPr>
            <p:cNvSpPr/>
            <p:nvPr/>
          </p:nvSpPr>
          <p:spPr>
            <a:xfrm>
              <a:off x="15451651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" name="Shape 554">
              <a:extLst>
                <a:ext uri="{FF2B5EF4-FFF2-40B4-BE49-F238E27FC236}">
                  <a16:creationId xmlns:a16="http://schemas.microsoft.com/office/drawing/2014/main" id="{1574A8DB-F3A3-2D4F-840D-3C4EB6205AB4}"/>
                </a:ext>
              </a:extLst>
            </p:cNvPr>
            <p:cNvSpPr/>
            <p:nvPr/>
          </p:nvSpPr>
          <p:spPr>
            <a:xfrm>
              <a:off x="16165107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" name="Shape 555">
              <a:extLst>
                <a:ext uri="{FF2B5EF4-FFF2-40B4-BE49-F238E27FC236}">
                  <a16:creationId xmlns:a16="http://schemas.microsoft.com/office/drawing/2014/main" id="{777EFF40-98F2-624D-89BB-8A8C7F8E6F92}"/>
                </a:ext>
              </a:extLst>
            </p:cNvPr>
            <p:cNvSpPr/>
            <p:nvPr/>
          </p:nvSpPr>
          <p:spPr>
            <a:xfrm>
              <a:off x="16878563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" name="Shape 556">
              <a:extLst>
                <a:ext uri="{FF2B5EF4-FFF2-40B4-BE49-F238E27FC236}">
                  <a16:creationId xmlns:a16="http://schemas.microsoft.com/office/drawing/2014/main" id="{8BCA5EB8-DC54-B84C-82FE-AF670D0FDB81}"/>
                </a:ext>
              </a:extLst>
            </p:cNvPr>
            <p:cNvSpPr/>
            <p:nvPr/>
          </p:nvSpPr>
          <p:spPr>
            <a:xfrm>
              <a:off x="17592019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Shape 557">
              <a:extLst>
                <a:ext uri="{FF2B5EF4-FFF2-40B4-BE49-F238E27FC236}">
                  <a16:creationId xmlns:a16="http://schemas.microsoft.com/office/drawing/2014/main" id="{D10C2EC5-7A52-6645-A7B6-BCA911C7F59A}"/>
                </a:ext>
              </a:extLst>
            </p:cNvPr>
            <p:cNvSpPr/>
            <p:nvPr/>
          </p:nvSpPr>
          <p:spPr>
            <a:xfrm>
              <a:off x="18305475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Shape 563">
              <a:extLst>
                <a:ext uri="{FF2B5EF4-FFF2-40B4-BE49-F238E27FC236}">
                  <a16:creationId xmlns:a16="http://schemas.microsoft.com/office/drawing/2014/main" id="{4586DF7E-4B5C-EB43-B552-AEDA24C8CC79}"/>
                </a:ext>
              </a:extLst>
            </p:cNvPr>
            <p:cNvSpPr/>
            <p:nvPr/>
          </p:nvSpPr>
          <p:spPr>
            <a:xfrm>
              <a:off x="13311283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Shape 564">
              <a:extLst>
                <a:ext uri="{FF2B5EF4-FFF2-40B4-BE49-F238E27FC236}">
                  <a16:creationId xmlns:a16="http://schemas.microsoft.com/office/drawing/2014/main" id="{66857BE4-0C1E-4846-903C-5A3394D8AE8C}"/>
                </a:ext>
              </a:extLst>
            </p:cNvPr>
            <p:cNvSpPr/>
            <p:nvPr/>
          </p:nvSpPr>
          <p:spPr>
            <a:xfrm>
              <a:off x="14024739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Shape 565">
              <a:extLst>
                <a:ext uri="{FF2B5EF4-FFF2-40B4-BE49-F238E27FC236}">
                  <a16:creationId xmlns:a16="http://schemas.microsoft.com/office/drawing/2014/main" id="{32925587-C7D5-FC48-8EF3-409760FE37AE}"/>
                </a:ext>
              </a:extLst>
            </p:cNvPr>
            <p:cNvSpPr/>
            <p:nvPr/>
          </p:nvSpPr>
          <p:spPr>
            <a:xfrm>
              <a:off x="14738195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Shape 566">
              <a:extLst>
                <a:ext uri="{FF2B5EF4-FFF2-40B4-BE49-F238E27FC236}">
                  <a16:creationId xmlns:a16="http://schemas.microsoft.com/office/drawing/2014/main" id="{F8F964FF-465D-FD40-8377-84B740F13C4B}"/>
                </a:ext>
              </a:extLst>
            </p:cNvPr>
            <p:cNvSpPr/>
            <p:nvPr/>
          </p:nvSpPr>
          <p:spPr>
            <a:xfrm>
              <a:off x="15451651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Shape 567">
              <a:extLst>
                <a:ext uri="{FF2B5EF4-FFF2-40B4-BE49-F238E27FC236}">
                  <a16:creationId xmlns:a16="http://schemas.microsoft.com/office/drawing/2014/main" id="{F6373AEA-F020-7A46-A4A1-95F826FD5ACC}"/>
                </a:ext>
              </a:extLst>
            </p:cNvPr>
            <p:cNvSpPr/>
            <p:nvPr/>
          </p:nvSpPr>
          <p:spPr>
            <a:xfrm>
              <a:off x="16165107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Shape 568">
              <a:extLst>
                <a:ext uri="{FF2B5EF4-FFF2-40B4-BE49-F238E27FC236}">
                  <a16:creationId xmlns:a16="http://schemas.microsoft.com/office/drawing/2014/main" id="{2DC2003F-FF76-CF4D-8951-4F85794156ED}"/>
                </a:ext>
              </a:extLst>
            </p:cNvPr>
            <p:cNvSpPr/>
            <p:nvPr/>
          </p:nvSpPr>
          <p:spPr>
            <a:xfrm>
              <a:off x="16878563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" name="Shape 569">
              <a:extLst>
                <a:ext uri="{FF2B5EF4-FFF2-40B4-BE49-F238E27FC236}">
                  <a16:creationId xmlns:a16="http://schemas.microsoft.com/office/drawing/2014/main" id="{4046D315-69D6-4F4A-8721-B3E752A96E39}"/>
                </a:ext>
              </a:extLst>
            </p:cNvPr>
            <p:cNvSpPr/>
            <p:nvPr/>
          </p:nvSpPr>
          <p:spPr>
            <a:xfrm>
              <a:off x="17592019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" name="Shape 570">
              <a:extLst>
                <a:ext uri="{FF2B5EF4-FFF2-40B4-BE49-F238E27FC236}">
                  <a16:creationId xmlns:a16="http://schemas.microsoft.com/office/drawing/2014/main" id="{C9FBF70F-EC4B-A14F-AAD6-5DF45CCCA4C2}"/>
                </a:ext>
              </a:extLst>
            </p:cNvPr>
            <p:cNvSpPr/>
            <p:nvPr/>
          </p:nvSpPr>
          <p:spPr>
            <a:xfrm>
              <a:off x="18305475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Shape 576">
              <a:extLst>
                <a:ext uri="{FF2B5EF4-FFF2-40B4-BE49-F238E27FC236}">
                  <a16:creationId xmlns:a16="http://schemas.microsoft.com/office/drawing/2014/main" id="{74942ACA-1FDE-1B41-A39D-1DC891D718B0}"/>
                </a:ext>
              </a:extLst>
            </p:cNvPr>
            <p:cNvSpPr/>
            <p:nvPr/>
          </p:nvSpPr>
          <p:spPr>
            <a:xfrm>
              <a:off x="13311283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Shape 577">
              <a:extLst>
                <a:ext uri="{FF2B5EF4-FFF2-40B4-BE49-F238E27FC236}">
                  <a16:creationId xmlns:a16="http://schemas.microsoft.com/office/drawing/2014/main" id="{268329DE-FC4F-AE4C-8006-8212B97F3D65}"/>
                </a:ext>
              </a:extLst>
            </p:cNvPr>
            <p:cNvSpPr/>
            <p:nvPr/>
          </p:nvSpPr>
          <p:spPr>
            <a:xfrm>
              <a:off x="14024739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/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Shape 578">
              <a:extLst>
                <a:ext uri="{FF2B5EF4-FFF2-40B4-BE49-F238E27FC236}">
                  <a16:creationId xmlns:a16="http://schemas.microsoft.com/office/drawing/2014/main" id="{FD2360F1-46E1-5649-BF08-479A6D4A4687}"/>
                </a:ext>
              </a:extLst>
            </p:cNvPr>
            <p:cNvSpPr/>
            <p:nvPr/>
          </p:nvSpPr>
          <p:spPr>
            <a:xfrm>
              <a:off x="14738195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Shape 579">
              <a:extLst>
                <a:ext uri="{FF2B5EF4-FFF2-40B4-BE49-F238E27FC236}">
                  <a16:creationId xmlns:a16="http://schemas.microsoft.com/office/drawing/2014/main" id="{DA4E7ECA-0B97-6C46-902F-E0417BBA1722}"/>
                </a:ext>
              </a:extLst>
            </p:cNvPr>
            <p:cNvSpPr/>
            <p:nvPr/>
          </p:nvSpPr>
          <p:spPr>
            <a:xfrm>
              <a:off x="15451651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Shape 580">
              <a:extLst>
                <a:ext uri="{FF2B5EF4-FFF2-40B4-BE49-F238E27FC236}">
                  <a16:creationId xmlns:a16="http://schemas.microsoft.com/office/drawing/2014/main" id="{F9D99D5F-18E4-2F44-A05C-24750D279163}"/>
                </a:ext>
              </a:extLst>
            </p:cNvPr>
            <p:cNvSpPr/>
            <p:nvPr/>
          </p:nvSpPr>
          <p:spPr>
            <a:xfrm>
              <a:off x="16165107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" name="Shape 581">
              <a:extLst>
                <a:ext uri="{FF2B5EF4-FFF2-40B4-BE49-F238E27FC236}">
                  <a16:creationId xmlns:a16="http://schemas.microsoft.com/office/drawing/2014/main" id="{7A161352-A266-F84C-A0D2-6AA130C32115}"/>
                </a:ext>
              </a:extLst>
            </p:cNvPr>
            <p:cNvSpPr/>
            <p:nvPr/>
          </p:nvSpPr>
          <p:spPr>
            <a:xfrm>
              <a:off x="16878563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Shape 582">
              <a:extLst>
                <a:ext uri="{FF2B5EF4-FFF2-40B4-BE49-F238E27FC236}">
                  <a16:creationId xmlns:a16="http://schemas.microsoft.com/office/drawing/2014/main" id="{BCC047E6-7DF9-4940-9D44-34A28BF8BF3E}"/>
                </a:ext>
              </a:extLst>
            </p:cNvPr>
            <p:cNvSpPr/>
            <p:nvPr/>
          </p:nvSpPr>
          <p:spPr>
            <a:xfrm>
              <a:off x="17592019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" name="Shape 583">
              <a:extLst>
                <a:ext uri="{FF2B5EF4-FFF2-40B4-BE49-F238E27FC236}">
                  <a16:creationId xmlns:a16="http://schemas.microsoft.com/office/drawing/2014/main" id="{4649808C-B031-0D44-A0D1-718FFE5CD824}"/>
                </a:ext>
              </a:extLst>
            </p:cNvPr>
            <p:cNvSpPr/>
            <p:nvPr/>
          </p:nvSpPr>
          <p:spPr>
            <a:xfrm>
              <a:off x="18305475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Shape 556">
              <a:extLst>
                <a:ext uri="{FF2B5EF4-FFF2-40B4-BE49-F238E27FC236}">
                  <a16:creationId xmlns:a16="http://schemas.microsoft.com/office/drawing/2014/main" id="{B21419DB-04CE-FF4C-87F8-2467C79D9AC7}"/>
                </a:ext>
              </a:extLst>
            </p:cNvPr>
            <p:cNvSpPr/>
            <p:nvPr/>
          </p:nvSpPr>
          <p:spPr>
            <a:xfrm>
              <a:off x="19018931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" name="Shape 557">
              <a:extLst>
                <a:ext uri="{FF2B5EF4-FFF2-40B4-BE49-F238E27FC236}">
                  <a16:creationId xmlns:a16="http://schemas.microsoft.com/office/drawing/2014/main" id="{2AAB8FDB-A42E-B24D-96E9-4146D0E3F7C0}"/>
                </a:ext>
              </a:extLst>
            </p:cNvPr>
            <p:cNvSpPr/>
            <p:nvPr/>
          </p:nvSpPr>
          <p:spPr>
            <a:xfrm>
              <a:off x="19732388" y="5441325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Shape 569">
              <a:extLst>
                <a:ext uri="{FF2B5EF4-FFF2-40B4-BE49-F238E27FC236}">
                  <a16:creationId xmlns:a16="http://schemas.microsoft.com/office/drawing/2014/main" id="{B38C906E-9A79-F441-9E6D-4F7DF81FD92A}"/>
                </a:ext>
              </a:extLst>
            </p:cNvPr>
            <p:cNvSpPr/>
            <p:nvPr/>
          </p:nvSpPr>
          <p:spPr>
            <a:xfrm>
              <a:off x="19018931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Shape 570">
              <a:extLst>
                <a:ext uri="{FF2B5EF4-FFF2-40B4-BE49-F238E27FC236}">
                  <a16:creationId xmlns:a16="http://schemas.microsoft.com/office/drawing/2014/main" id="{0226B226-7091-F345-AB7F-A5D042FED7C7}"/>
                </a:ext>
              </a:extLst>
            </p:cNvPr>
            <p:cNvSpPr/>
            <p:nvPr/>
          </p:nvSpPr>
          <p:spPr>
            <a:xfrm>
              <a:off x="19732388" y="9249674"/>
              <a:ext cx="504826" cy="50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" name="Shape 582">
              <a:extLst>
                <a:ext uri="{FF2B5EF4-FFF2-40B4-BE49-F238E27FC236}">
                  <a16:creationId xmlns:a16="http://schemas.microsoft.com/office/drawing/2014/main" id="{D9CD1741-B934-E34C-8389-C0C07EA84A83}"/>
                </a:ext>
              </a:extLst>
            </p:cNvPr>
            <p:cNvSpPr/>
            <p:nvPr/>
          </p:nvSpPr>
          <p:spPr>
            <a:xfrm>
              <a:off x="19018931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Shape 583">
              <a:extLst>
                <a:ext uri="{FF2B5EF4-FFF2-40B4-BE49-F238E27FC236}">
                  <a16:creationId xmlns:a16="http://schemas.microsoft.com/office/drawing/2014/main" id="{53856790-19FF-5A47-B97A-B8F84019D5D9}"/>
                </a:ext>
              </a:extLst>
            </p:cNvPr>
            <p:cNvSpPr/>
            <p:nvPr/>
          </p:nvSpPr>
          <p:spPr>
            <a:xfrm>
              <a:off x="19732388" y="7356948"/>
              <a:ext cx="504826" cy="50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13600" y="10800"/>
                    <a:pt x="16200" y="8350"/>
                    <a:pt x="16200" y="5400"/>
                  </a:cubicBezTo>
                  <a:cubicBezTo>
                    <a:pt x="16200" y="2450"/>
                    <a:pt x="13750" y="0"/>
                    <a:pt x="10800" y="0"/>
                  </a:cubicBezTo>
                  <a:cubicBezTo>
                    <a:pt x="7850" y="0"/>
                    <a:pt x="5400" y="2450"/>
                    <a:pt x="5400" y="5400"/>
                  </a:cubicBezTo>
                  <a:cubicBezTo>
                    <a:pt x="5400" y="8350"/>
                    <a:pt x="7700" y="10800"/>
                    <a:pt x="10800" y="10800"/>
                  </a:cubicBezTo>
                  <a:close/>
                  <a:moveTo>
                    <a:pt x="10800" y="13350"/>
                  </a:moveTo>
                  <a:cubicBezTo>
                    <a:pt x="7200" y="13350"/>
                    <a:pt x="0" y="15150"/>
                    <a:pt x="0" y="1875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750"/>
                  </a:lnTo>
                  <a:cubicBezTo>
                    <a:pt x="21600" y="15150"/>
                    <a:pt x="14400" y="13350"/>
                    <a:pt x="10800" y="1335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64293" tIns="64293" rIns="64293" bIns="64293" numCol="1" anchor="ctr">
              <a:noAutofit/>
            </a:bodyPr>
            <a:lstStyle/>
            <a:p>
              <a:pPr defTabSz="1285875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8" name="Shape 550">
            <a:extLst>
              <a:ext uri="{FF2B5EF4-FFF2-40B4-BE49-F238E27FC236}">
                <a16:creationId xmlns:a16="http://schemas.microsoft.com/office/drawing/2014/main" id="{E45EE8F1-9593-3A47-AE40-8CCB5D6DB764}"/>
              </a:ext>
            </a:extLst>
          </p:cNvPr>
          <p:cNvSpPr/>
          <p:nvPr/>
        </p:nvSpPr>
        <p:spPr>
          <a:xfrm>
            <a:off x="4113112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hape 551">
            <a:extLst>
              <a:ext uri="{FF2B5EF4-FFF2-40B4-BE49-F238E27FC236}">
                <a16:creationId xmlns:a16="http://schemas.microsoft.com/office/drawing/2014/main" id="{5089CAA3-5D4B-AC47-82C3-F80E41663D74}"/>
              </a:ext>
            </a:extLst>
          </p:cNvPr>
          <p:cNvSpPr/>
          <p:nvPr/>
        </p:nvSpPr>
        <p:spPr>
          <a:xfrm>
            <a:off x="4826568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Shape 552">
            <a:extLst>
              <a:ext uri="{FF2B5EF4-FFF2-40B4-BE49-F238E27FC236}">
                <a16:creationId xmlns:a16="http://schemas.microsoft.com/office/drawing/2014/main" id="{487BA4F3-19B1-E042-B098-A61B35C92FB9}"/>
              </a:ext>
            </a:extLst>
          </p:cNvPr>
          <p:cNvSpPr/>
          <p:nvPr/>
        </p:nvSpPr>
        <p:spPr>
          <a:xfrm>
            <a:off x="5540024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" name="Shape 553">
            <a:extLst>
              <a:ext uri="{FF2B5EF4-FFF2-40B4-BE49-F238E27FC236}">
                <a16:creationId xmlns:a16="http://schemas.microsoft.com/office/drawing/2014/main" id="{0AEA4B54-FA59-B843-9D35-99F7DBAED6BC}"/>
              </a:ext>
            </a:extLst>
          </p:cNvPr>
          <p:cNvSpPr/>
          <p:nvPr/>
        </p:nvSpPr>
        <p:spPr>
          <a:xfrm>
            <a:off x="6253480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Shape 554">
            <a:extLst>
              <a:ext uri="{FF2B5EF4-FFF2-40B4-BE49-F238E27FC236}">
                <a16:creationId xmlns:a16="http://schemas.microsoft.com/office/drawing/2014/main" id="{7F1F13D2-5436-5847-AB38-39FEBA9AE776}"/>
              </a:ext>
            </a:extLst>
          </p:cNvPr>
          <p:cNvSpPr/>
          <p:nvPr/>
        </p:nvSpPr>
        <p:spPr>
          <a:xfrm>
            <a:off x="6966936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" name="Shape 555">
            <a:extLst>
              <a:ext uri="{FF2B5EF4-FFF2-40B4-BE49-F238E27FC236}">
                <a16:creationId xmlns:a16="http://schemas.microsoft.com/office/drawing/2014/main" id="{A36D4AB2-B337-8245-9DA0-7D6C780F1120}"/>
              </a:ext>
            </a:extLst>
          </p:cNvPr>
          <p:cNvSpPr/>
          <p:nvPr/>
        </p:nvSpPr>
        <p:spPr>
          <a:xfrm>
            <a:off x="7680392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Shape 556">
            <a:extLst>
              <a:ext uri="{FF2B5EF4-FFF2-40B4-BE49-F238E27FC236}">
                <a16:creationId xmlns:a16="http://schemas.microsoft.com/office/drawing/2014/main" id="{D4717314-E001-D649-AC6D-5D6D1B8B5882}"/>
              </a:ext>
            </a:extLst>
          </p:cNvPr>
          <p:cNvSpPr/>
          <p:nvPr/>
        </p:nvSpPr>
        <p:spPr>
          <a:xfrm>
            <a:off x="8393848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Shape 557">
            <a:extLst>
              <a:ext uri="{FF2B5EF4-FFF2-40B4-BE49-F238E27FC236}">
                <a16:creationId xmlns:a16="http://schemas.microsoft.com/office/drawing/2014/main" id="{D2C6B926-2FDB-034E-BF7C-473E2DB5F286}"/>
              </a:ext>
            </a:extLst>
          </p:cNvPr>
          <p:cNvSpPr/>
          <p:nvPr/>
        </p:nvSpPr>
        <p:spPr>
          <a:xfrm>
            <a:off x="9107304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Shape 563">
            <a:extLst>
              <a:ext uri="{FF2B5EF4-FFF2-40B4-BE49-F238E27FC236}">
                <a16:creationId xmlns:a16="http://schemas.microsoft.com/office/drawing/2014/main" id="{23416E6C-2F2A-E24A-A631-6404A64CF3C9}"/>
              </a:ext>
            </a:extLst>
          </p:cNvPr>
          <p:cNvSpPr/>
          <p:nvPr/>
        </p:nvSpPr>
        <p:spPr>
          <a:xfrm>
            <a:off x="4113112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Shape 564">
            <a:extLst>
              <a:ext uri="{FF2B5EF4-FFF2-40B4-BE49-F238E27FC236}">
                <a16:creationId xmlns:a16="http://schemas.microsoft.com/office/drawing/2014/main" id="{7B8B9B2C-9A30-C841-B7EE-BCF01DBE6390}"/>
              </a:ext>
            </a:extLst>
          </p:cNvPr>
          <p:cNvSpPr/>
          <p:nvPr/>
        </p:nvSpPr>
        <p:spPr>
          <a:xfrm>
            <a:off x="4826568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Shape 565">
            <a:extLst>
              <a:ext uri="{FF2B5EF4-FFF2-40B4-BE49-F238E27FC236}">
                <a16:creationId xmlns:a16="http://schemas.microsoft.com/office/drawing/2014/main" id="{2311ACBA-8760-9A4A-8339-CD2AEEFAC5C9}"/>
              </a:ext>
            </a:extLst>
          </p:cNvPr>
          <p:cNvSpPr/>
          <p:nvPr/>
        </p:nvSpPr>
        <p:spPr>
          <a:xfrm>
            <a:off x="5540024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Shape 566">
            <a:extLst>
              <a:ext uri="{FF2B5EF4-FFF2-40B4-BE49-F238E27FC236}">
                <a16:creationId xmlns:a16="http://schemas.microsoft.com/office/drawing/2014/main" id="{3B66B7B7-2CAC-364D-A46E-34CC11B53B8F}"/>
              </a:ext>
            </a:extLst>
          </p:cNvPr>
          <p:cNvSpPr/>
          <p:nvPr/>
        </p:nvSpPr>
        <p:spPr>
          <a:xfrm>
            <a:off x="6253480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Shape 567">
            <a:extLst>
              <a:ext uri="{FF2B5EF4-FFF2-40B4-BE49-F238E27FC236}">
                <a16:creationId xmlns:a16="http://schemas.microsoft.com/office/drawing/2014/main" id="{B5F73D81-A88E-A84B-A7F5-B725C77EB2AE}"/>
              </a:ext>
            </a:extLst>
          </p:cNvPr>
          <p:cNvSpPr/>
          <p:nvPr/>
        </p:nvSpPr>
        <p:spPr>
          <a:xfrm>
            <a:off x="6966936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hape 568">
            <a:extLst>
              <a:ext uri="{FF2B5EF4-FFF2-40B4-BE49-F238E27FC236}">
                <a16:creationId xmlns:a16="http://schemas.microsoft.com/office/drawing/2014/main" id="{33F6B925-DE91-C64F-80BC-70B8EBFE6B74}"/>
              </a:ext>
            </a:extLst>
          </p:cNvPr>
          <p:cNvSpPr/>
          <p:nvPr/>
        </p:nvSpPr>
        <p:spPr>
          <a:xfrm>
            <a:off x="7680392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Shape 569">
            <a:extLst>
              <a:ext uri="{FF2B5EF4-FFF2-40B4-BE49-F238E27FC236}">
                <a16:creationId xmlns:a16="http://schemas.microsoft.com/office/drawing/2014/main" id="{B99649EE-1061-6843-BB80-A1ECFE3C4B0C}"/>
              </a:ext>
            </a:extLst>
          </p:cNvPr>
          <p:cNvSpPr/>
          <p:nvPr/>
        </p:nvSpPr>
        <p:spPr>
          <a:xfrm>
            <a:off x="8393848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Shape 570">
            <a:extLst>
              <a:ext uri="{FF2B5EF4-FFF2-40B4-BE49-F238E27FC236}">
                <a16:creationId xmlns:a16="http://schemas.microsoft.com/office/drawing/2014/main" id="{A9F69D9D-8959-1649-B496-20B9DC486DA8}"/>
              </a:ext>
            </a:extLst>
          </p:cNvPr>
          <p:cNvSpPr/>
          <p:nvPr/>
        </p:nvSpPr>
        <p:spPr>
          <a:xfrm>
            <a:off x="9107304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Shape 576">
            <a:extLst>
              <a:ext uri="{FF2B5EF4-FFF2-40B4-BE49-F238E27FC236}">
                <a16:creationId xmlns:a16="http://schemas.microsoft.com/office/drawing/2014/main" id="{16AE6E62-88BA-1D4E-9D68-FF18004843FB}"/>
              </a:ext>
            </a:extLst>
          </p:cNvPr>
          <p:cNvSpPr/>
          <p:nvPr/>
        </p:nvSpPr>
        <p:spPr>
          <a:xfrm>
            <a:off x="4113112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Shape 577">
            <a:extLst>
              <a:ext uri="{FF2B5EF4-FFF2-40B4-BE49-F238E27FC236}">
                <a16:creationId xmlns:a16="http://schemas.microsoft.com/office/drawing/2014/main" id="{56C201D2-C518-A143-8468-5E25491E4826}"/>
              </a:ext>
            </a:extLst>
          </p:cNvPr>
          <p:cNvSpPr/>
          <p:nvPr/>
        </p:nvSpPr>
        <p:spPr>
          <a:xfrm>
            <a:off x="4826568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hape 578">
            <a:extLst>
              <a:ext uri="{FF2B5EF4-FFF2-40B4-BE49-F238E27FC236}">
                <a16:creationId xmlns:a16="http://schemas.microsoft.com/office/drawing/2014/main" id="{5DFBADA9-42BB-9848-A350-EE6CBD8DEFBB}"/>
              </a:ext>
            </a:extLst>
          </p:cNvPr>
          <p:cNvSpPr/>
          <p:nvPr/>
        </p:nvSpPr>
        <p:spPr>
          <a:xfrm>
            <a:off x="5540024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Shape 579">
            <a:extLst>
              <a:ext uri="{FF2B5EF4-FFF2-40B4-BE49-F238E27FC236}">
                <a16:creationId xmlns:a16="http://schemas.microsoft.com/office/drawing/2014/main" id="{12F062D2-A083-F744-B927-B8CEEE89B680}"/>
              </a:ext>
            </a:extLst>
          </p:cNvPr>
          <p:cNvSpPr/>
          <p:nvPr/>
        </p:nvSpPr>
        <p:spPr>
          <a:xfrm>
            <a:off x="6253480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Shape 580">
            <a:extLst>
              <a:ext uri="{FF2B5EF4-FFF2-40B4-BE49-F238E27FC236}">
                <a16:creationId xmlns:a16="http://schemas.microsoft.com/office/drawing/2014/main" id="{349BD010-07F0-B144-81B1-73A29983ED93}"/>
              </a:ext>
            </a:extLst>
          </p:cNvPr>
          <p:cNvSpPr/>
          <p:nvPr/>
        </p:nvSpPr>
        <p:spPr>
          <a:xfrm>
            <a:off x="6966936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Shape 581">
            <a:extLst>
              <a:ext uri="{FF2B5EF4-FFF2-40B4-BE49-F238E27FC236}">
                <a16:creationId xmlns:a16="http://schemas.microsoft.com/office/drawing/2014/main" id="{71FFE837-12EE-584B-96F3-30973B71B03A}"/>
              </a:ext>
            </a:extLst>
          </p:cNvPr>
          <p:cNvSpPr/>
          <p:nvPr/>
        </p:nvSpPr>
        <p:spPr>
          <a:xfrm>
            <a:off x="7680392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Shape 582">
            <a:extLst>
              <a:ext uri="{FF2B5EF4-FFF2-40B4-BE49-F238E27FC236}">
                <a16:creationId xmlns:a16="http://schemas.microsoft.com/office/drawing/2014/main" id="{E28DBBE9-EC25-A442-BAE5-39578AECC59D}"/>
              </a:ext>
            </a:extLst>
          </p:cNvPr>
          <p:cNvSpPr/>
          <p:nvPr/>
        </p:nvSpPr>
        <p:spPr>
          <a:xfrm>
            <a:off x="8393848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hape 583">
            <a:extLst>
              <a:ext uri="{FF2B5EF4-FFF2-40B4-BE49-F238E27FC236}">
                <a16:creationId xmlns:a16="http://schemas.microsoft.com/office/drawing/2014/main" id="{6A60C966-A1AB-D443-BEB1-A399A12F9E61}"/>
              </a:ext>
            </a:extLst>
          </p:cNvPr>
          <p:cNvSpPr/>
          <p:nvPr/>
        </p:nvSpPr>
        <p:spPr>
          <a:xfrm>
            <a:off x="9107304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Shape 556">
            <a:extLst>
              <a:ext uri="{FF2B5EF4-FFF2-40B4-BE49-F238E27FC236}">
                <a16:creationId xmlns:a16="http://schemas.microsoft.com/office/drawing/2014/main" id="{816B1984-35F6-0049-9FC8-731917C76326}"/>
              </a:ext>
            </a:extLst>
          </p:cNvPr>
          <p:cNvSpPr/>
          <p:nvPr/>
        </p:nvSpPr>
        <p:spPr>
          <a:xfrm>
            <a:off x="9820760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hape 557">
            <a:extLst>
              <a:ext uri="{FF2B5EF4-FFF2-40B4-BE49-F238E27FC236}">
                <a16:creationId xmlns:a16="http://schemas.microsoft.com/office/drawing/2014/main" id="{41B64D7E-D4B5-E74C-9BB3-DEB323F5B93C}"/>
              </a:ext>
            </a:extLst>
          </p:cNvPr>
          <p:cNvSpPr/>
          <p:nvPr/>
        </p:nvSpPr>
        <p:spPr>
          <a:xfrm>
            <a:off x="10534217" y="5869631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Shape 569">
            <a:extLst>
              <a:ext uri="{FF2B5EF4-FFF2-40B4-BE49-F238E27FC236}">
                <a16:creationId xmlns:a16="http://schemas.microsoft.com/office/drawing/2014/main" id="{D6C90D56-28F8-F748-AE95-05F26069DE3D}"/>
              </a:ext>
            </a:extLst>
          </p:cNvPr>
          <p:cNvSpPr/>
          <p:nvPr/>
        </p:nvSpPr>
        <p:spPr>
          <a:xfrm>
            <a:off x="9820760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" name="Shape 570">
            <a:extLst>
              <a:ext uri="{FF2B5EF4-FFF2-40B4-BE49-F238E27FC236}">
                <a16:creationId xmlns:a16="http://schemas.microsoft.com/office/drawing/2014/main" id="{1E809094-3D87-C54A-841B-F108251ADE95}"/>
              </a:ext>
            </a:extLst>
          </p:cNvPr>
          <p:cNvSpPr/>
          <p:nvPr/>
        </p:nvSpPr>
        <p:spPr>
          <a:xfrm>
            <a:off x="10534217" y="9677980"/>
            <a:ext cx="504826" cy="50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Shape 582">
            <a:extLst>
              <a:ext uri="{FF2B5EF4-FFF2-40B4-BE49-F238E27FC236}">
                <a16:creationId xmlns:a16="http://schemas.microsoft.com/office/drawing/2014/main" id="{92680629-ECEB-5743-A3E4-218B37456D67}"/>
              </a:ext>
            </a:extLst>
          </p:cNvPr>
          <p:cNvSpPr/>
          <p:nvPr/>
        </p:nvSpPr>
        <p:spPr>
          <a:xfrm>
            <a:off x="9820760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Shape 583">
            <a:extLst>
              <a:ext uri="{FF2B5EF4-FFF2-40B4-BE49-F238E27FC236}">
                <a16:creationId xmlns:a16="http://schemas.microsoft.com/office/drawing/2014/main" id="{1F2C2723-FDCA-C24D-84E2-7E7B24198E0E}"/>
              </a:ext>
            </a:extLst>
          </p:cNvPr>
          <p:cNvSpPr/>
          <p:nvPr/>
        </p:nvSpPr>
        <p:spPr>
          <a:xfrm>
            <a:off x="10534217" y="7785254"/>
            <a:ext cx="504826" cy="50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13600" y="10800"/>
                  <a:pt x="16200" y="8350"/>
                  <a:pt x="16200" y="5400"/>
                </a:cubicBezTo>
                <a:cubicBezTo>
                  <a:pt x="16200" y="2450"/>
                  <a:pt x="13750" y="0"/>
                  <a:pt x="10800" y="0"/>
                </a:cubicBezTo>
                <a:cubicBezTo>
                  <a:pt x="7850" y="0"/>
                  <a:pt x="5400" y="2450"/>
                  <a:pt x="5400" y="5400"/>
                </a:cubicBezTo>
                <a:cubicBezTo>
                  <a:pt x="5400" y="8350"/>
                  <a:pt x="7700" y="10800"/>
                  <a:pt x="10800" y="10800"/>
                </a:cubicBezTo>
                <a:close/>
                <a:moveTo>
                  <a:pt x="10800" y="13350"/>
                </a:moveTo>
                <a:cubicBezTo>
                  <a:pt x="7200" y="13350"/>
                  <a:pt x="0" y="15150"/>
                  <a:pt x="0" y="18750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750"/>
                </a:lnTo>
                <a:cubicBezTo>
                  <a:pt x="21600" y="15150"/>
                  <a:pt x="14400" y="13350"/>
                  <a:pt x="10800" y="13350"/>
                </a:cubicBezTo>
                <a:close/>
              </a:path>
            </a:pathLst>
          </a:custGeom>
          <a:solidFill>
            <a:schemeClr val="accent2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Text Box 3">
            <a:extLst>
              <a:ext uri="{FF2B5EF4-FFF2-40B4-BE49-F238E27FC236}">
                <a16:creationId xmlns:a16="http://schemas.microsoft.com/office/drawing/2014/main" id="{24173D5D-BC8C-4C41-94F1-10F7D36942E9}"/>
              </a:ext>
            </a:extLst>
          </p:cNvPr>
          <p:cNvSpPr txBox="1">
            <a:spLocks/>
          </p:cNvSpPr>
          <p:nvPr/>
        </p:nvSpPr>
        <p:spPr bwMode="auto">
          <a:xfrm>
            <a:off x="20688944" y="5869631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34%</a:t>
            </a:r>
            <a:endParaRPr lang="x-none" altLang="x-none" sz="32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89" name="Text Box 3">
            <a:extLst>
              <a:ext uri="{FF2B5EF4-FFF2-40B4-BE49-F238E27FC236}">
                <a16:creationId xmlns:a16="http://schemas.microsoft.com/office/drawing/2014/main" id="{E0BF93D2-7A71-2A4E-8D32-5071E3B521FA}"/>
              </a:ext>
            </a:extLst>
          </p:cNvPr>
          <p:cNvSpPr txBox="1">
            <a:spLocks/>
          </p:cNvSpPr>
          <p:nvPr/>
        </p:nvSpPr>
        <p:spPr bwMode="auto">
          <a:xfrm>
            <a:off x="20688944" y="7785254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9%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0" name="Text Box 3">
            <a:extLst>
              <a:ext uri="{FF2B5EF4-FFF2-40B4-BE49-F238E27FC236}">
                <a16:creationId xmlns:a16="http://schemas.microsoft.com/office/drawing/2014/main" id="{2F73D402-90CC-2F44-B97B-8442B48987AB}"/>
              </a:ext>
            </a:extLst>
          </p:cNvPr>
          <p:cNvSpPr txBox="1">
            <a:spLocks/>
          </p:cNvSpPr>
          <p:nvPr/>
        </p:nvSpPr>
        <p:spPr bwMode="auto">
          <a:xfrm>
            <a:off x="20688944" y="9677980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63%</a:t>
            </a:r>
            <a:endParaRPr lang="x-none" altLang="x-none" sz="32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1" name="Text Box 3">
            <a:extLst>
              <a:ext uri="{FF2B5EF4-FFF2-40B4-BE49-F238E27FC236}">
                <a16:creationId xmlns:a16="http://schemas.microsoft.com/office/drawing/2014/main" id="{62CD80B4-C177-F64D-AF6A-15DB232BE64A}"/>
              </a:ext>
            </a:extLst>
          </p:cNvPr>
          <p:cNvSpPr txBox="1">
            <a:spLocks/>
          </p:cNvSpPr>
          <p:nvPr/>
        </p:nvSpPr>
        <p:spPr bwMode="auto">
          <a:xfrm>
            <a:off x="2374733" y="5869631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49%</a:t>
            </a:r>
            <a:endParaRPr lang="x-none" altLang="x-none" sz="32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2" name="Text Box 3">
            <a:extLst>
              <a:ext uri="{FF2B5EF4-FFF2-40B4-BE49-F238E27FC236}">
                <a16:creationId xmlns:a16="http://schemas.microsoft.com/office/drawing/2014/main" id="{E511A4A3-C1CB-2142-A503-D03DA613D64A}"/>
              </a:ext>
            </a:extLst>
          </p:cNvPr>
          <p:cNvSpPr txBox="1">
            <a:spLocks/>
          </p:cNvSpPr>
          <p:nvPr/>
        </p:nvSpPr>
        <p:spPr bwMode="auto">
          <a:xfrm>
            <a:off x="2374733" y="7785254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29%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3" name="Text Box 3">
            <a:extLst>
              <a:ext uri="{FF2B5EF4-FFF2-40B4-BE49-F238E27FC236}">
                <a16:creationId xmlns:a16="http://schemas.microsoft.com/office/drawing/2014/main" id="{9292926A-1131-2246-819C-982D1781C640}"/>
              </a:ext>
            </a:extLst>
          </p:cNvPr>
          <p:cNvSpPr txBox="1">
            <a:spLocks/>
          </p:cNvSpPr>
          <p:nvPr/>
        </p:nvSpPr>
        <p:spPr bwMode="auto">
          <a:xfrm>
            <a:off x="2374733" y="9677980"/>
            <a:ext cx="127729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53%</a:t>
            </a:r>
            <a:endParaRPr lang="x-none" altLang="x-none" sz="32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825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2" y="2368550"/>
            <a:ext cx="97932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Pie chart demo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21542" name="Rectangle 1">
            <a:extLst>
              <a:ext uri="{FF2B5EF4-FFF2-40B4-BE49-F238E27FC236}">
                <a16:creationId xmlns:a16="http://schemas.microsoft.com/office/drawing/2014/main" id="{714FA087-C135-7547-B440-5460B911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06" y="4990407"/>
            <a:ext cx="67721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6" name="Text Box 3">
            <a:extLst>
              <a:ext uri="{FF2B5EF4-FFF2-40B4-BE49-F238E27FC236}">
                <a16:creationId xmlns:a16="http://schemas.microsoft.com/office/drawing/2014/main" id="{B31AD990-DD74-2749-808B-D4D7EA7F0F53}"/>
              </a:ext>
            </a:extLst>
          </p:cNvPr>
          <p:cNvSpPr txBox="1">
            <a:spLocks/>
          </p:cNvSpPr>
          <p:nvPr/>
        </p:nvSpPr>
        <p:spPr bwMode="auto">
          <a:xfrm>
            <a:off x="4495106" y="4471853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1540" name="Rectangle 1">
            <a:extLst>
              <a:ext uri="{FF2B5EF4-FFF2-40B4-BE49-F238E27FC236}">
                <a16:creationId xmlns:a16="http://schemas.microsoft.com/office/drawing/2014/main" id="{CAEBEA0D-245A-AE48-8420-5E1DC4037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06" y="7449869"/>
            <a:ext cx="7408862" cy="142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sed do eiusmod tempor incididunt ut sed dlabor</a:t>
            </a:r>
          </a:p>
        </p:txBody>
      </p:sp>
      <p:sp>
        <p:nvSpPr>
          <p:cNvPr id="94" name="Text Box 3">
            <a:extLst>
              <a:ext uri="{FF2B5EF4-FFF2-40B4-BE49-F238E27FC236}">
                <a16:creationId xmlns:a16="http://schemas.microsoft.com/office/drawing/2014/main" id="{623A0B60-A893-7C48-93E0-3D4811DB5FD4}"/>
              </a:ext>
            </a:extLst>
          </p:cNvPr>
          <p:cNvSpPr txBox="1">
            <a:spLocks/>
          </p:cNvSpPr>
          <p:nvPr/>
        </p:nvSpPr>
        <p:spPr bwMode="auto">
          <a:xfrm>
            <a:off x="4495106" y="6930891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1538" name="Rectangle 1">
            <a:extLst>
              <a:ext uri="{FF2B5EF4-FFF2-40B4-BE49-F238E27FC236}">
                <a16:creationId xmlns:a16="http://schemas.microsoft.com/office/drawing/2014/main" id="{982B643A-95BC-8A46-9D62-5A96232C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06" y="9842231"/>
            <a:ext cx="7408862" cy="14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sed do eiusmod tempor incididunt ut sed dlabor</a:t>
            </a:r>
          </a:p>
        </p:txBody>
      </p:sp>
      <p:sp>
        <p:nvSpPr>
          <p:cNvPr id="97" name="Text Box 3">
            <a:extLst>
              <a:ext uri="{FF2B5EF4-FFF2-40B4-BE49-F238E27FC236}">
                <a16:creationId xmlns:a16="http://schemas.microsoft.com/office/drawing/2014/main" id="{868A4A30-8DCC-FD42-86E6-39FA40330CCD}"/>
              </a:ext>
            </a:extLst>
          </p:cNvPr>
          <p:cNvSpPr txBox="1">
            <a:spLocks/>
          </p:cNvSpPr>
          <p:nvPr/>
        </p:nvSpPr>
        <p:spPr bwMode="auto">
          <a:xfrm>
            <a:off x="4495106" y="9323253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3966CE71-56D6-ED4E-A845-3786D913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266" y="4990407"/>
            <a:ext cx="67721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45ED5B88-C6F1-7C4F-9196-E0C1A83E9097}"/>
              </a:ext>
            </a:extLst>
          </p:cNvPr>
          <p:cNvSpPr txBox="1">
            <a:spLocks/>
          </p:cNvSpPr>
          <p:nvPr/>
        </p:nvSpPr>
        <p:spPr bwMode="auto">
          <a:xfrm>
            <a:off x="14936266" y="4471853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FCCD4F72-E7A3-F646-8E31-C70292E9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266" y="7449869"/>
            <a:ext cx="7408862" cy="142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sed do eiusmod tempor incididunt ut sed dlabor</a:t>
            </a: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24A70503-05F7-7E49-BDC4-E546B86CE9C5}"/>
              </a:ext>
            </a:extLst>
          </p:cNvPr>
          <p:cNvSpPr txBox="1">
            <a:spLocks/>
          </p:cNvSpPr>
          <p:nvPr/>
        </p:nvSpPr>
        <p:spPr bwMode="auto">
          <a:xfrm>
            <a:off x="14936266" y="6930891"/>
            <a:ext cx="3487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33F0DFD4-99A3-4846-B56A-7F5E3782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266" y="9842231"/>
            <a:ext cx="7408862" cy="14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amet, consectetur adipiscing elit, sed do eiusmod tempor incididunt ut sed dlabor</a:t>
            </a:r>
          </a:p>
        </p:txBody>
      </p:sp>
      <p:sp>
        <p:nvSpPr>
          <p:cNvPr id="62" name="Text Box 3">
            <a:extLst>
              <a:ext uri="{FF2B5EF4-FFF2-40B4-BE49-F238E27FC236}">
                <a16:creationId xmlns:a16="http://schemas.microsoft.com/office/drawing/2014/main" id="{2058742C-5B75-9342-BEC3-B613BCA24049}"/>
              </a:ext>
            </a:extLst>
          </p:cNvPr>
          <p:cNvSpPr txBox="1">
            <a:spLocks/>
          </p:cNvSpPr>
          <p:nvPr/>
        </p:nvSpPr>
        <p:spPr bwMode="auto">
          <a:xfrm>
            <a:off x="14936266" y="9323253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  <a:endParaRPr lang="x-none" altLang="x-none" sz="3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22DA825-7748-F740-A821-6B9C0E28B0FB}"/>
              </a:ext>
            </a:extLst>
          </p:cNvPr>
          <p:cNvGrpSpPr/>
          <p:nvPr/>
        </p:nvGrpSpPr>
        <p:grpSpPr>
          <a:xfrm>
            <a:off x="2299043" y="4367581"/>
            <a:ext cx="2161082" cy="2098543"/>
            <a:chOff x="2299043" y="4367581"/>
            <a:chExt cx="2161082" cy="2098543"/>
          </a:xfrm>
        </p:grpSpPr>
        <p:graphicFrame>
          <p:nvGraphicFramePr>
            <p:cNvPr id="75" name="Диаграмма 74">
              <a:extLst>
                <a:ext uri="{FF2B5EF4-FFF2-40B4-BE49-F238E27FC236}">
                  <a16:creationId xmlns:a16="http://schemas.microsoft.com/office/drawing/2014/main" id="{A24358D9-39A2-224C-A5EE-FB93FF7F2D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564671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08153C8E-6CD9-2F42-A62F-A22C55B497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71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83389240-84A3-2449-AB51-67AEA59B597C}"/>
              </a:ext>
            </a:extLst>
          </p:cNvPr>
          <p:cNvGrpSpPr/>
          <p:nvPr/>
        </p:nvGrpSpPr>
        <p:grpSpPr>
          <a:xfrm>
            <a:off x="2299043" y="6779086"/>
            <a:ext cx="2161082" cy="2098543"/>
            <a:chOff x="2299043" y="4367581"/>
            <a:chExt cx="2161082" cy="2098543"/>
          </a:xfrm>
        </p:grpSpPr>
        <p:graphicFrame>
          <p:nvGraphicFramePr>
            <p:cNvPr id="78" name="Диаграмма 77">
              <a:extLst>
                <a:ext uri="{FF2B5EF4-FFF2-40B4-BE49-F238E27FC236}">
                  <a16:creationId xmlns:a16="http://schemas.microsoft.com/office/drawing/2014/main" id="{32800BCC-C1CA-4B49-A478-F278CFBE4E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20090693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9" name="Text Box 3">
              <a:extLst>
                <a:ext uri="{FF2B5EF4-FFF2-40B4-BE49-F238E27FC236}">
                  <a16:creationId xmlns:a16="http://schemas.microsoft.com/office/drawing/2014/main" id="{8E08253D-9397-104D-9316-B7C11B608F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91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788633CD-9501-6746-A245-5D86C94F13E4}"/>
              </a:ext>
            </a:extLst>
          </p:cNvPr>
          <p:cNvGrpSpPr/>
          <p:nvPr/>
        </p:nvGrpSpPr>
        <p:grpSpPr>
          <a:xfrm>
            <a:off x="2299043" y="9190592"/>
            <a:ext cx="2161082" cy="2098543"/>
            <a:chOff x="2299043" y="4367581"/>
            <a:chExt cx="2161082" cy="2098543"/>
          </a:xfrm>
        </p:grpSpPr>
        <p:graphicFrame>
          <p:nvGraphicFramePr>
            <p:cNvPr id="81" name="Диаграмма 80">
              <a:extLst>
                <a:ext uri="{FF2B5EF4-FFF2-40B4-BE49-F238E27FC236}">
                  <a16:creationId xmlns:a16="http://schemas.microsoft.com/office/drawing/2014/main" id="{4AE51829-A642-DE45-921E-3ABDF3A60B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3235889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Text Box 3">
              <a:extLst>
                <a:ext uri="{FF2B5EF4-FFF2-40B4-BE49-F238E27FC236}">
                  <a16:creationId xmlns:a16="http://schemas.microsoft.com/office/drawing/2014/main" id="{A0DC746A-062D-E541-A809-374977FAE0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82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4384B3BE-33FC-3349-8C2D-E9D40F2AA8F9}"/>
              </a:ext>
            </a:extLst>
          </p:cNvPr>
          <p:cNvGrpSpPr/>
          <p:nvPr/>
        </p:nvGrpSpPr>
        <p:grpSpPr>
          <a:xfrm>
            <a:off x="12582922" y="4363713"/>
            <a:ext cx="2161082" cy="2098543"/>
            <a:chOff x="2299043" y="4367581"/>
            <a:chExt cx="2161082" cy="2098543"/>
          </a:xfrm>
        </p:grpSpPr>
        <p:graphicFrame>
          <p:nvGraphicFramePr>
            <p:cNvPr id="84" name="Диаграмма 83">
              <a:extLst>
                <a:ext uri="{FF2B5EF4-FFF2-40B4-BE49-F238E27FC236}">
                  <a16:creationId xmlns:a16="http://schemas.microsoft.com/office/drawing/2014/main" id="{8CDB3828-B9F4-C344-82E0-2D678EE65A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9885438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5" name="Text Box 3">
              <a:extLst>
                <a:ext uri="{FF2B5EF4-FFF2-40B4-BE49-F238E27FC236}">
                  <a16:creationId xmlns:a16="http://schemas.microsoft.com/office/drawing/2014/main" id="{5B2B5D97-6472-8244-BAA2-0297C068B2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71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750654DE-301B-C04C-AE98-13A282FDA30E}"/>
              </a:ext>
            </a:extLst>
          </p:cNvPr>
          <p:cNvGrpSpPr/>
          <p:nvPr/>
        </p:nvGrpSpPr>
        <p:grpSpPr>
          <a:xfrm>
            <a:off x="12582922" y="6775218"/>
            <a:ext cx="2161082" cy="2098543"/>
            <a:chOff x="2299043" y="4367581"/>
            <a:chExt cx="2161082" cy="2098543"/>
          </a:xfrm>
        </p:grpSpPr>
        <p:graphicFrame>
          <p:nvGraphicFramePr>
            <p:cNvPr id="87" name="Диаграмма 86">
              <a:extLst>
                <a:ext uri="{FF2B5EF4-FFF2-40B4-BE49-F238E27FC236}">
                  <a16:creationId xmlns:a16="http://schemas.microsoft.com/office/drawing/2014/main" id="{AD571059-00C6-1D45-8589-B18AAC966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1889360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8" name="Text Box 3">
              <a:extLst>
                <a:ext uri="{FF2B5EF4-FFF2-40B4-BE49-F238E27FC236}">
                  <a16:creationId xmlns:a16="http://schemas.microsoft.com/office/drawing/2014/main" id="{4B3C3DE6-37C6-F443-B6EB-6326C8B3A9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91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664142E-1840-374F-B568-9A54A46492F0}"/>
              </a:ext>
            </a:extLst>
          </p:cNvPr>
          <p:cNvGrpSpPr/>
          <p:nvPr/>
        </p:nvGrpSpPr>
        <p:grpSpPr>
          <a:xfrm>
            <a:off x="12582922" y="9186724"/>
            <a:ext cx="2161082" cy="2098543"/>
            <a:chOff x="2299043" y="4367581"/>
            <a:chExt cx="2161082" cy="2098543"/>
          </a:xfrm>
        </p:grpSpPr>
        <p:graphicFrame>
          <p:nvGraphicFramePr>
            <p:cNvPr id="90" name="Диаграмма 89">
              <a:extLst>
                <a:ext uri="{FF2B5EF4-FFF2-40B4-BE49-F238E27FC236}">
                  <a16:creationId xmlns:a16="http://schemas.microsoft.com/office/drawing/2014/main" id="{B7C933E7-CC34-6D4C-85EF-77A5191730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6225545"/>
                </p:ext>
              </p:extLst>
            </p:nvPr>
          </p:nvGraphicFramePr>
          <p:xfrm>
            <a:off x="2299043" y="4367581"/>
            <a:ext cx="2161082" cy="2098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1" name="Text Box 3">
              <a:extLst>
                <a:ext uri="{FF2B5EF4-FFF2-40B4-BE49-F238E27FC236}">
                  <a16:creationId xmlns:a16="http://schemas.microsoft.com/office/drawing/2014/main" id="{7F9EFA95-A2BF-FB40-AB26-C71E638A97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0937" y="5135980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82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7936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2" y="2368550"/>
            <a:ext cx="97932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Pie chart demo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B61219-E302-2449-A1FF-061958AED31E}"/>
              </a:ext>
            </a:extLst>
          </p:cNvPr>
          <p:cNvGrpSpPr/>
          <p:nvPr/>
        </p:nvGrpSpPr>
        <p:grpSpPr>
          <a:xfrm>
            <a:off x="2400300" y="4577085"/>
            <a:ext cx="4054429" cy="6410003"/>
            <a:chOff x="2400300" y="4577085"/>
            <a:chExt cx="4054429" cy="6410003"/>
          </a:xfrm>
        </p:grpSpPr>
        <p:graphicFrame>
          <p:nvGraphicFramePr>
            <p:cNvPr id="84" name="Диаграмма 83">
              <a:extLst>
                <a:ext uri="{FF2B5EF4-FFF2-40B4-BE49-F238E27FC236}">
                  <a16:creationId xmlns:a16="http://schemas.microsoft.com/office/drawing/2014/main" id="{8CDB3828-B9F4-C344-82E0-2D678EE65A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3749507"/>
                </p:ext>
              </p:extLst>
            </p:nvPr>
          </p:nvGraphicFramePr>
          <p:xfrm>
            <a:off x="2400300" y="4577085"/>
            <a:ext cx="4054429" cy="3937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2F21F47-E42E-7D4C-9D4F-1F47AF645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658" y="9047163"/>
              <a:ext cx="4049713" cy="1939925"/>
              <a:chOff x="2399036" y="8949486"/>
              <a:chExt cx="4050795" cy="1940962"/>
            </a:xfrm>
          </p:grpSpPr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DA79A1E7-6765-E54D-AE1B-07837214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468520"/>
                <a:ext cx="405079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</a:t>
                </a:r>
              </a:p>
            </p:txBody>
          </p:sp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DCCFFB38-3C27-6A4B-B73E-436A17A1E9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80099" y="8949486"/>
                <a:ext cx="3488669" cy="792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0C346528-325C-4642-8C60-D25567171E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88867" y="6149553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71</a:t>
              </a:r>
              <a:endParaRPr lang="x-none" altLang="x-none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787E320-63A7-6046-B025-12B5931AC9FB}"/>
              </a:ext>
            </a:extLst>
          </p:cNvPr>
          <p:cNvGrpSpPr/>
          <p:nvPr/>
        </p:nvGrpSpPr>
        <p:grpSpPr>
          <a:xfrm>
            <a:off x="7565105" y="4577085"/>
            <a:ext cx="4054429" cy="6410003"/>
            <a:chOff x="2400300" y="4577085"/>
            <a:chExt cx="4054429" cy="6410003"/>
          </a:xfrm>
        </p:grpSpPr>
        <p:graphicFrame>
          <p:nvGraphicFramePr>
            <p:cNvPr id="50" name="Диаграмма 49">
              <a:extLst>
                <a:ext uri="{FF2B5EF4-FFF2-40B4-BE49-F238E27FC236}">
                  <a16:creationId xmlns:a16="http://schemas.microsoft.com/office/drawing/2014/main" id="{F87A42B6-1E55-0F42-8C85-77953E1ADF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0052612"/>
                </p:ext>
              </p:extLst>
            </p:nvPr>
          </p:nvGraphicFramePr>
          <p:xfrm>
            <a:off x="2400300" y="4577085"/>
            <a:ext cx="4054429" cy="3937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758014C8-E18F-5442-AC03-AB480C5EF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658" y="9047163"/>
              <a:ext cx="4049713" cy="1939925"/>
              <a:chOff x="2399036" y="8949486"/>
              <a:chExt cx="4050795" cy="1940962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85A6282C-F485-A645-AF40-6B6E44E3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468520"/>
                <a:ext cx="405079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</a:t>
                </a:r>
              </a:p>
            </p:txBody>
          </p: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02B07AA5-78C5-A547-946F-CCED7F1FE2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80099" y="8949486"/>
                <a:ext cx="3488669" cy="792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04AD7104-980A-774B-AFAB-F2E98F5D3FA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88867" y="6149553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20</a:t>
              </a:r>
              <a:endParaRPr lang="x-none" altLang="x-none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5FDA6FC1-41D5-8542-8FAC-453A4DB8D496}"/>
              </a:ext>
            </a:extLst>
          </p:cNvPr>
          <p:cNvGrpSpPr/>
          <p:nvPr/>
        </p:nvGrpSpPr>
        <p:grpSpPr>
          <a:xfrm>
            <a:off x="12729910" y="4577085"/>
            <a:ext cx="4054429" cy="6410003"/>
            <a:chOff x="2400300" y="4577085"/>
            <a:chExt cx="4054429" cy="6410003"/>
          </a:xfrm>
        </p:grpSpPr>
        <p:graphicFrame>
          <p:nvGraphicFramePr>
            <p:cNvPr id="63" name="Диаграмма 62">
              <a:extLst>
                <a:ext uri="{FF2B5EF4-FFF2-40B4-BE49-F238E27FC236}">
                  <a16:creationId xmlns:a16="http://schemas.microsoft.com/office/drawing/2014/main" id="{FB2D0C78-3E87-3B43-8AF1-0520837D94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3618318"/>
                </p:ext>
              </p:extLst>
            </p:nvPr>
          </p:nvGraphicFramePr>
          <p:xfrm>
            <a:off x="2400300" y="4577085"/>
            <a:ext cx="4054429" cy="3937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0A453807-3D42-BE41-8A0E-5B08F65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658" y="9047163"/>
              <a:ext cx="4049713" cy="1939925"/>
              <a:chOff x="2399036" y="8949486"/>
              <a:chExt cx="4050795" cy="1940962"/>
            </a:xfrm>
          </p:grpSpPr>
          <p:sp>
            <p:nvSpPr>
              <p:cNvPr id="66" name="Rectangle 1">
                <a:extLst>
                  <a:ext uri="{FF2B5EF4-FFF2-40B4-BE49-F238E27FC236}">
                    <a16:creationId xmlns:a16="http://schemas.microsoft.com/office/drawing/2014/main" id="{9D4F07C2-4465-284A-87FE-722DEA5D8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468520"/>
                <a:ext cx="405079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</a:t>
                </a:r>
              </a:p>
            </p:txBody>
          </p:sp>
          <p:sp>
            <p:nvSpPr>
              <p:cNvPr id="67" name="Text Box 3">
                <a:extLst>
                  <a:ext uri="{FF2B5EF4-FFF2-40B4-BE49-F238E27FC236}">
                    <a16:creationId xmlns:a16="http://schemas.microsoft.com/office/drawing/2014/main" id="{0CF9E1AC-E181-7B46-B12F-796EE8DB3B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80099" y="8949486"/>
                <a:ext cx="3488669" cy="792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F7167508-3320-3E49-ABB5-2F089AA65C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88867" y="6149553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24</a:t>
              </a:r>
              <a:endParaRPr lang="x-none" altLang="x-none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9C9BE952-3FCC-6E44-B939-3A48128ED405}"/>
              </a:ext>
            </a:extLst>
          </p:cNvPr>
          <p:cNvGrpSpPr/>
          <p:nvPr/>
        </p:nvGrpSpPr>
        <p:grpSpPr>
          <a:xfrm>
            <a:off x="17894714" y="4577085"/>
            <a:ext cx="4054429" cy="6410003"/>
            <a:chOff x="2400300" y="4577085"/>
            <a:chExt cx="4054429" cy="6410003"/>
          </a:xfrm>
        </p:grpSpPr>
        <p:graphicFrame>
          <p:nvGraphicFramePr>
            <p:cNvPr id="69" name="Диаграмма 68">
              <a:extLst>
                <a:ext uri="{FF2B5EF4-FFF2-40B4-BE49-F238E27FC236}">
                  <a16:creationId xmlns:a16="http://schemas.microsoft.com/office/drawing/2014/main" id="{8E247074-A284-9C4E-AA7C-E675093EF3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5032785"/>
                </p:ext>
              </p:extLst>
            </p:nvPr>
          </p:nvGraphicFramePr>
          <p:xfrm>
            <a:off x="2400300" y="4577085"/>
            <a:ext cx="4054429" cy="3937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843B2A3C-2EC4-9F44-B265-A6705CC03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658" y="9047163"/>
              <a:ext cx="4049713" cy="1939925"/>
              <a:chOff x="2399036" y="8949486"/>
              <a:chExt cx="4050795" cy="1940962"/>
            </a:xfrm>
          </p:grpSpPr>
          <p:sp>
            <p:nvSpPr>
              <p:cNvPr id="72" name="Rectangle 1">
                <a:extLst>
                  <a:ext uri="{FF2B5EF4-FFF2-40B4-BE49-F238E27FC236}">
                    <a16:creationId xmlns:a16="http://schemas.microsoft.com/office/drawing/2014/main" id="{9732D450-A2C2-AB46-AC80-B052B9EF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036" y="9468520"/>
                <a:ext cx="405079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amet, consectetur adipiscing elit</a:t>
                </a:r>
              </a:p>
            </p:txBody>
          </p:sp>
          <p:sp>
            <p:nvSpPr>
              <p:cNvPr id="73" name="Text Box 3">
                <a:extLst>
                  <a:ext uri="{FF2B5EF4-FFF2-40B4-BE49-F238E27FC236}">
                    <a16:creationId xmlns:a16="http://schemas.microsoft.com/office/drawing/2014/main" id="{F2C8797B-D540-1348-B07E-EBC4E2BF82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80099" y="8949486"/>
                <a:ext cx="3488669" cy="792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Project name</a:t>
                </a:r>
                <a:endParaRPr lang="x-none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71" name="Text Box 3">
              <a:extLst>
                <a:ext uri="{FF2B5EF4-FFF2-40B4-BE49-F238E27FC236}">
                  <a16:creationId xmlns:a16="http://schemas.microsoft.com/office/drawing/2014/main" id="{0E354242-161C-4C41-9635-E03A224A62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88867" y="6149553"/>
              <a:ext cx="1277294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91</a:t>
              </a:r>
              <a:endParaRPr lang="x-none" altLang="x-none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8262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2" y="2368550"/>
            <a:ext cx="97932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Pie chart demo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aphicFrame>
        <p:nvGraphicFramePr>
          <p:cNvPr id="84" name="Диаграмма 83">
            <a:extLst>
              <a:ext uri="{FF2B5EF4-FFF2-40B4-BE49-F238E27FC236}">
                <a16:creationId xmlns:a16="http://schemas.microsoft.com/office/drawing/2014/main" id="{8CDB3828-B9F4-C344-82E0-2D678EE65AC8}"/>
              </a:ext>
            </a:extLst>
          </p:cNvPr>
          <p:cNvGraphicFramePr/>
          <p:nvPr/>
        </p:nvGraphicFramePr>
        <p:xfrm>
          <a:off x="2400300" y="4577085"/>
          <a:ext cx="4054429" cy="393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2F21F47-E42E-7D4C-9D4F-1F47AF645CC2}"/>
              </a:ext>
            </a:extLst>
          </p:cNvPr>
          <p:cNvGrpSpPr>
            <a:grpSpLocks/>
          </p:cNvGrpSpPr>
          <p:nvPr/>
        </p:nvGrpSpPr>
        <p:grpSpPr bwMode="auto">
          <a:xfrm>
            <a:off x="2402658" y="9047163"/>
            <a:ext cx="4049713" cy="1939925"/>
            <a:chOff x="2399036" y="8949486"/>
            <a:chExt cx="4050795" cy="1940962"/>
          </a:xfrm>
        </p:grpSpPr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DA79A1E7-6765-E54D-AE1B-07837214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37" name="Text Box 3">
              <a:extLst>
                <a:ext uri="{FF2B5EF4-FFF2-40B4-BE49-F238E27FC236}">
                  <a16:creationId xmlns:a16="http://schemas.microsoft.com/office/drawing/2014/main" id="{DCCFFB38-3C27-6A4B-B73E-436A17A1E9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aphicFrame>
        <p:nvGraphicFramePr>
          <p:cNvPr id="50" name="Диаграмма 49">
            <a:extLst>
              <a:ext uri="{FF2B5EF4-FFF2-40B4-BE49-F238E27FC236}">
                <a16:creationId xmlns:a16="http://schemas.microsoft.com/office/drawing/2014/main" id="{F87A42B6-1E55-0F42-8C85-77953E1ADF38}"/>
              </a:ext>
            </a:extLst>
          </p:cNvPr>
          <p:cNvGraphicFramePr/>
          <p:nvPr/>
        </p:nvGraphicFramePr>
        <p:xfrm>
          <a:off x="7565105" y="4577085"/>
          <a:ext cx="4054429" cy="393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758014C8-E18F-5442-AC03-AB480C5EF89C}"/>
              </a:ext>
            </a:extLst>
          </p:cNvPr>
          <p:cNvGrpSpPr>
            <a:grpSpLocks/>
          </p:cNvGrpSpPr>
          <p:nvPr/>
        </p:nvGrpSpPr>
        <p:grpSpPr bwMode="auto">
          <a:xfrm>
            <a:off x="7567463" y="9047163"/>
            <a:ext cx="4049713" cy="1939925"/>
            <a:chOff x="2399036" y="8949486"/>
            <a:chExt cx="4050795" cy="1940962"/>
          </a:xfrm>
        </p:grpSpPr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85A6282C-F485-A645-AF40-6B6E44E3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54" name="Text Box 3">
              <a:extLst>
                <a:ext uri="{FF2B5EF4-FFF2-40B4-BE49-F238E27FC236}">
                  <a16:creationId xmlns:a16="http://schemas.microsoft.com/office/drawing/2014/main" id="{02B07AA5-78C5-A547-946F-CCED7F1FE22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aphicFrame>
        <p:nvGraphicFramePr>
          <p:cNvPr id="63" name="Диаграмма 62">
            <a:extLst>
              <a:ext uri="{FF2B5EF4-FFF2-40B4-BE49-F238E27FC236}">
                <a16:creationId xmlns:a16="http://schemas.microsoft.com/office/drawing/2014/main" id="{FB2D0C78-3E87-3B43-8AF1-0520837D94A5}"/>
              </a:ext>
            </a:extLst>
          </p:cNvPr>
          <p:cNvGraphicFramePr/>
          <p:nvPr/>
        </p:nvGraphicFramePr>
        <p:xfrm>
          <a:off x="12729910" y="4577085"/>
          <a:ext cx="4054429" cy="393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0A453807-3D42-BE41-8A0E-5B08F65A43DD}"/>
              </a:ext>
            </a:extLst>
          </p:cNvPr>
          <p:cNvGrpSpPr>
            <a:grpSpLocks/>
          </p:cNvGrpSpPr>
          <p:nvPr/>
        </p:nvGrpSpPr>
        <p:grpSpPr bwMode="auto">
          <a:xfrm>
            <a:off x="12732268" y="9047163"/>
            <a:ext cx="4049713" cy="1939925"/>
            <a:chOff x="2399036" y="8949486"/>
            <a:chExt cx="4050795" cy="1940962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9D4F07C2-4465-284A-87FE-722DEA5D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67" name="Text Box 3">
              <a:extLst>
                <a:ext uri="{FF2B5EF4-FFF2-40B4-BE49-F238E27FC236}">
                  <a16:creationId xmlns:a16="http://schemas.microsoft.com/office/drawing/2014/main" id="{0CF9E1AC-E181-7B46-B12F-796EE8DB3B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aphicFrame>
        <p:nvGraphicFramePr>
          <p:cNvPr id="69" name="Диаграмма 68">
            <a:extLst>
              <a:ext uri="{FF2B5EF4-FFF2-40B4-BE49-F238E27FC236}">
                <a16:creationId xmlns:a16="http://schemas.microsoft.com/office/drawing/2014/main" id="{8E247074-A284-9C4E-AA7C-E675093EF32E}"/>
              </a:ext>
            </a:extLst>
          </p:cNvPr>
          <p:cNvGraphicFramePr/>
          <p:nvPr/>
        </p:nvGraphicFramePr>
        <p:xfrm>
          <a:off x="17894714" y="4577085"/>
          <a:ext cx="4054429" cy="393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43B2A3C-2EC4-9F44-B265-A6705CC03E9E}"/>
              </a:ext>
            </a:extLst>
          </p:cNvPr>
          <p:cNvGrpSpPr>
            <a:grpSpLocks/>
          </p:cNvGrpSpPr>
          <p:nvPr/>
        </p:nvGrpSpPr>
        <p:grpSpPr bwMode="auto">
          <a:xfrm>
            <a:off x="17897072" y="9047163"/>
            <a:ext cx="4049713" cy="1939925"/>
            <a:chOff x="2399036" y="8949486"/>
            <a:chExt cx="4050795" cy="1940962"/>
          </a:xfrm>
        </p:grpSpPr>
        <p:sp>
          <p:nvSpPr>
            <p:cNvPr id="72" name="Rectangle 1">
              <a:extLst>
                <a:ext uri="{FF2B5EF4-FFF2-40B4-BE49-F238E27FC236}">
                  <a16:creationId xmlns:a16="http://schemas.microsoft.com/office/drawing/2014/main" id="{9732D450-A2C2-AB46-AC80-B052B9EF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036" y="9468520"/>
              <a:ext cx="4050795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</a:t>
              </a:r>
            </a:p>
          </p:txBody>
        </p:sp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F2C8797B-D540-1348-B07E-EBC4E2BF82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0099" y="8949486"/>
              <a:ext cx="3488669" cy="792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34" name="Shape 465">
            <a:extLst>
              <a:ext uri="{FF2B5EF4-FFF2-40B4-BE49-F238E27FC236}">
                <a16:creationId xmlns:a16="http://schemas.microsoft.com/office/drawing/2014/main" id="{1DC345B7-844A-034D-93CA-2AC2A486A663}"/>
              </a:ext>
            </a:extLst>
          </p:cNvPr>
          <p:cNvSpPr>
            <a:spLocks/>
          </p:cNvSpPr>
          <p:nvPr/>
        </p:nvSpPr>
        <p:spPr bwMode="auto">
          <a:xfrm>
            <a:off x="19556037" y="6078070"/>
            <a:ext cx="865415" cy="794845"/>
          </a:xfrm>
          <a:custGeom>
            <a:avLst/>
            <a:gdLst>
              <a:gd name="T0" fmla="*/ 473467 w 21600"/>
              <a:gd name="T1" fmla="*/ 434817 h 21600"/>
              <a:gd name="T2" fmla="*/ 473467 w 21600"/>
              <a:gd name="T3" fmla="*/ 434817 h 21600"/>
              <a:gd name="T4" fmla="*/ 473467 w 21600"/>
              <a:gd name="T5" fmla="*/ 434817 h 21600"/>
              <a:gd name="T6" fmla="*/ 473467 w 21600"/>
              <a:gd name="T7" fmla="*/ 43481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4293" tIns="64293" rIns="64293" bIns="64293" anchor="ctr"/>
          <a:lstStyle/>
          <a:p>
            <a:endParaRPr lang="ru-RU"/>
          </a:p>
        </p:txBody>
      </p:sp>
      <p:sp>
        <p:nvSpPr>
          <p:cNvPr id="38" name="Shape 648">
            <a:extLst>
              <a:ext uri="{FF2B5EF4-FFF2-40B4-BE49-F238E27FC236}">
                <a16:creationId xmlns:a16="http://schemas.microsoft.com/office/drawing/2014/main" id="{A1AAB8FB-0C7D-4145-9AAA-B45B773C7879}"/>
              </a:ext>
            </a:extLst>
          </p:cNvPr>
          <p:cNvSpPr/>
          <p:nvPr/>
        </p:nvSpPr>
        <p:spPr>
          <a:xfrm>
            <a:off x="14509342" y="6106931"/>
            <a:ext cx="613043" cy="80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" name="Shape 655">
            <a:extLst>
              <a:ext uri="{FF2B5EF4-FFF2-40B4-BE49-F238E27FC236}">
                <a16:creationId xmlns:a16="http://schemas.microsoft.com/office/drawing/2014/main" id="{8FAF4924-0F1B-9C43-A9CF-50EF8CE8CF88}"/>
              </a:ext>
            </a:extLst>
          </p:cNvPr>
          <p:cNvSpPr/>
          <p:nvPr/>
        </p:nvSpPr>
        <p:spPr>
          <a:xfrm>
            <a:off x="9223096" y="6202725"/>
            <a:ext cx="792235" cy="697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Shape 636">
            <a:extLst>
              <a:ext uri="{FF2B5EF4-FFF2-40B4-BE49-F238E27FC236}">
                <a16:creationId xmlns:a16="http://schemas.microsoft.com/office/drawing/2014/main" id="{B8CD63BD-F662-5847-8CBD-420F59C14A29}"/>
              </a:ext>
            </a:extLst>
          </p:cNvPr>
          <p:cNvSpPr/>
          <p:nvPr/>
        </p:nvSpPr>
        <p:spPr>
          <a:xfrm>
            <a:off x="4044513" y="6182282"/>
            <a:ext cx="792237" cy="79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50" y="7110"/>
                </a:moveTo>
                <a:lnTo>
                  <a:pt x="9630" y="7110"/>
                </a:lnTo>
                <a:lnTo>
                  <a:pt x="9630" y="9630"/>
                </a:lnTo>
                <a:lnTo>
                  <a:pt x="12150" y="9630"/>
                </a:lnTo>
                <a:lnTo>
                  <a:pt x="12150" y="7110"/>
                </a:lnTo>
                <a:close/>
                <a:moveTo>
                  <a:pt x="17010" y="7110"/>
                </a:moveTo>
                <a:lnTo>
                  <a:pt x="14445" y="7110"/>
                </a:lnTo>
                <a:lnTo>
                  <a:pt x="14445" y="9630"/>
                </a:lnTo>
                <a:lnTo>
                  <a:pt x="17010" y="9630"/>
                </a:lnTo>
                <a:lnTo>
                  <a:pt x="17010" y="7110"/>
                </a:lnTo>
                <a:close/>
                <a:moveTo>
                  <a:pt x="20430" y="14940"/>
                </a:moveTo>
                <a:cubicBezTo>
                  <a:pt x="19080" y="14940"/>
                  <a:pt x="17685" y="14715"/>
                  <a:pt x="16065" y="14265"/>
                </a:cubicBezTo>
                <a:cubicBezTo>
                  <a:pt x="15840" y="13995"/>
                  <a:pt x="15390" y="14265"/>
                  <a:pt x="14940" y="14490"/>
                </a:cubicBezTo>
                <a:lnTo>
                  <a:pt x="12375" y="17235"/>
                </a:lnTo>
                <a:cubicBezTo>
                  <a:pt x="8955" y="15390"/>
                  <a:pt x="6210" y="12645"/>
                  <a:pt x="4365" y="9180"/>
                </a:cubicBezTo>
                <a:lnTo>
                  <a:pt x="7110" y="6660"/>
                </a:lnTo>
                <a:cubicBezTo>
                  <a:pt x="7335" y="6210"/>
                  <a:pt x="7560" y="5715"/>
                  <a:pt x="7335" y="5265"/>
                </a:cubicBezTo>
                <a:cubicBezTo>
                  <a:pt x="6885" y="4140"/>
                  <a:pt x="6660" y="2520"/>
                  <a:pt x="6660" y="1125"/>
                </a:cubicBezTo>
                <a:cubicBezTo>
                  <a:pt x="6660" y="450"/>
                  <a:pt x="6210" y="0"/>
                  <a:pt x="5490" y="0"/>
                </a:cubicBezTo>
                <a:lnTo>
                  <a:pt x="1350" y="0"/>
                </a:lnTo>
                <a:cubicBezTo>
                  <a:pt x="450" y="0"/>
                  <a:pt x="0" y="450"/>
                  <a:pt x="0" y="1125"/>
                </a:cubicBezTo>
                <a:cubicBezTo>
                  <a:pt x="0" y="12420"/>
                  <a:pt x="9180" y="21600"/>
                  <a:pt x="20430" y="21600"/>
                </a:cubicBezTo>
                <a:cubicBezTo>
                  <a:pt x="21150" y="21600"/>
                  <a:pt x="21600" y="21150"/>
                  <a:pt x="21600" y="20475"/>
                </a:cubicBezTo>
                <a:lnTo>
                  <a:pt x="21600" y="16065"/>
                </a:lnTo>
                <a:cubicBezTo>
                  <a:pt x="21600" y="15390"/>
                  <a:pt x="21150" y="14940"/>
                  <a:pt x="20430" y="14940"/>
                </a:cubicBezTo>
                <a:close/>
                <a:moveTo>
                  <a:pt x="19305" y="7110"/>
                </a:moveTo>
                <a:lnTo>
                  <a:pt x="19305" y="9630"/>
                </a:lnTo>
                <a:lnTo>
                  <a:pt x="21600" y="9630"/>
                </a:lnTo>
                <a:lnTo>
                  <a:pt x="21600" y="7110"/>
                </a:lnTo>
                <a:lnTo>
                  <a:pt x="19305" y="7110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931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35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349500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aphicFrame>
        <p:nvGraphicFramePr>
          <p:cNvPr id="51" name="Диаграмма 50">
            <a:extLst>
              <a:ext uri="{FF2B5EF4-FFF2-40B4-BE49-F238E27FC236}">
                <a16:creationId xmlns:a16="http://schemas.microsoft.com/office/drawing/2014/main" id="{9ADE592D-6201-3243-9654-D0F11EBB5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045737"/>
              </p:ext>
            </p:extLst>
          </p:nvPr>
        </p:nvGraphicFramePr>
        <p:xfrm>
          <a:off x="13704168" y="3401616"/>
          <a:ext cx="7640216" cy="741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 Box 3">
            <a:extLst>
              <a:ext uri="{FF2B5EF4-FFF2-40B4-BE49-F238E27FC236}">
                <a16:creationId xmlns:a16="http://schemas.microsoft.com/office/drawing/2014/main" id="{4D6EF0C4-016F-864F-8DC3-137C60BC6793}"/>
              </a:ext>
            </a:extLst>
          </p:cNvPr>
          <p:cNvSpPr txBox="1">
            <a:spLocks/>
          </p:cNvSpPr>
          <p:nvPr/>
        </p:nvSpPr>
        <p:spPr bwMode="auto">
          <a:xfrm>
            <a:off x="14784287" y="6507131"/>
            <a:ext cx="5472609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70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2018</a:t>
            </a:r>
            <a:endParaRPr lang="x-none" altLang="x-none" sz="70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178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36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2" y="2368550"/>
            <a:ext cx="97932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Pie chart demo slide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2400300" y="1601788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A09D1CB-4B19-EE4B-B52D-153FFAD14F94}"/>
              </a:ext>
            </a:extLst>
          </p:cNvPr>
          <p:cNvGrpSpPr/>
          <p:nvPr/>
        </p:nvGrpSpPr>
        <p:grpSpPr>
          <a:xfrm>
            <a:off x="2299043" y="9190592"/>
            <a:ext cx="9604925" cy="2098543"/>
            <a:chOff x="2299043" y="9190592"/>
            <a:chExt cx="9604925" cy="2098543"/>
          </a:xfrm>
        </p:grpSpPr>
        <p:sp>
          <p:nvSpPr>
            <p:cNvPr id="21538" name="Rectangle 1">
              <a:extLst>
                <a:ext uri="{FF2B5EF4-FFF2-40B4-BE49-F238E27FC236}">
                  <a16:creationId xmlns:a16="http://schemas.microsoft.com/office/drawing/2014/main" id="{982B643A-95BC-8A46-9D62-5A96232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106" y="9842231"/>
              <a:ext cx="7408862" cy="142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97" name="Text Box 3">
              <a:extLst>
                <a:ext uri="{FF2B5EF4-FFF2-40B4-BE49-F238E27FC236}">
                  <a16:creationId xmlns:a16="http://schemas.microsoft.com/office/drawing/2014/main" id="{868A4A30-8DCC-FD42-86E6-39FA40330C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95106" y="9323253"/>
              <a:ext cx="34877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788633CD-9501-6746-A245-5D86C94F13E4}"/>
                </a:ext>
              </a:extLst>
            </p:cNvPr>
            <p:cNvGrpSpPr/>
            <p:nvPr/>
          </p:nvGrpSpPr>
          <p:grpSpPr>
            <a:xfrm>
              <a:off x="2299043" y="9190592"/>
              <a:ext cx="2161082" cy="2098543"/>
              <a:chOff x="2299043" y="4367581"/>
              <a:chExt cx="2161082" cy="2098543"/>
            </a:xfrm>
          </p:grpSpPr>
          <p:graphicFrame>
            <p:nvGraphicFramePr>
              <p:cNvPr id="81" name="Диаграмма 80">
                <a:extLst>
                  <a:ext uri="{FF2B5EF4-FFF2-40B4-BE49-F238E27FC236}">
                    <a16:creationId xmlns:a16="http://schemas.microsoft.com/office/drawing/2014/main" id="{4AE51829-A642-DE45-921E-3ABDF3A60B3E}"/>
                  </a:ext>
                </a:extLst>
              </p:cNvPr>
              <p:cNvGraphicFramePr/>
              <p:nvPr/>
            </p:nvGraphicFramePr>
            <p:xfrm>
              <a:off x="2299043" y="4367581"/>
              <a:ext cx="2161082" cy="20985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2" name="Text Box 3">
                <a:extLst>
                  <a:ext uri="{FF2B5EF4-FFF2-40B4-BE49-F238E27FC236}">
                    <a16:creationId xmlns:a16="http://schemas.microsoft.com/office/drawing/2014/main" id="{A0DC746A-062D-E541-A809-374977FAE0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40937" y="5135980"/>
                <a:ext cx="1277294" cy="792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bg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82</a:t>
                </a:r>
                <a:endParaRPr lang="x-none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DEBB26A-735F-6346-9704-C8C52F23D893}"/>
              </a:ext>
            </a:extLst>
          </p:cNvPr>
          <p:cNvGrpSpPr/>
          <p:nvPr/>
        </p:nvGrpSpPr>
        <p:grpSpPr>
          <a:xfrm>
            <a:off x="12582922" y="9190592"/>
            <a:ext cx="9762206" cy="2098543"/>
            <a:chOff x="12582922" y="6775218"/>
            <a:chExt cx="9762206" cy="2098543"/>
          </a:xfrm>
        </p:grpSpPr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FCCD4F72-E7A3-F646-8E31-C70292E9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6266" y="7449869"/>
              <a:ext cx="7408862" cy="14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sed dlabor</a:t>
              </a:r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24A70503-05F7-7E49-BDC4-E546B86CE9C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36266" y="6930891"/>
              <a:ext cx="3487737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  <a:endParaRPr lang="x-none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750654DE-301B-C04C-AE98-13A282FDA30E}"/>
                </a:ext>
              </a:extLst>
            </p:cNvPr>
            <p:cNvGrpSpPr/>
            <p:nvPr/>
          </p:nvGrpSpPr>
          <p:grpSpPr>
            <a:xfrm>
              <a:off x="12582922" y="6775218"/>
              <a:ext cx="2161082" cy="2098543"/>
              <a:chOff x="2299043" y="4367581"/>
              <a:chExt cx="2161082" cy="2098543"/>
            </a:xfrm>
          </p:grpSpPr>
          <p:graphicFrame>
            <p:nvGraphicFramePr>
              <p:cNvPr id="87" name="Диаграмма 86">
                <a:extLst>
                  <a:ext uri="{FF2B5EF4-FFF2-40B4-BE49-F238E27FC236}">
                    <a16:creationId xmlns:a16="http://schemas.microsoft.com/office/drawing/2014/main" id="{AD571059-00C6-1D45-8589-B18AAC966B65}"/>
                  </a:ext>
                </a:extLst>
              </p:cNvPr>
              <p:cNvGraphicFramePr/>
              <p:nvPr/>
            </p:nvGraphicFramePr>
            <p:xfrm>
              <a:off x="2299043" y="4367581"/>
              <a:ext cx="2161082" cy="20985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8" name="Text Box 3">
                <a:extLst>
                  <a:ext uri="{FF2B5EF4-FFF2-40B4-BE49-F238E27FC236}">
                    <a16:creationId xmlns:a16="http://schemas.microsoft.com/office/drawing/2014/main" id="{4B3C3DE6-37C6-F443-B6EB-6326C8B3A9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40937" y="5135980"/>
                <a:ext cx="1277294" cy="792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bg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91</a:t>
                </a:r>
                <a:endParaRPr lang="x-none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9AA5CC0B-9149-0441-8CEC-1623F6101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4" y="4282664"/>
            <a:ext cx="19496086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666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37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349500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F734B4B-CF22-CB43-8088-AB0C8CAD4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754319"/>
              </p:ext>
            </p:extLst>
          </p:nvPr>
        </p:nvGraphicFramePr>
        <p:xfrm>
          <a:off x="12555749" y="4409728"/>
          <a:ext cx="9717371" cy="72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20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38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349500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F734B4B-CF22-CB43-8088-AB0C8CAD4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14111"/>
              </p:ext>
            </p:extLst>
          </p:nvPr>
        </p:nvGraphicFramePr>
        <p:xfrm>
          <a:off x="12555749" y="3833664"/>
          <a:ext cx="9717371" cy="72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0502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6">
            <a:extLst>
              <a:ext uri="{FF2B5EF4-FFF2-40B4-BE49-F238E27FC236}">
                <a16:creationId xmlns:a16="http://schemas.microsoft.com/office/drawing/2014/main" id="{B931576A-8BEA-E143-8821-4C2035E6A315}"/>
              </a:ext>
            </a:extLst>
          </p:cNvPr>
          <p:cNvSpPr/>
          <p:nvPr/>
        </p:nvSpPr>
        <p:spPr>
          <a:xfrm>
            <a:off x="-26936" y="-17860"/>
            <a:ext cx="24408000" cy="13751720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738">
            <a:extLst>
              <a:ext uri="{FF2B5EF4-FFF2-40B4-BE49-F238E27FC236}">
                <a16:creationId xmlns:a16="http://schemas.microsoft.com/office/drawing/2014/main" id="{C8C6E604-FCE7-B144-8EB6-35F5F05DF6A2}"/>
              </a:ext>
            </a:extLst>
          </p:cNvPr>
          <p:cNvSpPr/>
          <p:nvPr/>
        </p:nvSpPr>
        <p:spPr>
          <a:xfrm>
            <a:off x="10478893" y="3566657"/>
            <a:ext cx="3396342" cy="3396340"/>
          </a:xfrm>
          <a:prstGeom prst="ellipse">
            <a:avLst/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739">
            <a:extLst>
              <a:ext uri="{FF2B5EF4-FFF2-40B4-BE49-F238E27FC236}">
                <a16:creationId xmlns:a16="http://schemas.microsoft.com/office/drawing/2014/main" id="{D74C7694-71DF-9E4C-B9B3-8CD38F046082}"/>
              </a:ext>
            </a:extLst>
          </p:cNvPr>
          <p:cNvSpPr/>
          <p:nvPr/>
        </p:nvSpPr>
        <p:spPr>
          <a:xfrm>
            <a:off x="11550697" y="4646678"/>
            <a:ext cx="1252734" cy="1115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9" extrusionOk="0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Shape 741">
            <a:extLst>
              <a:ext uri="{FF2B5EF4-FFF2-40B4-BE49-F238E27FC236}">
                <a16:creationId xmlns:a16="http://schemas.microsoft.com/office/drawing/2014/main" id="{802E5592-3285-5244-8226-4E2B749097F2}"/>
              </a:ext>
            </a:extLst>
          </p:cNvPr>
          <p:cNvSpPr/>
          <p:nvPr/>
        </p:nvSpPr>
        <p:spPr>
          <a:xfrm>
            <a:off x="9884895" y="2972659"/>
            <a:ext cx="4584339" cy="4584337"/>
          </a:xfrm>
          <a:prstGeom prst="ellipse">
            <a:avLst/>
          </a:prstGeom>
          <a:noFill/>
          <a:ln w="508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746">
            <a:extLst>
              <a:ext uri="{FF2B5EF4-FFF2-40B4-BE49-F238E27FC236}">
                <a16:creationId xmlns:a16="http://schemas.microsoft.com/office/drawing/2014/main" id="{C3EABB91-694C-6142-8CB9-52F67EDE1F9D}"/>
              </a:ext>
            </a:extLst>
          </p:cNvPr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0C601D7-A130-854D-9832-8C43482C4172}"/>
              </a:ext>
            </a:extLst>
          </p:cNvPr>
          <p:cNvSpPr txBox="1">
            <a:spLocks/>
          </p:cNvSpPr>
          <p:nvPr/>
        </p:nvSpPr>
        <p:spPr bwMode="auto">
          <a:xfrm>
            <a:off x="7310583" y="8739392"/>
            <a:ext cx="97329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8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Section Break</a:t>
            </a:r>
            <a:endParaRPr lang="x-none" altLang="x-none" sz="8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629C859-6D52-7F44-8627-395AAFBC0DB7}"/>
              </a:ext>
            </a:extLst>
          </p:cNvPr>
          <p:cNvSpPr txBox="1">
            <a:spLocks/>
          </p:cNvSpPr>
          <p:nvPr/>
        </p:nvSpPr>
        <p:spPr bwMode="auto">
          <a:xfrm>
            <a:off x="9380683" y="10355111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200" spc="3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99E6059-73A5-A148-A19A-293DDBB35D9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534816" y="665312"/>
            <a:ext cx="13681719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분석 배경 </a:t>
            </a:r>
            <a:r>
              <a:rPr lang="en-US" altLang="ko-KR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: </a:t>
            </a: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제주 청년 일자리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A0E906-E0BD-47F1-9C0A-94F0643783FB}"/>
              </a:ext>
            </a:extLst>
          </p:cNvPr>
          <p:cNvGrpSpPr/>
          <p:nvPr/>
        </p:nvGrpSpPr>
        <p:grpSpPr>
          <a:xfrm>
            <a:off x="382688" y="2897560"/>
            <a:ext cx="13177464" cy="10576030"/>
            <a:chOff x="913722" y="3677394"/>
            <a:chExt cx="10844654" cy="91859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19A4FD0-0BB0-4B05-A296-AD3D76FA7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722" y="3677394"/>
              <a:ext cx="10844654" cy="91859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E39C9-D099-4CDA-A5BB-7E9307E49D8E}"/>
                </a:ext>
              </a:extLst>
            </p:cNvPr>
            <p:cNvSpPr/>
            <p:nvPr/>
          </p:nvSpPr>
          <p:spPr>
            <a:xfrm>
              <a:off x="2542928" y="9522296"/>
              <a:ext cx="7848872" cy="73672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28B6AE-0FE2-4D99-AD3D-166234BAA371}"/>
              </a:ext>
            </a:extLst>
          </p:cNvPr>
          <p:cNvGrpSpPr/>
          <p:nvPr/>
        </p:nvGrpSpPr>
        <p:grpSpPr>
          <a:xfrm>
            <a:off x="14400914" y="3617640"/>
            <a:ext cx="7632998" cy="8367255"/>
            <a:chOff x="18843357" y="5630905"/>
            <a:chExt cx="4633024" cy="6624636"/>
          </a:xfrm>
        </p:grpSpPr>
        <p:sp>
          <p:nvSpPr>
            <p:cNvPr id="23" name="Скругленный прямоугольник 73">
              <a:extLst>
                <a:ext uri="{FF2B5EF4-FFF2-40B4-BE49-F238E27FC236}">
                  <a16:creationId xmlns:a16="http://schemas.microsoft.com/office/drawing/2014/main" id="{1EA00471-9B44-44BC-91F1-37FDE5157FC4}"/>
                </a:ext>
              </a:extLst>
            </p:cNvPr>
            <p:cNvSpPr/>
            <p:nvPr/>
          </p:nvSpPr>
          <p:spPr bwMode="auto">
            <a:xfrm>
              <a:off x="18843357" y="5630905"/>
              <a:ext cx="4613275" cy="6624636"/>
            </a:xfrm>
            <a:prstGeom prst="roundRect">
              <a:avLst>
                <a:gd name="adj" fmla="val 3054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ru-RU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2588B1-697B-4997-B04F-995C68A27AEE}"/>
                </a:ext>
              </a:extLst>
            </p:cNvPr>
            <p:cNvGrpSpPr/>
            <p:nvPr/>
          </p:nvGrpSpPr>
          <p:grpSpPr>
            <a:xfrm>
              <a:off x="18863106" y="6056644"/>
              <a:ext cx="4613275" cy="6029058"/>
              <a:chOff x="8197150" y="8871877"/>
              <a:chExt cx="4613275" cy="6029058"/>
            </a:xfrm>
          </p:grpSpPr>
          <p:sp>
            <p:nvSpPr>
              <p:cNvPr id="25" name="Text Box 3">
                <a:extLst>
                  <a:ext uri="{FF2B5EF4-FFF2-40B4-BE49-F238E27FC236}">
                    <a16:creationId xmlns:a16="http://schemas.microsoft.com/office/drawing/2014/main" id="{4EA4E3F6-56F2-4312-8EC5-4D9F1811D3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7150" y="8871877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ko-KR" sz="38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WHY </a:t>
                </a:r>
                <a:r>
                  <a:rPr lang="ko-KR" altLang="en-US" sz="38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창업 </a:t>
                </a:r>
                <a:r>
                  <a:rPr lang="en-US" altLang="ko-KR" sz="38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?</a:t>
                </a:r>
                <a:endParaRPr lang="en-US" altLang="x-none" sz="38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58395C9-039A-45FA-8F08-0C5EDE7A3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6900" y="9660153"/>
                <a:ext cx="4573776" cy="5240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청년들이 제주를 떠나는 가장 첫번째 이유는 </a:t>
                </a:r>
                <a:r>
                  <a:rPr lang="ko-KR" altLang="en-US" sz="3000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일자리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제주에서 취업을 할 수 있는 자리는 매우 협소하다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이런 청년문제 해결을 위해 능동적 참여활동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자립기반 형성 등을 통해 청년 창업 활성화가 </a:t>
                </a:r>
                <a:endParaRPr lang="en-US" altLang="ko-KR" sz="3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80000"/>
                  </a:lnSpc>
                </a:pPr>
                <a:r>
                  <a:rPr lang="ko-KR" altLang="en-US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필요하다</a:t>
                </a:r>
                <a:r>
                  <a:rPr lang="en-US" altLang="ko-KR" sz="3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3B30137-DB55-3D46-AC62-A51285E97EB1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40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9" name="Shape 748">
            <a:extLst>
              <a:ext uri="{FF2B5EF4-FFF2-40B4-BE49-F238E27FC236}">
                <a16:creationId xmlns:a16="http://schemas.microsoft.com/office/drawing/2014/main" id="{B80AE8F0-40B6-0546-A3E3-C5ABA8082F87}"/>
              </a:ext>
            </a:extLst>
          </p:cNvPr>
          <p:cNvSpPr/>
          <p:nvPr/>
        </p:nvSpPr>
        <p:spPr>
          <a:xfrm>
            <a:off x="-10967" y="2851048"/>
            <a:ext cx="24405934" cy="7416000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754">
            <a:extLst>
              <a:ext uri="{FF2B5EF4-FFF2-40B4-BE49-F238E27FC236}">
                <a16:creationId xmlns:a16="http://schemas.microsoft.com/office/drawing/2014/main" id="{94E11EC7-63CF-EF47-8970-6C7B8735BEEF}"/>
              </a:ext>
            </a:extLst>
          </p:cNvPr>
          <p:cNvSpPr/>
          <p:nvPr/>
        </p:nvSpPr>
        <p:spPr>
          <a:xfrm>
            <a:off x="9650029" y="3930487"/>
            <a:ext cx="5254983" cy="5254983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" name="Phone_gold.png">
            <a:extLst>
              <a:ext uri="{FF2B5EF4-FFF2-40B4-BE49-F238E27FC236}">
                <a16:creationId xmlns:a16="http://schemas.microsoft.com/office/drawing/2014/main" id="{763F7DF5-7522-BE4D-BA9D-6CA1FC25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1905" y="1457400"/>
            <a:ext cx="5391232" cy="1016543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Shape 756">
            <a:extLst>
              <a:ext uri="{FF2B5EF4-FFF2-40B4-BE49-F238E27FC236}">
                <a16:creationId xmlns:a16="http://schemas.microsoft.com/office/drawing/2014/main" id="{578E0157-76E6-5747-AFB5-702A7E5EED92}"/>
              </a:ext>
            </a:extLst>
          </p:cNvPr>
          <p:cNvSpPr/>
          <p:nvPr/>
        </p:nvSpPr>
        <p:spPr>
          <a:xfrm>
            <a:off x="10932625" y="5230943"/>
            <a:ext cx="2689791" cy="2689791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757">
            <a:extLst>
              <a:ext uri="{FF2B5EF4-FFF2-40B4-BE49-F238E27FC236}">
                <a16:creationId xmlns:a16="http://schemas.microsoft.com/office/drawing/2014/main" id="{94C424A5-3864-394E-B810-42C42D2D7D01}"/>
              </a:ext>
            </a:extLst>
          </p:cNvPr>
          <p:cNvSpPr/>
          <p:nvPr/>
        </p:nvSpPr>
        <p:spPr>
          <a:xfrm>
            <a:off x="11700738" y="6067987"/>
            <a:ext cx="1153565" cy="101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64293" tIns="64293" rIns="64293" bIns="64293" anchor="ctr"/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217CBA8-A931-5944-8AE0-9120BC0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276" y="3473624"/>
            <a:ext cx="5948962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culpa qui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E5297BE-F10B-2742-AD88-A6D5432E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630" y="3473623"/>
            <a:ext cx="5948962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culpa qui</a:t>
            </a:r>
          </a:p>
        </p:txBody>
      </p:sp>
    </p:spTree>
    <p:extLst>
      <p:ext uri="{BB962C8B-B14F-4D97-AF65-F5344CB8AC3E}">
        <p14:creationId xmlns:p14="http://schemas.microsoft.com/office/powerpoint/2010/main" val="166452511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41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714016"/>
            <a:ext cx="10657383" cy="7155993"/>
            <a:chOff x="2759075" y="2864132"/>
            <a:chExt cx="10657620" cy="715484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10638570" cy="474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349BBCB6-A9E4-B042-8C07-31B8FDB79B29}"/>
              </a:ext>
            </a:extLst>
          </p:cNvPr>
          <p:cNvSpPr/>
          <p:nvPr/>
        </p:nvSpPr>
        <p:spPr>
          <a:xfrm>
            <a:off x="14782565" y="3761656"/>
            <a:ext cx="1785942" cy="6143625"/>
          </a:xfrm>
          <a:custGeom>
            <a:avLst/>
            <a:gdLst>
              <a:gd name="connsiteX0" fmla="*/ 892971 w 1785942"/>
              <a:gd name="connsiteY0" fmla="*/ 0 h 6143625"/>
              <a:gd name="connsiteX1" fmla="*/ 1339562 w 1785942"/>
              <a:gd name="connsiteY1" fmla="*/ 446591 h 6143625"/>
              <a:gd name="connsiteX2" fmla="*/ 1339561 w 1785942"/>
              <a:gd name="connsiteY2" fmla="*/ 4481599 h 6143625"/>
              <a:gd name="connsiteX3" fmla="*/ 1392239 w 1785942"/>
              <a:gd name="connsiteY3" fmla="*/ 4510192 h 6143625"/>
              <a:gd name="connsiteX4" fmla="*/ 1785942 w 1785942"/>
              <a:gd name="connsiteY4" fmla="*/ 5250656 h 6143625"/>
              <a:gd name="connsiteX5" fmla="*/ 892971 w 1785942"/>
              <a:gd name="connsiteY5" fmla="*/ 6143625 h 6143625"/>
              <a:gd name="connsiteX6" fmla="*/ 0 w 1785942"/>
              <a:gd name="connsiteY6" fmla="*/ 5250656 h 6143625"/>
              <a:gd name="connsiteX7" fmla="*/ 393703 w 1785942"/>
              <a:gd name="connsiteY7" fmla="*/ 4510192 h 6143625"/>
              <a:gd name="connsiteX8" fmla="*/ 446380 w 1785942"/>
              <a:gd name="connsiteY8" fmla="*/ 4481600 h 6143625"/>
              <a:gd name="connsiteX9" fmla="*/ 446380 w 1785942"/>
              <a:gd name="connsiteY9" fmla="*/ 446591 h 6143625"/>
              <a:gd name="connsiteX10" fmla="*/ 892971 w 1785942"/>
              <a:gd name="connsiteY10" fmla="*/ 0 h 614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5942" h="6143625">
                <a:moveTo>
                  <a:pt x="892971" y="0"/>
                </a:moveTo>
                <a:cubicBezTo>
                  <a:pt x="1139616" y="0"/>
                  <a:pt x="1339562" y="199946"/>
                  <a:pt x="1339562" y="446591"/>
                </a:cubicBezTo>
                <a:lnTo>
                  <a:pt x="1339561" y="4481599"/>
                </a:lnTo>
                <a:lnTo>
                  <a:pt x="1392239" y="4510192"/>
                </a:lnTo>
                <a:cubicBezTo>
                  <a:pt x="1629771" y="4670665"/>
                  <a:pt x="1785942" y="4942423"/>
                  <a:pt x="1785942" y="5250656"/>
                </a:cubicBezTo>
                <a:cubicBezTo>
                  <a:pt x="1785942" y="5743829"/>
                  <a:pt x="1386145" y="6143625"/>
                  <a:pt x="892971" y="6143625"/>
                </a:cubicBezTo>
                <a:cubicBezTo>
                  <a:pt x="399797" y="6143625"/>
                  <a:pt x="0" y="5743829"/>
                  <a:pt x="0" y="5250656"/>
                </a:cubicBezTo>
                <a:cubicBezTo>
                  <a:pt x="0" y="4942423"/>
                  <a:pt x="156171" y="4670665"/>
                  <a:pt x="393703" y="4510192"/>
                </a:cubicBezTo>
                <a:lnTo>
                  <a:pt x="446380" y="4481600"/>
                </a:lnTo>
                <a:lnTo>
                  <a:pt x="446380" y="446591"/>
                </a:lnTo>
                <a:cubicBezTo>
                  <a:pt x="446380" y="199946"/>
                  <a:pt x="646326" y="0"/>
                  <a:pt x="892971" y="0"/>
                </a:cubicBezTo>
                <a:close/>
              </a:path>
            </a:pathLst>
          </a:custGeom>
          <a:solidFill>
            <a:schemeClr val="tx2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790">
            <a:extLst>
              <a:ext uri="{FF2B5EF4-FFF2-40B4-BE49-F238E27FC236}">
                <a16:creationId xmlns:a16="http://schemas.microsoft.com/office/drawing/2014/main" id="{5B9C5075-2DA1-2240-BE8D-DB5CC0C2B153}"/>
              </a:ext>
            </a:extLst>
          </p:cNvPr>
          <p:cNvSpPr/>
          <p:nvPr/>
        </p:nvSpPr>
        <p:spPr>
          <a:xfrm>
            <a:off x="15085303" y="8422080"/>
            <a:ext cx="1180465" cy="1180464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91">
            <a:extLst>
              <a:ext uri="{FF2B5EF4-FFF2-40B4-BE49-F238E27FC236}">
                <a16:creationId xmlns:a16="http://schemas.microsoft.com/office/drawing/2014/main" id="{88806F11-34BD-0D4F-A216-58D372F94DE1}"/>
              </a:ext>
            </a:extLst>
          </p:cNvPr>
          <p:cNvSpPr/>
          <p:nvPr/>
        </p:nvSpPr>
        <p:spPr>
          <a:xfrm>
            <a:off x="15447522" y="5649517"/>
            <a:ext cx="456028" cy="3276568"/>
          </a:xfrm>
          <a:prstGeom prst="rect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789081C0-DED7-F04C-BF60-33B285E1DF59}"/>
              </a:ext>
            </a:extLst>
          </p:cNvPr>
          <p:cNvSpPr/>
          <p:nvPr/>
        </p:nvSpPr>
        <p:spPr>
          <a:xfrm>
            <a:off x="17346840" y="3761656"/>
            <a:ext cx="1785940" cy="6143625"/>
          </a:xfrm>
          <a:custGeom>
            <a:avLst/>
            <a:gdLst>
              <a:gd name="connsiteX0" fmla="*/ 892970 w 1785940"/>
              <a:gd name="connsiteY0" fmla="*/ 0 h 6143625"/>
              <a:gd name="connsiteX1" fmla="*/ 1339558 w 1785940"/>
              <a:gd name="connsiteY1" fmla="*/ 446590 h 6143625"/>
              <a:gd name="connsiteX2" fmla="*/ 1339558 w 1785940"/>
              <a:gd name="connsiteY2" fmla="*/ 4481598 h 6143625"/>
              <a:gd name="connsiteX3" fmla="*/ 1392238 w 1785940"/>
              <a:gd name="connsiteY3" fmla="*/ 4510192 h 6143625"/>
              <a:gd name="connsiteX4" fmla="*/ 1785940 w 1785940"/>
              <a:gd name="connsiteY4" fmla="*/ 5250656 h 6143625"/>
              <a:gd name="connsiteX5" fmla="*/ 892970 w 1785940"/>
              <a:gd name="connsiteY5" fmla="*/ 6143625 h 6143625"/>
              <a:gd name="connsiteX6" fmla="*/ 0 w 1785940"/>
              <a:gd name="connsiteY6" fmla="*/ 5250656 h 6143625"/>
              <a:gd name="connsiteX7" fmla="*/ 393702 w 1785940"/>
              <a:gd name="connsiteY7" fmla="*/ 4510192 h 6143625"/>
              <a:gd name="connsiteX8" fmla="*/ 446378 w 1785940"/>
              <a:gd name="connsiteY8" fmla="*/ 4481600 h 6143625"/>
              <a:gd name="connsiteX9" fmla="*/ 446378 w 1785940"/>
              <a:gd name="connsiteY9" fmla="*/ 446590 h 6143625"/>
              <a:gd name="connsiteX10" fmla="*/ 892970 w 1785940"/>
              <a:gd name="connsiteY10" fmla="*/ 0 h 614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5940" h="6143625">
                <a:moveTo>
                  <a:pt x="892970" y="0"/>
                </a:moveTo>
                <a:cubicBezTo>
                  <a:pt x="1139614" y="0"/>
                  <a:pt x="1339558" y="199945"/>
                  <a:pt x="1339558" y="446590"/>
                </a:cubicBezTo>
                <a:lnTo>
                  <a:pt x="1339558" y="4481598"/>
                </a:lnTo>
                <a:lnTo>
                  <a:pt x="1392238" y="4510192"/>
                </a:lnTo>
                <a:cubicBezTo>
                  <a:pt x="1629770" y="4670665"/>
                  <a:pt x="1785940" y="4942423"/>
                  <a:pt x="1785940" y="5250656"/>
                </a:cubicBezTo>
                <a:cubicBezTo>
                  <a:pt x="1785940" y="5743829"/>
                  <a:pt x="1386144" y="6143625"/>
                  <a:pt x="892970" y="6143625"/>
                </a:cubicBezTo>
                <a:cubicBezTo>
                  <a:pt x="399796" y="6143625"/>
                  <a:pt x="0" y="5743829"/>
                  <a:pt x="0" y="5250656"/>
                </a:cubicBezTo>
                <a:cubicBezTo>
                  <a:pt x="0" y="4942423"/>
                  <a:pt x="156170" y="4670665"/>
                  <a:pt x="393702" y="4510192"/>
                </a:cubicBezTo>
                <a:lnTo>
                  <a:pt x="446378" y="4481600"/>
                </a:lnTo>
                <a:lnTo>
                  <a:pt x="446378" y="446590"/>
                </a:lnTo>
                <a:cubicBezTo>
                  <a:pt x="446378" y="199945"/>
                  <a:pt x="646324" y="0"/>
                  <a:pt x="892970" y="0"/>
                </a:cubicBezTo>
                <a:close/>
              </a:path>
            </a:pathLst>
          </a:custGeom>
          <a:solidFill>
            <a:schemeClr val="tx2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797">
            <a:extLst>
              <a:ext uri="{FF2B5EF4-FFF2-40B4-BE49-F238E27FC236}">
                <a16:creationId xmlns:a16="http://schemas.microsoft.com/office/drawing/2014/main" id="{24E0534B-7163-624C-9B90-C5ACED1E55EA}"/>
              </a:ext>
            </a:extLst>
          </p:cNvPr>
          <p:cNvSpPr/>
          <p:nvPr/>
        </p:nvSpPr>
        <p:spPr>
          <a:xfrm>
            <a:off x="17649578" y="8422080"/>
            <a:ext cx="1180464" cy="1180464"/>
          </a:xfrm>
          <a:prstGeom prst="ellipse">
            <a:avLst/>
          </a:prstGeom>
          <a:solidFill>
            <a:schemeClr val="accent2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798">
            <a:extLst>
              <a:ext uri="{FF2B5EF4-FFF2-40B4-BE49-F238E27FC236}">
                <a16:creationId xmlns:a16="http://schemas.microsoft.com/office/drawing/2014/main" id="{18810EBE-0845-D342-A30B-B3D2BD30AA6E}"/>
              </a:ext>
            </a:extLst>
          </p:cNvPr>
          <p:cNvSpPr/>
          <p:nvPr/>
        </p:nvSpPr>
        <p:spPr>
          <a:xfrm>
            <a:off x="18011797" y="6855862"/>
            <a:ext cx="456026" cy="2070223"/>
          </a:xfrm>
          <a:prstGeom prst="rect">
            <a:avLst/>
          </a:prstGeom>
          <a:solidFill>
            <a:schemeClr val="accent2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E33F629F-9EE0-E243-843C-58324BD5D292}"/>
              </a:ext>
            </a:extLst>
          </p:cNvPr>
          <p:cNvSpPr/>
          <p:nvPr/>
        </p:nvSpPr>
        <p:spPr>
          <a:xfrm>
            <a:off x="19911116" y="3761656"/>
            <a:ext cx="1785940" cy="6143625"/>
          </a:xfrm>
          <a:custGeom>
            <a:avLst/>
            <a:gdLst>
              <a:gd name="connsiteX0" fmla="*/ 892970 w 1785940"/>
              <a:gd name="connsiteY0" fmla="*/ 0 h 6143625"/>
              <a:gd name="connsiteX1" fmla="*/ 1339558 w 1785940"/>
              <a:gd name="connsiteY1" fmla="*/ 446590 h 6143625"/>
              <a:gd name="connsiteX2" fmla="*/ 1339558 w 1785940"/>
              <a:gd name="connsiteY2" fmla="*/ 4481598 h 6143625"/>
              <a:gd name="connsiteX3" fmla="*/ 1392238 w 1785940"/>
              <a:gd name="connsiteY3" fmla="*/ 4510192 h 6143625"/>
              <a:gd name="connsiteX4" fmla="*/ 1785940 w 1785940"/>
              <a:gd name="connsiteY4" fmla="*/ 5250656 h 6143625"/>
              <a:gd name="connsiteX5" fmla="*/ 892970 w 1785940"/>
              <a:gd name="connsiteY5" fmla="*/ 6143625 h 6143625"/>
              <a:gd name="connsiteX6" fmla="*/ 0 w 1785940"/>
              <a:gd name="connsiteY6" fmla="*/ 5250656 h 6143625"/>
              <a:gd name="connsiteX7" fmla="*/ 393702 w 1785940"/>
              <a:gd name="connsiteY7" fmla="*/ 4510192 h 6143625"/>
              <a:gd name="connsiteX8" fmla="*/ 446378 w 1785940"/>
              <a:gd name="connsiteY8" fmla="*/ 4481600 h 6143625"/>
              <a:gd name="connsiteX9" fmla="*/ 446378 w 1785940"/>
              <a:gd name="connsiteY9" fmla="*/ 446590 h 6143625"/>
              <a:gd name="connsiteX10" fmla="*/ 892970 w 1785940"/>
              <a:gd name="connsiteY10" fmla="*/ 0 h 614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5940" h="6143625">
                <a:moveTo>
                  <a:pt x="892970" y="0"/>
                </a:moveTo>
                <a:cubicBezTo>
                  <a:pt x="1139614" y="0"/>
                  <a:pt x="1339558" y="199945"/>
                  <a:pt x="1339558" y="446590"/>
                </a:cubicBezTo>
                <a:lnTo>
                  <a:pt x="1339558" y="4481598"/>
                </a:lnTo>
                <a:lnTo>
                  <a:pt x="1392238" y="4510192"/>
                </a:lnTo>
                <a:cubicBezTo>
                  <a:pt x="1629770" y="4670665"/>
                  <a:pt x="1785940" y="4942423"/>
                  <a:pt x="1785940" y="5250656"/>
                </a:cubicBezTo>
                <a:cubicBezTo>
                  <a:pt x="1785940" y="5743829"/>
                  <a:pt x="1386144" y="6143625"/>
                  <a:pt x="892970" y="6143625"/>
                </a:cubicBezTo>
                <a:cubicBezTo>
                  <a:pt x="399796" y="6143625"/>
                  <a:pt x="0" y="5743829"/>
                  <a:pt x="0" y="5250656"/>
                </a:cubicBezTo>
                <a:cubicBezTo>
                  <a:pt x="0" y="4942423"/>
                  <a:pt x="156170" y="4670665"/>
                  <a:pt x="393702" y="4510192"/>
                </a:cubicBezTo>
                <a:lnTo>
                  <a:pt x="446378" y="4481600"/>
                </a:lnTo>
                <a:lnTo>
                  <a:pt x="446378" y="446590"/>
                </a:lnTo>
                <a:cubicBezTo>
                  <a:pt x="446378" y="199945"/>
                  <a:pt x="646324" y="0"/>
                  <a:pt x="892970" y="0"/>
                </a:cubicBezTo>
                <a:close/>
              </a:path>
            </a:pathLst>
          </a:custGeom>
          <a:solidFill>
            <a:schemeClr val="tx2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803">
            <a:extLst>
              <a:ext uri="{FF2B5EF4-FFF2-40B4-BE49-F238E27FC236}">
                <a16:creationId xmlns:a16="http://schemas.microsoft.com/office/drawing/2014/main" id="{0116DEF8-82A6-E847-9287-D18655371489}"/>
              </a:ext>
            </a:extLst>
          </p:cNvPr>
          <p:cNvSpPr/>
          <p:nvPr/>
        </p:nvSpPr>
        <p:spPr>
          <a:xfrm>
            <a:off x="20213855" y="8422080"/>
            <a:ext cx="1180463" cy="1180464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6" name="Shape 804">
            <a:extLst>
              <a:ext uri="{FF2B5EF4-FFF2-40B4-BE49-F238E27FC236}">
                <a16:creationId xmlns:a16="http://schemas.microsoft.com/office/drawing/2014/main" id="{D919595B-1DE8-D241-A339-4EA0820F42BB}"/>
              </a:ext>
            </a:extLst>
          </p:cNvPr>
          <p:cNvSpPr/>
          <p:nvPr/>
        </p:nvSpPr>
        <p:spPr>
          <a:xfrm>
            <a:off x="20576071" y="5021439"/>
            <a:ext cx="456027" cy="3904646"/>
          </a:xfrm>
          <a:prstGeom prst="rect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BDDBA6EB-BD76-1D44-98DA-41B4B100F7D2}"/>
              </a:ext>
            </a:extLst>
          </p:cNvPr>
          <p:cNvSpPr txBox="1">
            <a:spLocks/>
          </p:cNvSpPr>
          <p:nvPr/>
        </p:nvSpPr>
        <p:spPr bwMode="auto">
          <a:xfrm>
            <a:off x="15108749" y="8709860"/>
            <a:ext cx="118046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1</a:t>
            </a:r>
            <a:endParaRPr lang="x-none" altLang="x-none" sz="32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F8EA8A06-4DC0-4C42-B7FC-7E09F45CCCA8}"/>
              </a:ext>
            </a:extLst>
          </p:cNvPr>
          <p:cNvSpPr txBox="1">
            <a:spLocks/>
          </p:cNvSpPr>
          <p:nvPr/>
        </p:nvSpPr>
        <p:spPr bwMode="auto">
          <a:xfrm>
            <a:off x="17649577" y="8709860"/>
            <a:ext cx="118046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2</a:t>
            </a:r>
            <a:endParaRPr lang="x-none" altLang="x-none" sz="32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6B7CBBEF-09BF-9B49-A460-33E374E5FEAC}"/>
              </a:ext>
            </a:extLst>
          </p:cNvPr>
          <p:cNvSpPr txBox="1">
            <a:spLocks/>
          </p:cNvSpPr>
          <p:nvPr/>
        </p:nvSpPr>
        <p:spPr bwMode="auto">
          <a:xfrm>
            <a:off x="20213855" y="8709860"/>
            <a:ext cx="118046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3</a:t>
            </a:r>
            <a:endParaRPr lang="x-none" altLang="x-none" sz="32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B118550-25C3-794C-B28A-BDBB641DD757}"/>
              </a:ext>
            </a:extLst>
          </p:cNvPr>
          <p:cNvGrpSpPr/>
          <p:nvPr/>
        </p:nvGrpSpPr>
        <p:grpSpPr>
          <a:xfrm>
            <a:off x="14179894" y="4934351"/>
            <a:ext cx="928855" cy="792162"/>
            <a:chOff x="14179894" y="5201816"/>
            <a:chExt cx="928855" cy="792162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B81201D1-AAC1-B441-85D6-9627A7EAAC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79894" y="5201816"/>
              <a:ext cx="928855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82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D43F701F-E5FB-7E40-9000-94D20FA727B5}"/>
                </a:ext>
              </a:extLst>
            </p:cNvPr>
            <p:cNvCxnSpPr/>
            <p:nvPr/>
          </p:nvCxnSpPr>
          <p:spPr bwMode="auto">
            <a:xfrm>
              <a:off x="14179894" y="5901987"/>
              <a:ext cx="892969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9FCF3EF6-26BC-F746-9D8D-D0C4F00937C9}"/>
              </a:ext>
            </a:extLst>
          </p:cNvPr>
          <p:cNvGrpSpPr/>
          <p:nvPr/>
        </p:nvGrpSpPr>
        <p:grpSpPr>
          <a:xfrm>
            <a:off x="16663745" y="6179571"/>
            <a:ext cx="928855" cy="792162"/>
            <a:chOff x="14179894" y="5201816"/>
            <a:chExt cx="928855" cy="792162"/>
          </a:xfrm>
        </p:grpSpPr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2B6272F4-717A-7A42-9FB3-B81E518F51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79894" y="5201816"/>
              <a:ext cx="928855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43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8A88B4-B740-3B49-AE66-B14B2E393F3E}"/>
                </a:ext>
              </a:extLst>
            </p:cNvPr>
            <p:cNvCxnSpPr/>
            <p:nvPr/>
          </p:nvCxnSpPr>
          <p:spPr bwMode="auto">
            <a:xfrm>
              <a:off x="14179894" y="5901987"/>
              <a:ext cx="892969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EB0BDD3-D89E-9144-9AA7-422E36372351}"/>
              </a:ext>
            </a:extLst>
          </p:cNvPr>
          <p:cNvGrpSpPr/>
          <p:nvPr/>
        </p:nvGrpSpPr>
        <p:grpSpPr>
          <a:xfrm>
            <a:off x="19256033" y="4350770"/>
            <a:ext cx="928855" cy="792162"/>
            <a:chOff x="14179894" y="5201816"/>
            <a:chExt cx="928855" cy="792162"/>
          </a:xfrm>
        </p:grpSpPr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1C65976F-C117-844B-B171-BA10AAD05C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79894" y="5201816"/>
              <a:ext cx="928855" cy="79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91</a:t>
              </a:r>
              <a:endParaRPr lang="x-none" altLang="x-none" sz="32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892C8242-C2D1-D34C-80F9-724717087367}"/>
                </a:ext>
              </a:extLst>
            </p:cNvPr>
            <p:cNvCxnSpPr/>
            <p:nvPr/>
          </p:nvCxnSpPr>
          <p:spPr bwMode="auto">
            <a:xfrm>
              <a:off x="14179894" y="5901987"/>
              <a:ext cx="892969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583037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B1EBC92-338C-CF4F-B677-17EBDC7607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12023" y="4343087"/>
            <a:ext cx="7847674" cy="4451224"/>
          </a:xfrm>
        </p:spPr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349500"/>
            <a:ext cx="8065094" cy="7820790"/>
            <a:chOff x="2759075" y="2864132"/>
            <a:chExt cx="8065274" cy="781953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046224" cy="5409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9" name="image15.png">
            <a:extLst>
              <a:ext uri="{FF2B5EF4-FFF2-40B4-BE49-F238E27FC236}">
                <a16:creationId xmlns:a16="http://schemas.microsoft.com/office/drawing/2014/main" id="{CEE37BFC-CFA8-4841-BD8D-865962B6E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1972" y="3761656"/>
            <a:ext cx="9099300" cy="7627762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E0633-36E8-CE4F-BE9C-7A86D0447B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73542" y="8255986"/>
            <a:ext cx="1393420" cy="2461059"/>
          </a:xfrm>
        </p:spPr>
      </p:sp>
      <p:pic>
        <p:nvPicPr>
          <p:cNvPr id="10" name="Phone_gold.png">
            <a:extLst>
              <a:ext uri="{FF2B5EF4-FFF2-40B4-BE49-F238E27FC236}">
                <a16:creationId xmlns:a16="http://schemas.microsoft.com/office/drawing/2014/main" id="{5F4BFFB8-F34D-B34D-AE4A-D383A6A16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82922" y="7810894"/>
            <a:ext cx="1753550" cy="3306405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10361BFF-133F-5D4A-9725-58B4404E8116}"/>
              </a:ext>
            </a:extLst>
          </p:cNvPr>
          <p:cNvSpPr/>
          <p:nvPr/>
        </p:nvSpPr>
        <p:spPr>
          <a:xfrm rot="7651870">
            <a:off x="10722287" y="1147537"/>
            <a:ext cx="4699313" cy="5393181"/>
          </a:xfrm>
          <a:custGeom>
            <a:avLst/>
            <a:gdLst>
              <a:gd name="connsiteX0" fmla="*/ 486420 w 4699313"/>
              <a:gd name="connsiteY0" fmla="*/ 4474848 h 5393181"/>
              <a:gd name="connsiteX1" fmla="*/ 918335 w 4699313"/>
              <a:gd name="connsiteY1" fmla="*/ 1180290 h 5393181"/>
              <a:gd name="connsiteX2" fmla="*/ 1756071 w 4699313"/>
              <a:gd name="connsiteY2" fmla="*/ 769576 h 5393181"/>
              <a:gd name="connsiteX3" fmla="*/ 1936461 w 4699313"/>
              <a:gd name="connsiteY3" fmla="*/ 731859 h 5393181"/>
              <a:gd name="connsiteX4" fmla="*/ 2302390 w 4699313"/>
              <a:gd name="connsiteY4" fmla="*/ 0 h 5393181"/>
              <a:gd name="connsiteX5" fmla="*/ 2659775 w 4699313"/>
              <a:gd name="connsiteY5" fmla="*/ 714768 h 5393181"/>
              <a:gd name="connsiteX6" fmla="*/ 2876967 w 4699313"/>
              <a:gd name="connsiteY6" fmla="*/ 753857 h 5393181"/>
              <a:gd name="connsiteX7" fmla="*/ 4212893 w 4699313"/>
              <a:gd name="connsiteY7" fmla="*/ 1612203 h 5393181"/>
              <a:gd name="connsiteX8" fmla="*/ 3780978 w 4699313"/>
              <a:gd name="connsiteY8" fmla="*/ 4906761 h 5393181"/>
              <a:gd name="connsiteX9" fmla="*/ 486420 w 4699313"/>
              <a:gd name="connsiteY9" fmla="*/ 4474848 h 5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9313" h="5393181">
                <a:moveTo>
                  <a:pt x="486420" y="4474848"/>
                </a:moveTo>
                <a:cubicBezTo>
                  <a:pt x="-304077" y="3445811"/>
                  <a:pt x="-110703" y="1970788"/>
                  <a:pt x="918335" y="1180290"/>
                </a:cubicBezTo>
                <a:cubicBezTo>
                  <a:pt x="1175594" y="982665"/>
                  <a:pt x="1460727" y="846533"/>
                  <a:pt x="1756071" y="769576"/>
                </a:cubicBezTo>
                <a:lnTo>
                  <a:pt x="1936461" y="731859"/>
                </a:lnTo>
                <a:lnTo>
                  <a:pt x="2302390" y="0"/>
                </a:lnTo>
                <a:lnTo>
                  <a:pt x="2659775" y="714768"/>
                </a:lnTo>
                <a:lnTo>
                  <a:pt x="2876967" y="753857"/>
                </a:lnTo>
                <a:cubicBezTo>
                  <a:pt x="3390185" y="871747"/>
                  <a:pt x="3867050" y="1162000"/>
                  <a:pt x="4212893" y="1612203"/>
                </a:cubicBezTo>
                <a:cubicBezTo>
                  <a:pt x="5003390" y="2641240"/>
                  <a:pt x="4810016" y="4116263"/>
                  <a:pt x="3780978" y="4906761"/>
                </a:cubicBezTo>
                <a:cubicBezTo>
                  <a:pt x="2751941" y="5697259"/>
                  <a:pt x="1276917" y="5503884"/>
                  <a:pt x="486420" y="4474848"/>
                </a:cubicBez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1FF5392C-70D7-E544-8B93-5E2C4C89272A}"/>
              </a:ext>
            </a:extLst>
          </p:cNvPr>
          <p:cNvSpPr/>
          <p:nvPr/>
        </p:nvSpPr>
        <p:spPr>
          <a:xfrm rot="12772118">
            <a:off x="19984894" y="6368737"/>
            <a:ext cx="3024264" cy="3470806"/>
          </a:xfrm>
          <a:custGeom>
            <a:avLst/>
            <a:gdLst>
              <a:gd name="connsiteX0" fmla="*/ 486420 w 4699313"/>
              <a:gd name="connsiteY0" fmla="*/ 4474848 h 5393181"/>
              <a:gd name="connsiteX1" fmla="*/ 918335 w 4699313"/>
              <a:gd name="connsiteY1" fmla="*/ 1180290 h 5393181"/>
              <a:gd name="connsiteX2" fmla="*/ 1756071 w 4699313"/>
              <a:gd name="connsiteY2" fmla="*/ 769576 h 5393181"/>
              <a:gd name="connsiteX3" fmla="*/ 1936461 w 4699313"/>
              <a:gd name="connsiteY3" fmla="*/ 731859 h 5393181"/>
              <a:gd name="connsiteX4" fmla="*/ 2302390 w 4699313"/>
              <a:gd name="connsiteY4" fmla="*/ 0 h 5393181"/>
              <a:gd name="connsiteX5" fmla="*/ 2659775 w 4699313"/>
              <a:gd name="connsiteY5" fmla="*/ 714768 h 5393181"/>
              <a:gd name="connsiteX6" fmla="*/ 2876967 w 4699313"/>
              <a:gd name="connsiteY6" fmla="*/ 753857 h 5393181"/>
              <a:gd name="connsiteX7" fmla="*/ 4212893 w 4699313"/>
              <a:gd name="connsiteY7" fmla="*/ 1612203 h 5393181"/>
              <a:gd name="connsiteX8" fmla="*/ 3780978 w 4699313"/>
              <a:gd name="connsiteY8" fmla="*/ 4906761 h 5393181"/>
              <a:gd name="connsiteX9" fmla="*/ 486420 w 4699313"/>
              <a:gd name="connsiteY9" fmla="*/ 4474848 h 5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9313" h="5393181">
                <a:moveTo>
                  <a:pt x="486420" y="4474848"/>
                </a:moveTo>
                <a:cubicBezTo>
                  <a:pt x="-304077" y="3445811"/>
                  <a:pt x="-110703" y="1970788"/>
                  <a:pt x="918335" y="1180290"/>
                </a:cubicBezTo>
                <a:cubicBezTo>
                  <a:pt x="1175594" y="982665"/>
                  <a:pt x="1460727" y="846533"/>
                  <a:pt x="1756071" y="769576"/>
                </a:cubicBezTo>
                <a:lnTo>
                  <a:pt x="1936461" y="731859"/>
                </a:lnTo>
                <a:lnTo>
                  <a:pt x="2302390" y="0"/>
                </a:lnTo>
                <a:lnTo>
                  <a:pt x="2659775" y="714768"/>
                </a:lnTo>
                <a:lnTo>
                  <a:pt x="2876967" y="753857"/>
                </a:lnTo>
                <a:cubicBezTo>
                  <a:pt x="3390185" y="871747"/>
                  <a:pt x="3867050" y="1162000"/>
                  <a:pt x="4212893" y="1612203"/>
                </a:cubicBezTo>
                <a:cubicBezTo>
                  <a:pt x="5003390" y="2641240"/>
                  <a:pt x="4810016" y="4116263"/>
                  <a:pt x="3780978" y="4906761"/>
                </a:cubicBezTo>
                <a:cubicBezTo>
                  <a:pt x="2751941" y="5697259"/>
                  <a:pt x="1276917" y="5503884"/>
                  <a:pt x="486420" y="4474848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Shape 648">
            <a:extLst>
              <a:ext uri="{FF2B5EF4-FFF2-40B4-BE49-F238E27FC236}">
                <a16:creationId xmlns:a16="http://schemas.microsoft.com/office/drawing/2014/main" id="{6C50F3C7-AE27-8041-9D1D-5C9B1D0E8698}"/>
              </a:ext>
            </a:extLst>
          </p:cNvPr>
          <p:cNvSpPr/>
          <p:nvPr/>
        </p:nvSpPr>
        <p:spPr>
          <a:xfrm>
            <a:off x="21209861" y="7322495"/>
            <a:ext cx="782631" cy="102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tx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467D355-5D54-BA4D-8ED0-A6DA8799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364" y="2242151"/>
            <a:ext cx="3926924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endParaRPr lang="en-US" alt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7521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F3AE7ED8-A3E4-A447-9047-644E74BCFB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26957" y="3376344"/>
            <a:ext cx="7870705" cy="4478118"/>
          </a:xfrm>
        </p:spPr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3B30137-DB55-3D46-AC62-A51285E97EB1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3074650" y="3116263"/>
            <a:ext cx="78486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6915B3A-F0DC-504A-946E-346CB2B559F1}"/>
              </a:ext>
            </a:extLst>
          </p:cNvPr>
          <p:cNvSpPr txBox="1">
            <a:spLocks/>
          </p:cNvSpPr>
          <p:nvPr/>
        </p:nvSpPr>
        <p:spPr bwMode="auto">
          <a:xfrm>
            <a:off x="13076237" y="2349500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F34A41A0-7244-3546-9DEB-7C79443E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650" y="4759325"/>
            <a:ext cx="94138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enim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ad minim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veniam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quis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nostrud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exercitation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ullamco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occaecat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cupidatat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non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proident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laudantium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totam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rem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aperiam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eaque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ipsa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quae ab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illo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inventore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veritatis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quasi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architecto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beatae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vitae dicta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sunt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34" name="image15.png">
            <a:extLst>
              <a:ext uri="{FF2B5EF4-FFF2-40B4-BE49-F238E27FC236}">
                <a16:creationId xmlns:a16="http://schemas.microsoft.com/office/drawing/2014/main" id="{4AF67540-823E-894C-B18B-0BFCE623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0880" y="2825552"/>
            <a:ext cx="9099300" cy="762776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58533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6AA9B0FD-FAD6-4C4B-ABD1-39B30CD834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31038" y="4689231"/>
            <a:ext cx="3522193" cy="4149969"/>
          </a:xfrm>
          <a:prstGeom prst="roundRect">
            <a:avLst>
              <a:gd name="adj" fmla="val 14004"/>
            </a:avLst>
          </a:prstGeom>
        </p:spPr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99E6059-73A5-A148-A19A-293DDBB35D9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A9BA3BE-7C26-DE48-B89E-8156F9331F3F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825750"/>
            <a:ext cx="13969750" cy="7155488"/>
            <a:chOff x="2759075" y="2864132"/>
            <a:chExt cx="13969280" cy="7155842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244" name="Rectangle 1">
              <a:extLst>
                <a:ext uri="{FF2B5EF4-FFF2-40B4-BE49-F238E27FC236}">
                  <a16:creationId xmlns:a16="http://schemas.microsoft.com/office/drawing/2014/main" id="{57F1D4DA-2BD2-3E4D-A1EB-196A2718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13950230" cy="47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9" name="AppleWatchTemplate.png">
            <a:extLst>
              <a:ext uri="{FF2B5EF4-FFF2-40B4-BE49-F238E27FC236}">
                <a16:creationId xmlns:a16="http://schemas.microsoft.com/office/drawing/2014/main" id="{375FF0EA-C319-E94F-99F3-B5E80269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6758" y="3189460"/>
            <a:ext cx="4154314" cy="7052916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583855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349500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51BF258-89E8-7146-84A1-8C7379FF49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28104" y="0"/>
            <a:ext cx="11246967" cy="13716000"/>
          </a:xfrm>
        </p:spPr>
      </p:sp>
    </p:spTree>
    <p:extLst>
      <p:ext uri="{BB962C8B-B14F-4D97-AF65-F5344CB8AC3E}">
        <p14:creationId xmlns:p14="http://schemas.microsoft.com/office/powerpoint/2010/main" val="255955008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13056219" y="2349500"/>
            <a:ext cx="9432925" cy="8396332"/>
            <a:chOff x="2759075" y="2864132"/>
            <a:chExt cx="9433135" cy="8394988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98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51BF258-89E8-7146-84A1-8C7379FF49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246967" cy="13716000"/>
          </a:xfrm>
        </p:spPr>
      </p:sp>
    </p:spTree>
    <p:extLst>
      <p:ext uri="{BB962C8B-B14F-4D97-AF65-F5344CB8AC3E}">
        <p14:creationId xmlns:p14="http://schemas.microsoft.com/office/powerpoint/2010/main" val="35942695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D0631FAC-6837-D84E-8084-95A1B9D02C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6879" y="1601416"/>
            <a:ext cx="4761061" cy="4759583"/>
          </a:xfrm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714FFE-CAC9-BB49-8382-BAAFC9C39E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69638" y="1601416"/>
            <a:ext cx="4761061" cy="4759583"/>
          </a:xfrm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3C0532B-A1BC-D145-BA9A-1034C25100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72397" y="1601416"/>
            <a:ext cx="4761061" cy="4759583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074B6BDE-41D8-2542-888C-B9004EC3B6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75155" y="1601416"/>
            <a:ext cx="4761061" cy="4759583"/>
          </a:xfrm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1C979B5-970D-094E-9E47-30FF4C70D7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6879" y="6488928"/>
            <a:ext cx="4761061" cy="4759583"/>
          </a:xfrm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B305B-247B-2C4F-BAA4-BC12C67657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9638" y="6488928"/>
            <a:ext cx="4761061" cy="4759583"/>
          </a:xfrm>
        </p:spPr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1B6DA8CB-F560-B944-A0D8-1753A7D4C7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272397" y="6488928"/>
            <a:ext cx="4761061" cy="4759583"/>
          </a:xfrm>
        </p:spPr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030DEE-D16E-A946-A652-2762200F0A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175155" y="6488928"/>
            <a:ext cx="4761061" cy="4759583"/>
          </a:xfrm>
        </p:spPr>
      </p:sp>
    </p:spTree>
    <p:extLst>
      <p:ext uri="{BB962C8B-B14F-4D97-AF65-F5344CB8AC3E}">
        <p14:creationId xmlns:p14="http://schemas.microsoft.com/office/powerpoint/2010/main" val="3374364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420763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9D95CFF-6058-C845-9409-5D1F50AD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02236" y="1961456"/>
            <a:ext cx="9064002" cy="9061190"/>
          </a:xfrm>
        </p:spPr>
      </p:sp>
    </p:spTree>
    <p:extLst>
      <p:ext uri="{BB962C8B-B14F-4D97-AF65-F5344CB8AC3E}">
        <p14:creationId xmlns:p14="http://schemas.microsoft.com/office/powerpoint/2010/main" val="38138080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49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12984211" y="2420763"/>
            <a:ext cx="9432925" cy="7821613"/>
            <a:chOff x="2759075" y="2864132"/>
            <a:chExt cx="9433135" cy="782036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9414085" cy="541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9D95CFF-6058-C845-9409-5D1F50AD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07009" y="1961456"/>
            <a:ext cx="9064002" cy="9061190"/>
          </a:xfrm>
        </p:spPr>
      </p:sp>
    </p:spTree>
    <p:extLst>
      <p:ext uri="{BB962C8B-B14F-4D97-AF65-F5344CB8AC3E}">
        <p14:creationId xmlns:p14="http://schemas.microsoft.com/office/powerpoint/2010/main" val="24121661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1BE174C0-49EF-6A46-9119-D79F5F2817A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606824" y="736600"/>
            <a:ext cx="1234529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분석 목적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37A55840-E858-F248-8442-39CDE6E5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1725" y="4121150"/>
            <a:ext cx="7273925" cy="7273925"/>
          </a:xfrm>
          <a:prstGeom prst="ellipse">
            <a:avLst/>
          </a:prstGeom>
          <a:solidFill>
            <a:schemeClr val="bg2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en-US" dirty="0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F48B21AF-A56B-6543-ABC0-0B278B43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21150"/>
            <a:ext cx="7272338" cy="7273925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en-US" dirty="0"/>
          </a:p>
        </p:txBody>
      </p:sp>
      <p:sp>
        <p:nvSpPr>
          <p:cNvPr id="53" name="Oval 24">
            <a:extLst>
              <a:ext uri="{FF2B5EF4-FFF2-40B4-BE49-F238E27FC236}">
                <a16:creationId xmlns:a16="http://schemas.microsoft.com/office/drawing/2014/main" id="{0C0FD364-A2DA-EE45-9039-F7BD8E283A80}"/>
              </a:ext>
            </a:extLst>
          </p:cNvPr>
          <p:cNvSpPr/>
          <p:nvPr/>
        </p:nvSpPr>
        <p:spPr bwMode="auto">
          <a:xfrm>
            <a:off x="8567738" y="4121150"/>
            <a:ext cx="7273925" cy="7273925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 dirty="0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9" name="Shape 465">
            <a:extLst>
              <a:ext uri="{FF2B5EF4-FFF2-40B4-BE49-F238E27FC236}">
                <a16:creationId xmlns:a16="http://schemas.microsoft.com/office/drawing/2014/main" id="{69658E0A-DFBC-EF49-A394-6B6C46548C14}"/>
              </a:ext>
            </a:extLst>
          </p:cNvPr>
          <p:cNvSpPr>
            <a:spLocks/>
          </p:cNvSpPr>
          <p:nvPr/>
        </p:nvSpPr>
        <p:spPr bwMode="auto">
          <a:xfrm>
            <a:off x="18220573" y="5234856"/>
            <a:ext cx="1093605" cy="1004428"/>
          </a:xfrm>
          <a:custGeom>
            <a:avLst/>
            <a:gdLst>
              <a:gd name="T0" fmla="*/ 473467 w 21600"/>
              <a:gd name="T1" fmla="*/ 434817 h 21600"/>
              <a:gd name="T2" fmla="*/ 473467 w 21600"/>
              <a:gd name="T3" fmla="*/ 434817 h 21600"/>
              <a:gd name="T4" fmla="*/ 473467 w 21600"/>
              <a:gd name="T5" fmla="*/ 434817 h 21600"/>
              <a:gd name="T6" fmla="*/ 473467 w 21600"/>
              <a:gd name="T7" fmla="*/ 43481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64293" tIns="64293" rIns="64293" bIns="64293" anchor="ctr"/>
          <a:lstStyle/>
          <a:p>
            <a:endParaRPr lang="ru-RU"/>
          </a:p>
        </p:txBody>
      </p:sp>
      <p:sp>
        <p:nvSpPr>
          <p:cNvPr id="70" name="Shape 655">
            <a:extLst>
              <a:ext uri="{FF2B5EF4-FFF2-40B4-BE49-F238E27FC236}">
                <a16:creationId xmlns:a16="http://schemas.microsoft.com/office/drawing/2014/main" id="{C59EE5EF-B2AD-F24D-A03F-33D54C6EBFD5}"/>
              </a:ext>
            </a:extLst>
          </p:cNvPr>
          <p:cNvSpPr/>
          <p:nvPr/>
        </p:nvSpPr>
        <p:spPr>
          <a:xfrm>
            <a:off x="5179610" y="5357802"/>
            <a:ext cx="1001129" cy="881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tx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3070753-EB59-F947-AC61-F470202E5AB9}"/>
              </a:ext>
            </a:extLst>
          </p:cNvPr>
          <p:cNvGrpSpPr/>
          <p:nvPr/>
        </p:nvGrpSpPr>
        <p:grpSpPr>
          <a:xfrm>
            <a:off x="2849215" y="6858000"/>
            <a:ext cx="5661921" cy="3654425"/>
            <a:chOff x="2849215" y="6858000"/>
            <a:chExt cx="5661921" cy="3654425"/>
          </a:xfrm>
        </p:grpSpPr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1F23748A-11EB-354A-AE48-DD7D560C1416}"/>
                </a:ext>
              </a:extLst>
            </p:cNvPr>
            <p:cNvSpPr/>
            <p:nvPr/>
          </p:nvSpPr>
          <p:spPr bwMode="auto">
            <a:xfrm>
              <a:off x="5430938" y="10171113"/>
              <a:ext cx="498475" cy="34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7" name="Text Box 3">
              <a:extLst>
                <a:ext uri="{FF2B5EF4-FFF2-40B4-BE49-F238E27FC236}">
                  <a16:creationId xmlns:a16="http://schemas.microsoft.com/office/drawing/2014/main" id="{F458166C-85DE-1E48-B1B7-1E23EC093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51188" y="6858000"/>
              <a:ext cx="5099447" cy="65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Step</a:t>
              </a:r>
              <a:r>
                <a:rPr lang="ko-KR" altLang="en-US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1.</a:t>
              </a:r>
              <a:r>
                <a:rPr lang="ko-KR" altLang="en-US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 제주 청년 창업 현황</a:t>
              </a:r>
              <a:endParaRPr lang="en-US" altLang="x-none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8" name="Rectangle 1">
              <a:extLst>
                <a:ext uri="{FF2B5EF4-FFF2-40B4-BE49-F238E27FC236}">
                  <a16:creationId xmlns:a16="http://schemas.microsoft.com/office/drawing/2014/main" id="{D6AF2B27-40C1-894E-8BE3-02A58D679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215" y="7621650"/>
              <a:ext cx="5661921" cy="199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2015</a:t>
              </a:r>
              <a:r>
                <a:rPr lang="ko-KR" alt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</a:t>
              </a:r>
              <a:r>
                <a:rPr lang="en-US" altLang="ko-KR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– 2018</a:t>
              </a:r>
              <a:r>
                <a:rPr lang="ko-KR" alt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기준 </a:t>
              </a:r>
              <a:endParaRPr lang="en-US" altLang="ko-KR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제주에 산업 구도와 </a:t>
              </a:r>
              <a:endParaRPr lang="en-US" altLang="ko-KR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청년 창업의 현황 및 배경</a:t>
              </a:r>
              <a:endPara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Shape">
            <a:extLst>
              <a:ext uri="{FF2B5EF4-FFF2-40B4-BE49-F238E27FC236}">
                <a16:creationId xmlns:a16="http://schemas.microsoft.com/office/drawing/2014/main" id="{CE809EBD-9013-8441-BF02-8EA71272ED41}"/>
              </a:ext>
            </a:extLst>
          </p:cNvPr>
          <p:cNvSpPr/>
          <p:nvPr/>
        </p:nvSpPr>
        <p:spPr bwMode="auto">
          <a:xfrm>
            <a:off x="11955463" y="10171113"/>
            <a:ext cx="498475" cy="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095740F0-3E63-6547-9109-56C93CE2AFA2}"/>
              </a:ext>
            </a:extLst>
          </p:cNvPr>
          <p:cNvSpPr txBox="1">
            <a:spLocks/>
          </p:cNvSpPr>
          <p:nvPr/>
        </p:nvSpPr>
        <p:spPr bwMode="auto">
          <a:xfrm>
            <a:off x="9619015" y="6871235"/>
            <a:ext cx="5291040" cy="73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ko-KR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Step 2.</a:t>
            </a:r>
            <a:r>
              <a:rPr lang="ko-KR" altLang="en-US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청년 창업 지원 현황</a:t>
            </a:r>
            <a:endParaRPr lang="en-US" altLang="x-none" sz="32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3D6ACB67-2A25-1249-8B2A-C27B7D08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740" y="7621650"/>
            <a:ext cx="5661921" cy="199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2015</a:t>
            </a: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년</a:t>
            </a:r>
            <a:r>
              <a:rPr lang="en-US" altLang="ko-KR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– 2018</a:t>
            </a: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년 기준</a:t>
            </a:r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제주 청년 창업지원 현황과</a:t>
            </a:r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정부지원사업의 영향</a:t>
            </a:r>
            <a:endParaRPr lang="en-US" alt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96" name="Text Box 3">
            <a:extLst>
              <a:ext uri="{FF2B5EF4-FFF2-40B4-BE49-F238E27FC236}">
                <a16:creationId xmlns:a16="http://schemas.microsoft.com/office/drawing/2014/main" id="{4F987657-A9E8-574F-98BA-FD93C2B226A2}"/>
              </a:ext>
            </a:extLst>
          </p:cNvPr>
          <p:cNvSpPr txBox="1">
            <a:spLocks/>
          </p:cNvSpPr>
          <p:nvPr/>
        </p:nvSpPr>
        <p:spPr bwMode="auto">
          <a:xfrm>
            <a:off x="16460739" y="6968363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ko-KR" altLang="en-US" sz="3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청년 창업 활성화</a:t>
            </a:r>
            <a:endParaRPr lang="en-US" altLang="x-none" sz="3200" dirty="0">
              <a:solidFill>
                <a:schemeClr val="tx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8" name="Rectangle 1">
            <a:extLst>
              <a:ext uri="{FF2B5EF4-FFF2-40B4-BE49-F238E27FC236}">
                <a16:creationId xmlns:a16="http://schemas.microsoft.com/office/drawing/2014/main" id="{556CEDD2-20BD-0C49-B36F-1FA3DF33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416" y="7621650"/>
            <a:ext cx="5661921" cy="13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앞으로의 제주 청년 창업 발전 도모  및</a:t>
            </a:r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ctr">
              <a:lnSpc>
                <a:spcPct val="18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제주특별자치도에 제안</a:t>
            </a:r>
            <a:endParaRPr lang="en-US" alt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F37DA4-CAFB-43AB-9C51-028DAEA5DE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743251" y="5234059"/>
            <a:ext cx="1043070" cy="931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26609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50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420763"/>
            <a:ext cx="8785174" cy="7820790"/>
            <a:chOff x="2759075" y="2864132"/>
            <a:chExt cx="8785370" cy="781953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766320" cy="5409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D6A7B89C-3773-D441-8F0E-ED3FD73BCC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95643" y="2128781"/>
            <a:ext cx="4589337" cy="4587913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53A13-C79E-D245-8384-38B110253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76901" y="2128781"/>
            <a:ext cx="4589337" cy="4587913"/>
          </a:xfrm>
        </p:spPr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C2A80E8B-6D12-C64D-8D63-415387396A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495643" y="7022615"/>
            <a:ext cx="4589337" cy="4587913"/>
          </a:xfrm>
        </p:spPr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20846B4-E62F-3F4F-9DE7-E5F1971D19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76901" y="7022615"/>
            <a:ext cx="4589337" cy="4587913"/>
          </a:xfrm>
        </p:spPr>
      </p:sp>
    </p:spTree>
    <p:extLst>
      <p:ext uri="{BB962C8B-B14F-4D97-AF65-F5344CB8AC3E}">
        <p14:creationId xmlns:p14="http://schemas.microsoft.com/office/powerpoint/2010/main" val="68949776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51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13181064" y="2420763"/>
            <a:ext cx="8785174" cy="7820790"/>
            <a:chOff x="2759075" y="2864132"/>
            <a:chExt cx="8785370" cy="781953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766320" cy="5409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occaecat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cupidatat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proident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laudantium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totam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rem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aperiam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eaque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ipsa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quae ab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illo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inventore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veritatis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quasi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architecto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beatae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vitae dicta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sunt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D6A7B89C-3773-D441-8F0E-ED3FD73BCC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4903" y="2128781"/>
            <a:ext cx="4589337" cy="4587913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53A13-C79E-D245-8384-38B110253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6161" y="2128781"/>
            <a:ext cx="4589337" cy="4587913"/>
          </a:xfrm>
        </p:spPr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C2A80E8B-6D12-C64D-8D63-415387396A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64903" y="7022615"/>
            <a:ext cx="4589337" cy="4587913"/>
          </a:xfrm>
        </p:spPr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20846B4-E62F-3F4F-9DE7-E5F1971D19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6161" y="7022615"/>
            <a:ext cx="4589337" cy="4587913"/>
          </a:xfrm>
        </p:spPr>
      </p:sp>
    </p:spTree>
    <p:extLst>
      <p:ext uri="{BB962C8B-B14F-4D97-AF65-F5344CB8AC3E}">
        <p14:creationId xmlns:p14="http://schemas.microsoft.com/office/powerpoint/2010/main" val="303009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12661F-3452-F342-B3BF-9BFDC0D7EF44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909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96B16C31-56D8-0D4B-BA5A-0F2F37EA4BA6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52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09421-35C8-3D48-92DA-B391D761B4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0925" y="1096963"/>
            <a:ext cx="7108825" cy="6337300"/>
          </a:xfrm>
        </p:spPr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09C0FA2C-034E-7343-890B-141CDB0D9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5838" y="1096963"/>
            <a:ext cx="7108825" cy="6337300"/>
          </a:xfrm>
        </p:spPr>
      </p:sp>
      <p:sp>
        <p:nvSpPr>
          <p:cNvPr id="29" name="Picture Placeholder 1">
            <a:extLst>
              <a:ext uri="{FF2B5EF4-FFF2-40B4-BE49-F238E27FC236}">
                <a16:creationId xmlns:a16="http://schemas.microsoft.com/office/drawing/2014/main" id="{261993B4-62D9-954A-A6CC-94D08BE763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59163" y="1096963"/>
            <a:ext cx="7108825" cy="6337300"/>
          </a:xfrm>
        </p:spPr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33D8E7C-97E7-C146-9ADE-3461A9B319C8}"/>
              </a:ext>
            </a:extLst>
          </p:cNvPr>
          <p:cNvGrpSpPr/>
          <p:nvPr/>
        </p:nvGrpSpPr>
        <p:grpSpPr>
          <a:xfrm>
            <a:off x="1483169" y="8298160"/>
            <a:ext cx="6244336" cy="4069607"/>
            <a:chOff x="1483169" y="8298160"/>
            <a:chExt cx="6244336" cy="4069607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F3BCBD09-7C26-8E4C-B9E8-EA7DE9FFF2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0969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64703AD4-24C6-B346-9DA7-175FAB4BF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629A4E5-EFB9-C544-8C84-466DFD379C19}"/>
              </a:ext>
            </a:extLst>
          </p:cNvPr>
          <p:cNvGrpSpPr/>
          <p:nvPr/>
        </p:nvGrpSpPr>
        <p:grpSpPr>
          <a:xfrm>
            <a:off x="9038082" y="8298160"/>
            <a:ext cx="6244336" cy="4069607"/>
            <a:chOff x="1483169" y="8298160"/>
            <a:chExt cx="6244336" cy="4069607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A4A618C-EEEA-FE4D-94CD-3780969DEB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0969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53AEEB5-655D-5549-A81E-34F4683B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8B6BFE9-FDA2-394F-B9AD-C9A2CF594895}"/>
              </a:ext>
            </a:extLst>
          </p:cNvPr>
          <p:cNvGrpSpPr/>
          <p:nvPr/>
        </p:nvGrpSpPr>
        <p:grpSpPr>
          <a:xfrm>
            <a:off x="16588163" y="8298160"/>
            <a:ext cx="6244336" cy="4069607"/>
            <a:chOff x="1483169" y="8298160"/>
            <a:chExt cx="6244336" cy="4069607"/>
          </a:xfrm>
        </p:grpSpPr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8FC4B3B7-7DA9-B244-B59C-8A0D5F0703A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0969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C45FB589-9E30-004F-83EA-BF15380C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12661F-3452-F342-B3BF-9BFDC0D7EF44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909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96B16C31-56D8-0D4B-BA5A-0F2F37EA4BA6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09421-35C8-3D48-92DA-B391D761B4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0925" y="1096963"/>
            <a:ext cx="7108825" cy="6337300"/>
          </a:xfrm>
        </p:spPr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09C0FA2C-034E-7343-890B-141CDB0D9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5838" y="1096963"/>
            <a:ext cx="7108825" cy="6337300"/>
          </a:xfrm>
        </p:spPr>
      </p:sp>
      <p:sp>
        <p:nvSpPr>
          <p:cNvPr id="29" name="Picture Placeholder 1">
            <a:extLst>
              <a:ext uri="{FF2B5EF4-FFF2-40B4-BE49-F238E27FC236}">
                <a16:creationId xmlns:a16="http://schemas.microsoft.com/office/drawing/2014/main" id="{261993B4-62D9-954A-A6CC-94D08BE763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59163" y="1096963"/>
            <a:ext cx="7108825" cy="6337300"/>
          </a:xfr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BC69385-D91E-F844-B4F7-95C1EC41DCCE}"/>
              </a:ext>
            </a:extLst>
          </p:cNvPr>
          <p:cNvGrpSpPr/>
          <p:nvPr/>
        </p:nvGrpSpPr>
        <p:grpSpPr>
          <a:xfrm>
            <a:off x="1483169" y="8298160"/>
            <a:ext cx="6244336" cy="4248472"/>
            <a:chOff x="1483169" y="8298160"/>
            <a:chExt cx="6244336" cy="4248472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F3BCBD09-7C26-8E4C-B9E8-EA7DE9FFF2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8700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64703AD4-24C6-B346-9DA7-175FAB4BF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60B72753-3C0D-6E49-870C-402407E1D249}"/>
                </a:ext>
              </a:extLst>
            </p:cNvPr>
            <p:cNvGrpSpPr/>
            <p:nvPr/>
          </p:nvGrpSpPr>
          <p:grpSpPr>
            <a:xfrm>
              <a:off x="3165177" y="11536287"/>
              <a:ext cx="2880320" cy="1010345"/>
              <a:chOff x="3337397" y="9666312"/>
              <a:chExt cx="2880320" cy="1010345"/>
            </a:xfrm>
          </p:grpSpPr>
          <p:sp>
            <p:nvSpPr>
              <p:cNvPr id="15" name="Скругленный прямоугольник 14">
                <a:extLst>
                  <a:ext uri="{FF2B5EF4-FFF2-40B4-BE49-F238E27FC236}">
                    <a16:creationId xmlns:a16="http://schemas.microsoft.com/office/drawing/2014/main" id="{31E4323B-C161-B847-826C-27B1A327AF83}"/>
                  </a:ext>
                </a:extLst>
              </p:cNvPr>
              <p:cNvSpPr/>
              <p:nvPr/>
            </p:nvSpPr>
            <p:spPr bwMode="auto">
              <a:xfrm>
                <a:off x="3337397" y="9666312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476CEE52-1426-C94B-A80A-55093A320E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37397" y="9948346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4DAD45B-8718-4F4E-B2F1-02EED2D6CD39}"/>
              </a:ext>
            </a:extLst>
          </p:cNvPr>
          <p:cNvGrpSpPr/>
          <p:nvPr/>
        </p:nvGrpSpPr>
        <p:grpSpPr>
          <a:xfrm>
            <a:off x="9020619" y="8298160"/>
            <a:ext cx="6244336" cy="4248472"/>
            <a:chOff x="1483169" y="8298160"/>
            <a:chExt cx="6244336" cy="424847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D0FF5C45-CFED-A545-9058-FF96C813FF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8700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274977F-0EE2-6243-B43E-5491FDC39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70EF3018-846B-BB4B-B623-9AF38A383C51}"/>
                </a:ext>
              </a:extLst>
            </p:cNvPr>
            <p:cNvGrpSpPr/>
            <p:nvPr/>
          </p:nvGrpSpPr>
          <p:grpSpPr>
            <a:xfrm>
              <a:off x="3165177" y="11536287"/>
              <a:ext cx="2880320" cy="1010345"/>
              <a:chOff x="3337397" y="9666312"/>
              <a:chExt cx="2880320" cy="1010345"/>
            </a:xfrm>
          </p:grpSpPr>
          <p:sp>
            <p:nvSpPr>
              <p:cNvPr id="33" name="Скругленный прямоугольник 32">
                <a:extLst>
                  <a:ext uri="{FF2B5EF4-FFF2-40B4-BE49-F238E27FC236}">
                    <a16:creationId xmlns:a16="http://schemas.microsoft.com/office/drawing/2014/main" id="{EB32DA6B-8148-2148-A431-2E95D6C2D57A}"/>
                  </a:ext>
                </a:extLst>
              </p:cNvPr>
              <p:cNvSpPr/>
              <p:nvPr/>
            </p:nvSpPr>
            <p:spPr bwMode="auto">
              <a:xfrm>
                <a:off x="3337397" y="9666312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CD4104D4-E272-3B4D-BA15-B46ABEBFCD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37397" y="9948346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70536B88-6037-FD42-905C-29D5B361496B}"/>
              </a:ext>
            </a:extLst>
          </p:cNvPr>
          <p:cNvGrpSpPr/>
          <p:nvPr/>
        </p:nvGrpSpPr>
        <p:grpSpPr>
          <a:xfrm>
            <a:off x="16558070" y="8298160"/>
            <a:ext cx="6244336" cy="4248472"/>
            <a:chOff x="1483169" y="8298160"/>
            <a:chExt cx="6244336" cy="4248472"/>
          </a:xfrm>
        </p:grpSpPr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F34B6A17-11D2-4A4F-AC08-A4D76F2F50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8700" y="8298160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45F64F2E-4731-B447-A969-23189034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169" y="8951447"/>
              <a:ext cx="6244336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</a:p>
          </p:txBody>
        </p: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2B0C1D86-8571-8B4B-8A5D-446983B06D81}"/>
                </a:ext>
              </a:extLst>
            </p:cNvPr>
            <p:cNvGrpSpPr/>
            <p:nvPr/>
          </p:nvGrpSpPr>
          <p:grpSpPr>
            <a:xfrm>
              <a:off x="3165177" y="11536287"/>
              <a:ext cx="2880320" cy="1010345"/>
              <a:chOff x="3337397" y="9666312"/>
              <a:chExt cx="2880320" cy="1010345"/>
            </a:xfrm>
          </p:grpSpPr>
          <p:sp>
            <p:nvSpPr>
              <p:cNvPr id="39" name="Скругленный прямоугольник 38">
                <a:extLst>
                  <a:ext uri="{FF2B5EF4-FFF2-40B4-BE49-F238E27FC236}">
                    <a16:creationId xmlns:a16="http://schemas.microsoft.com/office/drawing/2014/main" id="{C77E3C4E-5E45-A646-8732-680B56E12485}"/>
                  </a:ext>
                </a:extLst>
              </p:cNvPr>
              <p:cNvSpPr/>
              <p:nvPr/>
            </p:nvSpPr>
            <p:spPr bwMode="auto">
              <a:xfrm>
                <a:off x="3337397" y="9666312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0" name="Text Box 2">
                <a:extLst>
                  <a:ext uri="{FF2B5EF4-FFF2-40B4-BE49-F238E27FC236}">
                    <a16:creationId xmlns:a16="http://schemas.microsoft.com/office/drawing/2014/main" id="{6F422DE6-47D2-D14E-A479-9066DC7578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37397" y="9948346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87368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8478811-63EB-0244-A80A-3E18C5A7D8ED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909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372E12CB-61F8-4D44-B255-F5E858B5CA4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54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4913D3-2BFD-2041-8E0B-106DB10561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46188" y="1096963"/>
            <a:ext cx="10423525" cy="5616575"/>
          </a:xfrm>
        </p:spPr>
      </p:sp>
      <p:sp>
        <p:nvSpPr>
          <p:cNvPr id="28" name="Picture Placeholder 1">
            <a:extLst>
              <a:ext uri="{FF2B5EF4-FFF2-40B4-BE49-F238E27FC236}">
                <a16:creationId xmlns:a16="http://schemas.microsoft.com/office/drawing/2014/main" id="{9922A578-9E6C-E841-A974-7ED337660B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53963" y="1096963"/>
            <a:ext cx="10421937" cy="5616575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E402CC2-8197-A742-BD09-82C4BA1BFD35}"/>
              </a:ext>
            </a:extLst>
          </p:cNvPr>
          <p:cNvGrpSpPr/>
          <p:nvPr/>
        </p:nvGrpSpPr>
        <p:grpSpPr>
          <a:xfrm>
            <a:off x="1214837" y="7647855"/>
            <a:ext cx="10186544" cy="4466729"/>
            <a:chOff x="1214837" y="7647855"/>
            <a:chExt cx="10186544" cy="4466729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7610325B-E959-A542-A892-31AAA95787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14837" y="7647855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AC4B16CD-F01C-9B46-84D9-01735104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37" y="8301142"/>
              <a:ext cx="10186544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1CACA597-6F4E-3746-B133-3E4D6F769D83}"/>
                </a:ext>
              </a:extLst>
            </p:cNvPr>
            <p:cNvGrpSpPr/>
            <p:nvPr/>
          </p:nvGrpSpPr>
          <p:grpSpPr>
            <a:xfrm>
              <a:off x="1291772" y="11104239"/>
              <a:ext cx="2880320" cy="1010345"/>
              <a:chOff x="3165177" y="11536287"/>
              <a:chExt cx="2880320" cy="1010345"/>
            </a:xfrm>
          </p:grpSpPr>
          <p:sp>
            <p:nvSpPr>
              <p:cNvPr id="17" name="Скругленный прямоугольник 16">
                <a:extLst>
                  <a:ext uri="{FF2B5EF4-FFF2-40B4-BE49-F238E27FC236}">
                    <a16:creationId xmlns:a16="http://schemas.microsoft.com/office/drawing/2014/main" id="{B856BCFE-533C-D040-9B41-6CE62D2C2D55}"/>
                  </a:ext>
                </a:extLst>
              </p:cNvPr>
              <p:cNvSpPr/>
              <p:nvPr/>
            </p:nvSpPr>
            <p:spPr bwMode="auto">
              <a:xfrm>
                <a:off x="3165177" y="11536287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B8102BBD-04B1-A348-A799-4C7B450377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65177" y="11818321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058C77-B76E-DF46-92CF-DDC1A74C8388}"/>
              </a:ext>
            </a:extLst>
          </p:cNvPr>
          <p:cNvGrpSpPr/>
          <p:nvPr/>
        </p:nvGrpSpPr>
        <p:grpSpPr>
          <a:xfrm>
            <a:off x="12609470" y="7647855"/>
            <a:ext cx="10186544" cy="4466729"/>
            <a:chOff x="1214837" y="7647855"/>
            <a:chExt cx="10186544" cy="4466729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041F554E-BD2C-8745-9943-5A5A1D1F0A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14837" y="7647855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45470060-4DA7-9F49-837B-EED5E776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37" y="8301142"/>
              <a:ext cx="10186544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A9636B0-65EF-1E46-9699-98CFFDBD5CC2}"/>
                </a:ext>
              </a:extLst>
            </p:cNvPr>
            <p:cNvGrpSpPr/>
            <p:nvPr/>
          </p:nvGrpSpPr>
          <p:grpSpPr>
            <a:xfrm>
              <a:off x="1291772" y="11104239"/>
              <a:ext cx="2880320" cy="1010345"/>
              <a:chOff x="3165177" y="11536287"/>
              <a:chExt cx="2880320" cy="1010345"/>
            </a:xfrm>
          </p:grpSpPr>
          <p:sp>
            <p:nvSpPr>
              <p:cNvPr id="25" name="Скругленный прямоугольник 24">
                <a:extLst>
                  <a:ext uri="{FF2B5EF4-FFF2-40B4-BE49-F238E27FC236}">
                    <a16:creationId xmlns:a16="http://schemas.microsoft.com/office/drawing/2014/main" id="{76C443AB-F516-7F49-993C-D3F909BCFC50}"/>
                  </a:ext>
                </a:extLst>
              </p:cNvPr>
              <p:cNvSpPr/>
              <p:nvPr/>
            </p:nvSpPr>
            <p:spPr bwMode="auto">
              <a:xfrm>
                <a:off x="3165177" y="11536287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A8287918-AFA0-2143-9E63-7C15C7ABE3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65177" y="11818321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06B41C73-0DF2-884B-AAD3-7554CBD64D59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909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37DC0109-7EF2-3040-B70C-380DBFFD3BB6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55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35843" name="Rectangle 8">
            <a:extLst>
              <a:ext uri="{FF2B5EF4-FFF2-40B4-BE49-F238E27FC236}">
                <a16:creationId xmlns:a16="http://schemas.microsoft.com/office/drawing/2014/main" id="{02BF08E5-38AF-A74E-A530-882C929C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312" y="2969568"/>
            <a:ext cx="54006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quae ab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ru-RU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с</a:t>
            </a:r>
            <a:endParaRPr lang="en-US" altLang="en-US" dirty="0">
              <a:solidFill>
                <a:srgbClr val="292829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E424F-2A73-6541-A7CF-5B11B9348D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70920" y="1889448"/>
            <a:ext cx="9073008" cy="9583738"/>
          </a:xfrm>
        </p:spPr>
      </p:sp>
      <p:pic>
        <p:nvPicPr>
          <p:cNvPr id="35846" name="Picture 10">
            <a:extLst>
              <a:ext uri="{FF2B5EF4-FFF2-40B4-BE49-F238E27FC236}">
                <a16:creationId xmlns:a16="http://schemas.microsoft.com/office/drawing/2014/main" id="{5FCC0754-38EA-5743-8C5B-72F276118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312" y="9090248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4EA1FC-4082-A14E-8DC5-1143A528D9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2225" y="-42863"/>
            <a:ext cx="8135938" cy="6919913"/>
          </a:xfrm>
        </p:spPr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A260CB17-F273-104D-BE0C-6BF1AEBAE0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59175" y="-42863"/>
            <a:ext cx="8135938" cy="6919913"/>
          </a:xfrm>
        </p:spPr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160A3440-C662-D44B-A604-0EE5DA8627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6877050"/>
            <a:ext cx="8135938" cy="6919913"/>
          </a:xfrm>
        </p:spPr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44BF2D-3716-B847-B430-7655DE5B74B6}"/>
              </a:ext>
            </a:extLst>
          </p:cNvPr>
          <p:cNvGrpSpPr/>
          <p:nvPr/>
        </p:nvGrpSpPr>
        <p:grpSpPr>
          <a:xfrm>
            <a:off x="9063777" y="966939"/>
            <a:ext cx="6244336" cy="4954957"/>
            <a:chOff x="9063777" y="939615"/>
            <a:chExt cx="6244336" cy="4954957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4487E32-7B77-6E43-9BAA-D83AB47D69BC}"/>
                </a:ext>
              </a:extLst>
            </p:cNvPr>
            <p:cNvGrpSpPr/>
            <p:nvPr/>
          </p:nvGrpSpPr>
          <p:grpSpPr>
            <a:xfrm>
              <a:off x="9063777" y="939615"/>
              <a:ext cx="6244336" cy="3404809"/>
              <a:chOff x="1483169" y="8298160"/>
              <a:chExt cx="6244336" cy="3404809"/>
            </a:xfrm>
          </p:grpSpPr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7EE3EC86-D37E-C545-810F-8E418840C2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50969" y="8298160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20" name="Rectangle 1">
                <a:extLst>
                  <a:ext uri="{FF2B5EF4-FFF2-40B4-BE49-F238E27FC236}">
                    <a16:creationId xmlns:a16="http://schemas.microsoft.com/office/drawing/2014/main" id="{57F41E0B-23B5-E246-862C-3D03F1D72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169" y="8951447"/>
                <a:ext cx="6244336" cy="27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dolore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magna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ex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commodo</a:t>
                </a:r>
                <a:endPara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C27D63D-60E6-6049-8315-0D4DD13041B1}"/>
                </a:ext>
              </a:extLst>
            </p:cNvPr>
            <p:cNvGrpSpPr/>
            <p:nvPr/>
          </p:nvGrpSpPr>
          <p:grpSpPr>
            <a:xfrm>
              <a:off x="10745785" y="4884227"/>
              <a:ext cx="2880320" cy="1010345"/>
              <a:chOff x="12686405" y="11104239"/>
              <a:chExt cx="2880320" cy="1010345"/>
            </a:xfrm>
          </p:grpSpPr>
          <p:sp>
            <p:nvSpPr>
              <p:cNvPr id="21" name="Скругленный прямоугольник 20">
                <a:extLst>
                  <a:ext uri="{FF2B5EF4-FFF2-40B4-BE49-F238E27FC236}">
                    <a16:creationId xmlns:a16="http://schemas.microsoft.com/office/drawing/2014/main" id="{6D8F2BBB-C4F4-2A40-AB27-D00951F7F37A}"/>
                  </a:ext>
                </a:extLst>
              </p:cNvPr>
              <p:cNvSpPr/>
              <p:nvPr/>
            </p:nvSpPr>
            <p:spPr bwMode="auto">
              <a:xfrm>
                <a:off x="12686405" y="11104239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2" name="Text Box 2">
                <a:extLst>
                  <a:ext uri="{FF2B5EF4-FFF2-40B4-BE49-F238E27FC236}">
                    <a16:creationId xmlns:a16="http://schemas.microsoft.com/office/drawing/2014/main" id="{16B9B05D-BA05-0848-A020-991C42B698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86405" y="11386273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008CC0F-031F-8147-AF48-9C408A28F938}"/>
              </a:ext>
            </a:extLst>
          </p:cNvPr>
          <p:cNvGrpSpPr/>
          <p:nvPr/>
        </p:nvGrpSpPr>
        <p:grpSpPr>
          <a:xfrm>
            <a:off x="945834" y="7876978"/>
            <a:ext cx="6244336" cy="4954957"/>
            <a:chOff x="9063777" y="939615"/>
            <a:chExt cx="6244336" cy="4954957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5C8E2719-52BE-FC48-BC57-F44E8BF31502}"/>
                </a:ext>
              </a:extLst>
            </p:cNvPr>
            <p:cNvGrpSpPr/>
            <p:nvPr/>
          </p:nvGrpSpPr>
          <p:grpSpPr>
            <a:xfrm>
              <a:off x="9063777" y="939615"/>
              <a:ext cx="6244336" cy="3404809"/>
              <a:chOff x="1483169" y="8298160"/>
              <a:chExt cx="6244336" cy="3404809"/>
            </a:xfrm>
          </p:grpSpPr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4F6FA6A2-C7CC-9B42-BD94-FB65E5E4978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50969" y="8298160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22D64BCB-ECBF-7246-B640-6CD89FEBE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169" y="8951447"/>
                <a:ext cx="6244336" cy="27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dolore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magna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ex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commodo</a:t>
                </a:r>
                <a:endPara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01DBC36-58A5-A04D-84FA-98062B1A0D7C}"/>
                </a:ext>
              </a:extLst>
            </p:cNvPr>
            <p:cNvGrpSpPr/>
            <p:nvPr/>
          </p:nvGrpSpPr>
          <p:grpSpPr>
            <a:xfrm>
              <a:off x="10745785" y="4884227"/>
              <a:ext cx="2880320" cy="1010345"/>
              <a:chOff x="12686405" y="11104239"/>
              <a:chExt cx="2880320" cy="1010345"/>
            </a:xfrm>
          </p:grpSpPr>
          <p:sp>
            <p:nvSpPr>
              <p:cNvPr id="28" name="Скругленный прямоугольник 27">
                <a:extLst>
                  <a:ext uri="{FF2B5EF4-FFF2-40B4-BE49-F238E27FC236}">
                    <a16:creationId xmlns:a16="http://schemas.microsoft.com/office/drawing/2014/main" id="{2DC9A596-7A7A-4D4B-80B7-1DE53C702C10}"/>
                  </a:ext>
                </a:extLst>
              </p:cNvPr>
              <p:cNvSpPr/>
              <p:nvPr/>
            </p:nvSpPr>
            <p:spPr bwMode="auto">
              <a:xfrm>
                <a:off x="12686405" y="11104239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C61B75E0-8B08-A346-A18B-4A8FA90C5A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86405" y="11386273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72C63A7-D289-4144-B55D-23B5B6B738B6}"/>
              </a:ext>
            </a:extLst>
          </p:cNvPr>
          <p:cNvGrpSpPr/>
          <p:nvPr/>
        </p:nvGrpSpPr>
        <p:grpSpPr>
          <a:xfrm>
            <a:off x="17204976" y="7876978"/>
            <a:ext cx="6244336" cy="4954957"/>
            <a:chOff x="9063777" y="939615"/>
            <a:chExt cx="6244336" cy="4954957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78E699A6-F907-004F-949A-F366B5B6771F}"/>
                </a:ext>
              </a:extLst>
            </p:cNvPr>
            <p:cNvGrpSpPr/>
            <p:nvPr/>
          </p:nvGrpSpPr>
          <p:grpSpPr>
            <a:xfrm>
              <a:off x="9063777" y="939615"/>
              <a:ext cx="6244336" cy="3404809"/>
              <a:chOff x="1483169" y="8298160"/>
              <a:chExt cx="6244336" cy="3404809"/>
            </a:xfrm>
          </p:grpSpPr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551550E2-E80A-2F4D-B8DB-6317A897D7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50969" y="8298160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id="{0E44EC7B-8EF2-B444-86F9-0CDA0A981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169" y="8951447"/>
                <a:ext cx="6244336" cy="275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dolore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magna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.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ex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ea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commodo</a:t>
                </a:r>
                <a:endPara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991AA8E-4AA0-4B4E-9835-37E68C58375D}"/>
                </a:ext>
              </a:extLst>
            </p:cNvPr>
            <p:cNvGrpSpPr/>
            <p:nvPr/>
          </p:nvGrpSpPr>
          <p:grpSpPr>
            <a:xfrm>
              <a:off x="10745785" y="4884227"/>
              <a:ext cx="2880320" cy="1010345"/>
              <a:chOff x="12686405" y="11104239"/>
              <a:chExt cx="2880320" cy="1010345"/>
            </a:xfrm>
          </p:grpSpPr>
          <p:sp>
            <p:nvSpPr>
              <p:cNvPr id="35" name="Скругленный прямоугольник 34">
                <a:extLst>
                  <a:ext uri="{FF2B5EF4-FFF2-40B4-BE49-F238E27FC236}">
                    <a16:creationId xmlns:a16="http://schemas.microsoft.com/office/drawing/2014/main" id="{76E5D0CF-5032-3947-AFD6-4EEEB437D140}"/>
                  </a:ext>
                </a:extLst>
              </p:cNvPr>
              <p:cNvSpPr/>
              <p:nvPr/>
            </p:nvSpPr>
            <p:spPr bwMode="auto">
              <a:xfrm>
                <a:off x="12686405" y="11104239"/>
                <a:ext cx="2880320" cy="1010345"/>
              </a:xfrm>
              <a:prstGeom prst="roundRect">
                <a:avLst>
                  <a:gd name="adj" fmla="val 9705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344B1F60-71E6-5D43-9273-EC81365C11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86405" y="11386273"/>
                <a:ext cx="2880320" cy="446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spc="3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  <a:sym typeface="Poppins SemiBold" charset="0"/>
                  </a:rPr>
                  <a:t>BUY NOW</a:t>
                </a:r>
                <a:endParaRPr lang="x-none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AA1B19-6DA9-D644-835B-B4B0C00E36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796088"/>
            <a:ext cx="16259175" cy="6919912"/>
          </a:xfrm>
        </p:spPr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FBD45280-BBC9-D74E-9CDB-647F76102B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59175" y="-42863"/>
            <a:ext cx="8135938" cy="6838951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5BF56E-2788-D343-A346-D02E68F1ED7A}"/>
              </a:ext>
            </a:extLst>
          </p:cNvPr>
          <p:cNvGrpSpPr/>
          <p:nvPr/>
        </p:nvGrpSpPr>
        <p:grpSpPr>
          <a:xfrm>
            <a:off x="14928850" y="9854215"/>
            <a:ext cx="4466256" cy="1010345"/>
            <a:chOff x="18886984" y="11821590"/>
            <a:chExt cx="4466256" cy="1010345"/>
          </a:xfrm>
        </p:grpSpPr>
        <p:sp>
          <p:nvSpPr>
            <p:cNvPr id="13" name="Скругленный прямоугольник 12">
              <a:extLst>
                <a:ext uri="{FF2B5EF4-FFF2-40B4-BE49-F238E27FC236}">
                  <a16:creationId xmlns:a16="http://schemas.microsoft.com/office/drawing/2014/main" id="{46E83C3A-D464-814F-A6AF-69794AEE24B4}"/>
                </a:ext>
              </a:extLst>
            </p:cNvPr>
            <p:cNvSpPr/>
            <p:nvPr/>
          </p:nvSpPr>
          <p:spPr bwMode="auto">
            <a:xfrm>
              <a:off x="18886984" y="11821590"/>
              <a:ext cx="4466256" cy="1010345"/>
            </a:xfrm>
            <a:prstGeom prst="roundRect">
              <a:avLst>
                <a:gd name="adj" fmla="val 9705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8C9F702E-EB8C-1D49-9E15-FD5F81B25E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03008" y="12103624"/>
              <a:ext cx="4034208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MORE INFORMATION</a:t>
              </a:r>
              <a:endParaRPr lang="x-none" altLang="x-none" sz="2400" spc="3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47F2081-6B38-9242-9885-F7C55D3151EF}"/>
              </a:ext>
            </a:extLst>
          </p:cNvPr>
          <p:cNvGrpSpPr>
            <a:grpSpLocks/>
          </p:cNvGrpSpPr>
          <p:nvPr/>
        </p:nvGrpSpPr>
        <p:grpSpPr bwMode="auto">
          <a:xfrm>
            <a:off x="1299690" y="1271980"/>
            <a:ext cx="13466042" cy="4496803"/>
            <a:chOff x="2759075" y="2864132"/>
            <a:chExt cx="13466342" cy="4496083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655CC66C-3449-BD4A-BF92-4EA17FE508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772"/>
              <a:ext cx="7848775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19C75CED-70CC-714C-A9E1-7D8AE7D3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13447292" cy="208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pariatur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Excepteur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sint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D0189027-F17D-3F4C-85CB-D5F69135E0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5AE06C-649A-924A-8B15-559A69228D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163" y="1096963"/>
            <a:ext cx="10225087" cy="11522075"/>
          </a:xfrm>
        </p:spPr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74BC925-AA1A-2843-919D-88E6F86C86B1}"/>
              </a:ext>
            </a:extLst>
          </p:cNvPr>
          <p:cNvSpPr txBox="1">
            <a:spLocks/>
          </p:cNvSpPr>
          <p:nvPr/>
        </p:nvSpPr>
        <p:spPr bwMode="auto">
          <a:xfrm>
            <a:off x="2398713" y="2680540"/>
            <a:ext cx="78486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1D37DE94-88CF-A848-914A-B086B56BE4B4}"/>
              </a:ext>
            </a:extLst>
          </p:cNvPr>
          <p:cNvSpPr txBox="1">
            <a:spLocks/>
          </p:cNvSpPr>
          <p:nvPr/>
        </p:nvSpPr>
        <p:spPr bwMode="auto">
          <a:xfrm>
            <a:off x="2400300" y="1913777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6E9637-F9AC-B74E-A6F2-6FAC3C801E65}"/>
              </a:ext>
            </a:extLst>
          </p:cNvPr>
          <p:cNvGrpSpPr/>
          <p:nvPr/>
        </p:nvGrpSpPr>
        <p:grpSpPr>
          <a:xfrm>
            <a:off x="2413089" y="4642723"/>
            <a:ext cx="4665760" cy="3249295"/>
            <a:chOff x="2413089" y="5014628"/>
            <a:chExt cx="4665760" cy="324929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D9D7228F-23E9-4749-BD42-73400AFA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596" y="6841995"/>
              <a:ext cx="4180083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33" name="Text Box 3">
              <a:extLst>
                <a:ext uri="{FF2B5EF4-FFF2-40B4-BE49-F238E27FC236}">
                  <a16:creationId xmlns:a16="http://schemas.microsoft.com/office/drawing/2014/main" id="{3EE09019-E169-A744-A23E-E448310F42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574" y="6160223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797952BD-2517-2E41-AE75-3C170044FA1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3089" y="5014628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.01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A2C2DB5-8DB7-D04F-8F5C-FEEA91192447}"/>
              </a:ext>
            </a:extLst>
          </p:cNvPr>
          <p:cNvGrpSpPr/>
          <p:nvPr/>
        </p:nvGrpSpPr>
        <p:grpSpPr>
          <a:xfrm>
            <a:off x="7448456" y="4642723"/>
            <a:ext cx="4665760" cy="3249295"/>
            <a:chOff x="2413089" y="5014628"/>
            <a:chExt cx="4665760" cy="324929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9CF14C47-105B-8846-BE98-BBF6F71D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596" y="6841995"/>
              <a:ext cx="4180083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5416B88D-1AB0-E84C-9C15-C493B9739D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574" y="6160223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1D740097-A4F1-0540-8412-B985FF739F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3089" y="5014628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.02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BE6C8A7-A6AA-DA48-92EE-2234450C07D8}"/>
              </a:ext>
            </a:extLst>
          </p:cNvPr>
          <p:cNvGrpSpPr/>
          <p:nvPr/>
        </p:nvGrpSpPr>
        <p:grpSpPr>
          <a:xfrm>
            <a:off x="2413089" y="8433241"/>
            <a:ext cx="4665760" cy="3249295"/>
            <a:chOff x="2413089" y="5014628"/>
            <a:chExt cx="4665760" cy="3249295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64658C99-F1CC-4245-959F-F31AF938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596" y="6841995"/>
              <a:ext cx="4180083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DEF6F610-349C-4247-BCFD-D89F573ECD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574" y="6160223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BB64ADB3-0AF1-124B-8A68-167E00ED2F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3089" y="5014628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.03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1159970-211E-7A4B-B059-6B78DF2FDCA0}"/>
              </a:ext>
            </a:extLst>
          </p:cNvPr>
          <p:cNvGrpSpPr/>
          <p:nvPr/>
        </p:nvGrpSpPr>
        <p:grpSpPr>
          <a:xfrm>
            <a:off x="7448456" y="8433241"/>
            <a:ext cx="4665760" cy="3249295"/>
            <a:chOff x="2413089" y="5014628"/>
            <a:chExt cx="4665760" cy="3249295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7E767056-AC43-D248-A39F-3A7CBC6D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596" y="6841995"/>
              <a:ext cx="4180083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B22E15CB-5DCC-F542-82AD-D66389194A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5574" y="6160223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53" name="Text Box 3">
              <a:extLst>
                <a:ext uri="{FF2B5EF4-FFF2-40B4-BE49-F238E27FC236}">
                  <a16:creationId xmlns:a16="http://schemas.microsoft.com/office/drawing/2014/main" id="{CE59FEFB-E98B-6D4D-B7FE-BE0D529993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3089" y="5014628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.04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5AE06C-649A-924A-8B15-559A69228D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163" y="1096963"/>
            <a:ext cx="10225087" cy="11522075"/>
          </a:xfrm>
        </p:spPr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74BC925-AA1A-2843-919D-88E6F86C86B1}"/>
              </a:ext>
            </a:extLst>
          </p:cNvPr>
          <p:cNvSpPr txBox="1">
            <a:spLocks/>
          </p:cNvSpPr>
          <p:nvPr/>
        </p:nvSpPr>
        <p:spPr bwMode="auto">
          <a:xfrm>
            <a:off x="2398713" y="2680540"/>
            <a:ext cx="784860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1D37DE94-88CF-A848-914A-B086B56BE4B4}"/>
              </a:ext>
            </a:extLst>
          </p:cNvPr>
          <p:cNvSpPr txBox="1">
            <a:spLocks/>
          </p:cNvSpPr>
          <p:nvPr/>
        </p:nvSpPr>
        <p:spPr bwMode="auto">
          <a:xfrm>
            <a:off x="2400300" y="1913777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D9D7228F-23E9-4749-BD42-73400AFA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596" y="6470090"/>
            <a:ext cx="418008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3EE09019-E169-A744-A23E-E448310F42B3}"/>
              </a:ext>
            </a:extLst>
          </p:cNvPr>
          <p:cNvSpPr txBox="1">
            <a:spLocks/>
          </p:cNvSpPr>
          <p:nvPr/>
        </p:nvSpPr>
        <p:spPr bwMode="auto">
          <a:xfrm>
            <a:off x="2465574" y="5788318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9CF14C47-105B-8846-BE98-BBF6F71D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963" y="6470090"/>
            <a:ext cx="418008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5416B88D-1AB0-E84C-9C15-C493B9739D92}"/>
              </a:ext>
            </a:extLst>
          </p:cNvPr>
          <p:cNvSpPr txBox="1">
            <a:spLocks/>
          </p:cNvSpPr>
          <p:nvPr/>
        </p:nvSpPr>
        <p:spPr bwMode="auto">
          <a:xfrm>
            <a:off x="7500941" y="5788318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64658C99-F1CC-4245-959F-F31AF938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596" y="10260608"/>
            <a:ext cx="418008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DEF6F610-349C-4247-BCFD-D89F573ECDF8}"/>
              </a:ext>
            </a:extLst>
          </p:cNvPr>
          <p:cNvSpPr txBox="1">
            <a:spLocks/>
          </p:cNvSpPr>
          <p:nvPr/>
        </p:nvSpPr>
        <p:spPr bwMode="auto">
          <a:xfrm>
            <a:off x="2465574" y="9578836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7E767056-AC43-D248-A39F-3A7CBC6D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963" y="10260608"/>
            <a:ext cx="418008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B22E15CB-5DCC-F542-82AD-D66389194AEF}"/>
              </a:ext>
            </a:extLst>
          </p:cNvPr>
          <p:cNvSpPr txBox="1">
            <a:spLocks/>
          </p:cNvSpPr>
          <p:nvPr/>
        </p:nvSpPr>
        <p:spPr bwMode="auto">
          <a:xfrm>
            <a:off x="7500941" y="9578836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22" name="Shape 465">
            <a:extLst>
              <a:ext uri="{FF2B5EF4-FFF2-40B4-BE49-F238E27FC236}">
                <a16:creationId xmlns:a16="http://schemas.microsoft.com/office/drawing/2014/main" id="{99F26232-9478-8E40-9840-5331E44F7E0C}"/>
              </a:ext>
            </a:extLst>
          </p:cNvPr>
          <p:cNvSpPr>
            <a:spLocks/>
          </p:cNvSpPr>
          <p:nvPr/>
        </p:nvSpPr>
        <p:spPr bwMode="auto">
          <a:xfrm>
            <a:off x="7567430" y="8514184"/>
            <a:ext cx="779719" cy="716137"/>
          </a:xfrm>
          <a:custGeom>
            <a:avLst/>
            <a:gdLst>
              <a:gd name="T0" fmla="*/ 473467 w 21600"/>
              <a:gd name="T1" fmla="*/ 434817 h 21600"/>
              <a:gd name="T2" fmla="*/ 473467 w 21600"/>
              <a:gd name="T3" fmla="*/ 434817 h 21600"/>
              <a:gd name="T4" fmla="*/ 473467 w 21600"/>
              <a:gd name="T5" fmla="*/ 434817 h 21600"/>
              <a:gd name="T6" fmla="*/ 473467 w 21600"/>
              <a:gd name="T7" fmla="*/ 43481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4293" tIns="64293" rIns="64293" bIns="64293" anchor="ctr"/>
          <a:lstStyle/>
          <a:p>
            <a:endParaRPr lang="ru-RU"/>
          </a:p>
        </p:txBody>
      </p:sp>
      <p:sp>
        <p:nvSpPr>
          <p:cNvPr id="23" name="Shape 648">
            <a:extLst>
              <a:ext uri="{FF2B5EF4-FFF2-40B4-BE49-F238E27FC236}">
                <a16:creationId xmlns:a16="http://schemas.microsoft.com/office/drawing/2014/main" id="{18ED4716-C7C2-7748-A5CB-F38183E52C25}"/>
              </a:ext>
            </a:extLst>
          </p:cNvPr>
          <p:cNvSpPr/>
          <p:nvPr/>
        </p:nvSpPr>
        <p:spPr>
          <a:xfrm>
            <a:off x="2532931" y="8558305"/>
            <a:ext cx="552337" cy="724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Shape 655">
            <a:extLst>
              <a:ext uri="{FF2B5EF4-FFF2-40B4-BE49-F238E27FC236}">
                <a16:creationId xmlns:a16="http://schemas.microsoft.com/office/drawing/2014/main" id="{D80445F6-7F36-9343-97C0-840542392748}"/>
              </a:ext>
            </a:extLst>
          </p:cNvPr>
          <p:cNvSpPr/>
          <p:nvPr/>
        </p:nvSpPr>
        <p:spPr>
          <a:xfrm>
            <a:off x="7513900" y="4798924"/>
            <a:ext cx="713785" cy="628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" name="Shape 636">
            <a:extLst>
              <a:ext uri="{FF2B5EF4-FFF2-40B4-BE49-F238E27FC236}">
                <a16:creationId xmlns:a16="http://schemas.microsoft.com/office/drawing/2014/main" id="{E255206C-05BF-F24C-8BBD-BA4540FDC068}"/>
              </a:ext>
            </a:extLst>
          </p:cNvPr>
          <p:cNvSpPr/>
          <p:nvPr/>
        </p:nvSpPr>
        <p:spPr>
          <a:xfrm>
            <a:off x="2548534" y="4780505"/>
            <a:ext cx="713787" cy="713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50" y="7110"/>
                </a:moveTo>
                <a:lnTo>
                  <a:pt x="9630" y="7110"/>
                </a:lnTo>
                <a:lnTo>
                  <a:pt x="9630" y="9630"/>
                </a:lnTo>
                <a:lnTo>
                  <a:pt x="12150" y="9630"/>
                </a:lnTo>
                <a:lnTo>
                  <a:pt x="12150" y="7110"/>
                </a:lnTo>
                <a:close/>
                <a:moveTo>
                  <a:pt x="17010" y="7110"/>
                </a:moveTo>
                <a:lnTo>
                  <a:pt x="14445" y="7110"/>
                </a:lnTo>
                <a:lnTo>
                  <a:pt x="14445" y="9630"/>
                </a:lnTo>
                <a:lnTo>
                  <a:pt x="17010" y="9630"/>
                </a:lnTo>
                <a:lnTo>
                  <a:pt x="17010" y="7110"/>
                </a:lnTo>
                <a:close/>
                <a:moveTo>
                  <a:pt x="20430" y="14940"/>
                </a:moveTo>
                <a:cubicBezTo>
                  <a:pt x="19080" y="14940"/>
                  <a:pt x="17685" y="14715"/>
                  <a:pt x="16065" y="14265"/>
                </a:cubicBezTo>
                <a:cubicBezTo>
                  <a:pt x="15840" y="13995"/>
                  <a:pt x="15390" y="14265"/>
                  <a:pt x="14940" y="14490"/>
                </a:cubicBezTo>
                <a:lnTo>
                  <a:pt x="12375" y="17235"/>
                </a:lnTo>
                <a:cubicBezTo>
                  <a:pt x="8955" y="15390"/>
                  <a:pt x="6210" y="12645"/>
                  <a:pt x="4365" y="9180"/>
                </a:cubicBezTo>
                <a:lnTo>
                  <a:pt x="7110" y="6660"/>
                </a:lnTo>
                <a:cubicBezTo>
                  <a:pt x="7335" y="6210"/>
                  <a:pt x="7560" y="5715"/>
                  <a:pt x="7335" y="5265"/>
                </a:cubicBezTo>
                <a:cubicBezTo>
                  <a:pt x="6885" y="4140"/>
                  <a:pt x="6660" y="2520"/>
                  <a:pt x="6660" y="1125"/>
                </a:cubicBezTo>
                <a:cubicBezTo>
                  <a:pt x="6660" y="450"/>
                  <a:pt x="6210" y="0"/>
                  <a:pt x="5490" y="0"/>
                </a:cubicBezTo>
                <a:lnTo>
                  <a:pt x="1350" y="0"/>
                </a:lnTo>
                <a:cubicBezTo>
                  <a:pt x="450" y="0"/>
                  <a:pt x="0" y="450"/>
                  <a:pt x="0" y="1125"/>
                </a:cubicBezTo>
                <a:cubicBezTo>
                  <a:pt x="0" y="12420"/>
                  <a:pt x="9180" y="21600"/>
                  <a:pt x="20430" y="21600"/>
                </a:cubicBezTo>
                <a:cubicBezTo>
                  <a:pt x="21150" y="21600"/>
                  <a:pt x="21600" y="21150"/>
                  <a:pt x="21600" y="20475"/>
                </a:cubicBezTo>
                <a:lnTo>
                  <a:pt x="21600" y="16065"/>
                </a:lnTo>
                <a:cubicBezTo>
                  <a:pt x="21600" y="15390"/>
                  <a:pt x="21150" y="14940"/>
                  <a:pt x="20430" y="14940"/>
                </a:cubicBezTo>
                <a:close/>
                <a:moveTo>
                  <a:pt x="19305" y="7110"/>
                </a:moveTo>
                <a:lnTo>
                  <a:pt x="19305" y="9630"/>
                </a:lnTo>
                <a:lnTo>
                  <a:pt x="21600" y="9630"/>
                </a:lnTo>
                <a:lnTo>
                  <a:pt x="21600" y="7110"/>
                </a:lnTo>
                <a:lnTo>
                  <a:pt x="19305" y="711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606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8A845E8-65FF-AE47-A93F-6F724043BFD2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6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400300" y="1965712"/>
            <a:ext cx="1627400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Step</a:t>
            </a: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ko-KR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1.</a:t>
            </a: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제주 청년 창업 현황 파악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2292" name="Группа 5">
            <a:extLst>
              <a:ext uri="{FF2B5EF4-FFF2-40B4-BE49-F238E27FC236}">
                <a16:creationId xmlns:a16="http://schemas.microsoft.com/office/drawing/2014/main" id="{6C1618C7-8492-7E41-9139-4A953B7694BE}"/>
              </a:ext>
            </a:extLst>
          </p:cNvPr>
          <p:cNvGrpSpPr>
            <a:grpSpLocks/>
          </p:cNvGrpSpPr>
          <p:nvPr/>
        </p:nvGrpSpPr>
        <p:grpSpPr bwMode="auto">
          <a:xfrm>
            <a:off x="2419852" y="3423943"/>
            <a:ext cx="4596178" cy="8120949"/>
            <a:chOff x="2430735" y="3910773"/>
            <a:chExt cx="4595600" cy="8122141"/>
          </a:xfrm>
        </p:grpSpPr>
        <p:sp>
          <p:nvSpPr>
            <p:cNvPr id="12308" name="Rectangle 1">
              <a:extLst>
                <a:ext uri="{FF2B5EF4-FFF2-40B4-BE49-F238E27FC236}">
                  <a16:creationId xmlns:a16="http://schemas.microsoft.com/office/drawing/2014/main" id="{D3533666-A9EA-1746-9357-0568457A6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735" y="10706971"/>
              <a:ext cx="4536503" cy="132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- 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제주 업종별 변동률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-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청년 창업 희망 업종 비교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12309" name="Группа 4">
              <a:extLst>
                <a:ext uri="{FF2B5EF4-FFF2-40B4-BE49-F238E27FC236}">
                  <a16:creationId xmlns:a16="http://schemas.microsoft.com/office/drawing/2014/main" id="{C50F9DE7-D3DE-BE45-BF56-91B8DE5BD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18" name="Полилиния 17">
                <a:extLst>
                  <a:ext uri="{FF2B5EF4-FFF2-40B4-BE49-F238E27FC236}">
                    <a16:creationId xmlns:a16="http://schemas.microsoft.com/office/drawing/2014/main" id="{912812E4-D812-534E-81ED-B1BD0A78AC11}"/>
                  </a:ext>
                </a:extLst>
              </p:cNvPr>
              <p:cNvSpPr/>
              <p:nvPr/>
            </p:nvSpPr>
            <p:spPr bwMode="auto">
              <a:xfrm rot="18900000">
                <a:off x="14415003" y="470468"/>
                <a:ext cx="3882536" cy="3882008"/>
              </a:xfrm>
              <a:custGeom>
                <a:avLst/>
                <a:gdLst>
                  <a:gd name="connsiteX0" fmla="*/ 772788 w 3881960"/>
                  <a:gd name="connsiteY0" fmla="*/ 34569 h 3881961"/>
                  <a:gd name="connsiteX1" fmla="*/ 3847393 w 3881960"/>
                  <a:gd name="connsiteY1" fmla="*/ 3109174 h 3881961"/>
                  <a:gd name="connsiteX2" fmla="*/ 3847393 w 3881960"/>
                  <a:gd name="connsiteY2" fmla="*/ 3276085 h 3881961"/>
                  <a:gd name="connsiteX3" fmla="*/ 3276084 w 3881960"/>
                  <a:gd name="connsiteY3" fmla="*/ 3847393 h 3881961"/>
                  <a:gd name="connsiteX4" fmla="*/ 3109173 w 3881960"/>
                  <a:gd name="connsiteY4" fmla="*/ 3847393 h 3881961"/>
                  <a:gd name="connsiteX5" fmla="*/ 1706483 w 3881960"/>
                  <a:gd name="connsiteY5" fmla="*/ 2444703 h 3881961"/>
                  <a:gd name="connsiteX6" fmla="*/ 1437257 w 3881960"/>
                  <a:gd name="connsiteY6" fmla="*/ 2444703 h 3881961"/>
                  <a:gd name="connsiteX7" fmla="*/ 1437257 w 3881960"/>
                  <a:gd name="connsiteY7" fmla="*/ 2175477 h 3881961"/>
                  <a:gd name="connsiteX8" fmla="*/ 34568 w 3881960"/>
                  <a:gd name="connsiteY8" fmla="*/ 772788 h 3881961"/>
                  <a:gd name="connsiteX9" fmla="*/ 34568 w 3881960"/>
                  <a:gd name="connsiteY9" fmla="*/ 605877 h 3881961"/>
                  <a:gd name="connsiteX10" fmla="*/ 605877 w 3881960"/>
                  <a:gd name="connsiteY10" fmla="*/ 34569 h 3881961"/>
                  <a:gd name="connsiteX11" fmla="*/ 772788 w 3881960"/>
                  <a:gd name="connsiteY11" fmla="*/ 34569 h 388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/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14A2DCFD-96CF-7F48-88E5-9ACEC18FD5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1.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제주 산업 현황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2293" name="Группа 35">
            <a:extLst>
              <a:ext uri="{FF2B5EF4-FFF2-40B4-BE49-F238E27FC236}">
                <a16:creationId xmlns:a16="http://schemas.microsoft.com/office/drawing/2014/main" id="{74B74A71-128D-6242-8BF6-8C5B71CD165D}"/>
              </a:ext>
            </a:extLst>
          </p:cNvPr>
          <p:cNvGrpSpPr>
            <a:grpSpLocks/>
          </p:cNvGrpSpPr>
          <p:nvPr/>
        </p:nvGrpSpPr>
        <p:grpSpPr bwMode="auto">
          <a:xfrm>
            <a:off x="7426327" y="3423943"/>
            <a:ext cx="4560886" cy="8120949"/>
            <a:chOff x="2489831" y="3910773"/>
            <a:chExt cx="4560312" cy="8122141"/>
          </a:xfrm>
        </p:grpSpPr>
        <p:sp>
          <p:nvSpPr>
            <p:cNvPr id="12304" name="Rectangle 1">
              <a:extLst>
                <a:ext uri="{FF2B5EF4-FFF2-40B4-BE49-F238E27FC236}">
                  <a16:creationId xmlns:a16="http://schemas.microsoft.com/office/drawing/2014/main" id="{76FC7E00-3DA6-8A40-8B75-92E9AADF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640" y="10706971"/>
              <a:ext cx="4536503" cy="132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80000"/>
                </a:lnSpc>
                <a:buFontTx/>
                <a:buChar char="-"/>
              </a:pP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매출 동향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- 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손익 분기점 연도별 변화 추이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12305" name="Группа 37">
              <a:extLst>
                <a:ext uri="{FF2B5EF4-FFF2-40B4-BE49-F238E27FC236}">
                  <a16:creationId xmlns:a16="http://schemas.microsoft.com/office/drawing/2014/main" id="{12C372E8-75C2-D644-B4E3-07CEA82B8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39" name="Полилиния 38">
                <a:extLst>
                  <a:ext uri="{FF2B5EF4-FFF2-40B4-BE49-F238E27FC236}">
                    <a16:creationId xmlns:a16="http://schemas.microsoft.com/office/drawing/2014/main" id="{33F7C585-D9FC-E949-80D1-B5F52C02D49E}"/>
                  </a:ext>
                </a:extLst>
              </p:cNvPr>
              <p:cNvSpPr/>
              <p:nvPr/>
            </p:nvSpPr>
            <p:spPr bwMode="auto">
              <a:xfrm rot="18900000">
                <a:off x="14415002" y="470468"/>
                <a:ext cx="3882536" cy="3882008"/>
              </a:xfrm>
              <a:custGeom>
                <a:avLst/>
                <a:gdLst>
                  <a:gd name="connsiteX0" fmla="*/ 772788 w 3881960"/>
                  <a:gd name="connsiteY0" fmla="*/ 34569 h 3881961"/>
                  <a:gd name="connsiteX1" fmla="*/ 3847393 w 3881960"/>
                  <a:gd name="connsiteY1" fmla="*/ 3109174 h 3881961"/>
                  <a:gd name="connsiteX2" fmla="*/ 3847393 w 3881960"/>
                  <a:gd name="connsiteY2" fmla="*/ 3276085 h 3881961"/>
                  <a:gd name="connsiteX3" fmla="*/ 3276084 w 3881960"/>
                  <a:gd name="connsiteY3" fmla="*/ 3847393 h 3881961"/>
                  <a:gd name="connsiteX4" fmla="*/ 3109173 w 3881960"/>
                  <a:gd name="connsiteY4" fmla="*/ 3847393 h 3881961"/>
                  <a:gd name="connsiteX5" fmla="*/ 1706483 w 3881960"/>
                  <a:gd name="connsiteY5" fmla="*/ 2444703 h 3881961"/>
                  <a:gd name="connsiteX6" fmla="*/ 1437257 w 3881960"/>
                  <a:gd name="connsiteY6" fmla="*/ 2444703 h 3881961"/>
                  <a:gd name="connsiteX7" fmla="*/ 1437257 w 3881960"/>
                  <a:gd name="connsiteY7" fmla="*/ 2175477 h 3881961"/>
                  <a:gd name="connsiteX8" fmla="*/ 34568 w 3881960"/>
                  <a:gd name="connsiteY8" fmla="*/ 772788 h 3881961"/>
                  <a:gd name="connsiteX9" fmla="*/ 34568 w 3881960"/>
                  <a:gd name="connsiteY9" fmla="*/ 605877 h 3881961"/>
                  <a:gd name="connsiteX10" fmla="*/ 605877 w 3881960"/>
                  <a:gd name="connsiteY10" fmla="*/ 34569 h 3881961"/>
                  <a:gd name="connsiteX11" fmla="*/ 772788 w 3881960"/>
                  <a:gd name="connsiteY11" fmla="*/ 34569 h 388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/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0" name="Text Box 3">
                <a:extLst>
                  <a:ext uri="{FF2B5EF4-FFF2-40B4-BE49-F238E27FC236}">
                    <a16:creationId xmlns:a16="http://schemas.microsoft.com/office/drawing/2014/main" id="{8AFDE2C5-54CC-C345-8CA1-9A0E889639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2.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산업별 매출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2294" name="Группа 40">
            <a:extLst>
              <a:ext uri="{FF2B5EF4-FFF2-40B4-BE49-F238E27FC236}">
                <a16:creationId xmlns:a16="http://schemas.microsoft.com/office/drawing/2014/main" id="{AF440DD1-ACAC-B849-AF18-A7984C68FB21}"/>
              </a:ext>
            </a:extLst>
          </p:cNvPr>
          <p:cNvGrpSpPr>
            <a:grpSpLocks/>
          </p:cNvGrpSpPr>
          <p:nvPr/>
        </p:nvGrpSpPr>
        <p:grpSpPr bwMode="auto">
          <a:xfrm>
            <a:off x="12396788" y="3908425"/>
            <a:ext cx="4537075" cy="6978650"/>
            <a:chOff x="2489831" y="3910773"/>
            <a:chExt cx="4536504" cy="6979675"/>
          </a:xfrm>
        </p:grpSpPr>
        <p:sp>
          <p:nvSpPr>
            <p:cNvPr id="12300" name="Rectangle 1">
              <a:extLst>
                <a:ext uri="{FF2B5EF4-FFF2-40B4-BE49-F238E27FC236}">
                  <a16:creationId xmlns:a16="http://schemas.microsoft.com/office/drawing/2014/main" id="{4C332AE4-67CC-214F-90B2-705B801EE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31" y="6809331"/>
              <a:ext cx="4536503" cy="408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sed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dolore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Ut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exercitation</a:t>
              </a:r>
            </a:p>
          </p:txBody>
        </p:sp>
        <p:grpSp>
          <p:nvGrpSpPr>
            <p:cNvPr id="12301" name="Группа 42">
              <a:extLst>
                <a:ext uri="{FF2B5EF4-FFF2-40B4-BE49-F238E27FC236}">
                  <a16:creationId xmlns:a16="http://schemas.microsoft.com/office/drawing/2014/main" id="{264D9B36-61A5-D84F-B513-46FFA055A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44" name="Полилиния 43">
                <a:extLst>
                  <a:ext uri="{FF2B5EF4-FFF2-40B4-BE49-F238E27FC236}">
                    <a16:creationId xmlns:a16="http://schemas.microsoft.com/office/drawing/2014/main" id="{107CA8F9-C0F3-B54D-AE70-0716E9403CB1}"/>
                  </a:ext>
                </a:extLst>
              </p:cNvPr>
              <p:cNvSpPr/>
              <p:nvPr/>
            </p:nvSpPr>
            <p:spPr bwMode="auto">
              <a:xfrm rot="18900000">
                <a:off x="14415002" y="470468"/>
                <a:ext cx="3882536" cy="3882008"/>
              </a:xfrm>
              <a:custGeom>
                <a:avLst/>
                <a:gdLst>
                  <a:gd name="connsiteX0" fmla="*/ 772788 w 3881960"/>
                  <a:gd name="connsiteY0" fmla="*/ 34569 h 3881961"/>
                  <a:gd name="connsiteX1" fmla="*/ 3847393 w 3881960"/>
                  <a:gd name="connsiteY1" fmla="*/ 3109174 h 3881961"/>
                  <a:gd name="connsiteX2" fmla="*/ 3847393 w 3881960"/>
                  <a:gd name="connsiteY2" fmla="*/ 3276085 h 3881961"/>
                  <a:gd name="connsiteX3" fmla="*/ 3276084 w 3881960"/>
                  <a:gd name="connsiteY3" fmla="*/ 3847393 h 3881961"/>
                  <a:gd name="connsiteX4" fmla="*/ 3109173 w 3881960"/>
                  <a:gd name="connsiteY4" fmla="*/ 3847393 h 3881961"/>
                  <a:gd name="connsiteX5" fmla="*/ 1706483 w 3881960"/>
                  <a:gd name="connsiteY5" fmla="*/ 2444703 h 3881961"/>
                  <a:gd name="connsiteX6" fmla="*/ 1437257 w 3881960"/>
                  <a:gd name="connsiteY6" fmla="*/ 2444703 h 3881961"/>
                  <a:gd name="connsiteX7" fmla="*/ 1437257 w 3881960"/>
                  <a:gd name="connsiteY7" fmla="*/ 2175477 h 3881961"/>
                  <a:gd name="connsiteX8" fmla="*/ 34568 w 3881960"/>
                  <a:gd name="connsiteY8" fmla="*/ 772788 h 3881961"/>
                  <a:gd name="connsiteX9" fmla="*/ 34568 w 3881960"/>
                  <a:gd name="connsiteY9" fmla="*/ 605877 h 3881961"/>
                  <a:gd name="connsiteX10" fmla="*/ 605877 w 3881960"/>
                  <a:gd name="connsiteY10" fmla="*/ 34569 h 3881961"/>
                  <a:gd name="connsiteX11" fmla="*/ 772788 w 3881960"/>
                  <a:gd name="connsiteY11" fmla="*/ 34569 h 388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/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697C7F64-3758-2F4C-9AEA-BE433C87BE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나중에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지울것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2295" name="Группа 45">
            <a:extLst>
              <a:ext uri="{FF2B5EF4-FFF2-40B4-BE49-F238E27FC236}">
                <a16:creationId xmlns:a16="http://schemas.microsoft.com/office/drawing/2014/main" id="{0E726E21-A30D-334E-8B0F-E4A4DC6923E5}"/>
              </a:ext>
            </a:extLst>
          </p:cNvPr>
          <p:cNvGrpSpPr>
            <a:grpSpLocks/>
          </p:cNvGrpSpPr>
          <p:nvPr/>
        </p:nvGrpSpPr>
        <p:grpSpPr bwMode="auto">
          <a:xfrm>
            <a:off x="17351375" y="3908425"/>
            <a:ext cx="4537075" cy="6978650"/>
            <a:chOff x="2489831" y="3910773"/>
            <a:chExt cx="4536504" cy="6979675"/>
          </a:xfrm>
        </p:grpSpPr>
        <p:sp>
          <p:nvSpPr>
            <p:cNvPr id="12296" name="Rectangle 1">
              <a:extLst>
                <a:ext uri="{FF2B5EF4-FFF2-40B4-BE49-F238E27FC236}">
                  <a16:creationId xmlns:a16="http://schemas.microsoft.com/office/drawing/2014/main" id="{E96EFE4E-23B0-E74D-94CE-C4B6D302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31" y="6809331"/>
              <a:ext cx="4536503" cy="408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sed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dolore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Ut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exercitation</a:t>
              </a:r>
            </a:p>
          </p:txBody>
        </p:sp>
        <p:grpSp>
          <p:nvGrpSpPr>
            <p:cNvPr id="12297" name="Группа 47">
              <a:extLst>
                <a:ext uri="{FF2B5EF4-FFF2-40B4-BE49-F238E27FC236}">
                  <a16:creationId xmlns:a16="http://schemas.microsoft.com/office/drawing/2014/main" id="{3D34373B-5102-1A4D-982E-ACB4E803D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49" name="Полилиния 48">
                <a:extLst>
                  <a:ext uri="{FF2B5EF4-FFF2-40B4-BE49-F238E27FC236}">
                    <a16:creationId xmlns:a16="http://schemas.microsoft.com/office/drawing/2014/main" id="{18EBCB29-DFBE-3745-92DB-B9B5000FA437}"/>
                  </a:ext>
                </a:extLst>
              </p:cNvPr>
              <p:cNvSpPr/>
              <p:nvPr/>
            </p:nvSpPr>
            <p:spPr bwMode="auto">
              <a:xfrm rot="18900000">
                <a:off x="14415003" y="470468"/>
                <a:ext cx="3882536" cy="3882008"/>
              </a:xfrm>
              <a:custGeom>
                <a:avLst/>
                <a:gdLst>
                  <a:gd name="connsiteX0" fmla="*/ 772788 w 3881960"/>
                  <a:gd name="connsiteY0" fmla="*/ 34569 h 3881961"/>
                  <a:gd name="connsiteX1" fmla="*/ 3847393 w 3881960"/>
                  <a:gd name="connsiteY1" fmla="*/ 3109174 h 3881961"/>
                  <a:gd name="connsiteX2" fmla="*/ 3847393 w 3881960"/>
                  <a:gd name="connsiteY2" fmla="*/ 3276085 h 3881961"/>
                  <a:gd name="connsiteX3" fmla="*/ 3276084 w 3881960"/>
                  <a:gd name="connsiteY3" fmla="*/ 3847393 h 3881961"/>
                  <a:gd name="connsiteX4" fmla="*/ 3109173 w 3881960"/>
                  <a:gd name="connsiteY4" fmla="*/ 3847393 h 3881961"/>
                  <a:gd name="connsiteX5" fmla="*/ 1706483 w 3881960"/>
                  <a:gd name="connsiteY5" fmla="*/ 2444703 h 3881961"/>
                  <a:gd name="connsiteX6" fmla="*/ 1437257 w 3881960"/>
                  <a:gd name="connsiteY6" fmla="*/ 2444703 h 3881961"/>
                  <a:gd name="connsiteX7" fmla="*/ 1437257 w 3881960"/>
                  <a:gd name="connsiteY7" fmla="*/ 2175477 h 3881961"/>
                  <a:gd name="connsiteX8" fmla="*/ 34568 w 3881960"/>
                  <a:gd name="connsiteY8" fmla="*/ 772788 h 3881961"/>
                  <a:gd name="connsiteX9" fmla="*/ 34568 w 3881960"/>
                  <a:gd name="connsiteY9" fmla="*/ 605877 h 3881961"/>
                  <a:gd name="connsiteX10" fmla="*/ 605877 w 3881960"/>
                  <a:gd name="connsiteY10" fmla="*/ 34569 h 3881961"/>
                  <a:gd name="connsiteX11" fmla="*/ 772788 w 3881960"/>
                  <a:gd name="connsiteY11" fmla="*/ 34569 h 388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/>
              <a:lstStyle/>
              <a:p>
                <a:pPr eaLnBrk="1">
                  <a:defRPr/>
                </a:pPr>
                <a:endParaRPr lang="ru-RU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0" name="Text Box 3">
                <a:extLst>
                  <a:ext uri="{FF2B5EF4-FFF2-40B4-BE49-F238E27FC236}">
                    <a16:creationId xmlns:a16="http://schemas.microsoft.com/office/drawing/2014/main" id="{E378EE73-3E21-1941-8680-4A8449C99EE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block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F646F7-CD7F-4841-B24C-1DA3269B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818" y="6606513"/>
            <a:ext cx="3228549" cy="3228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EBA8C3-907B-4AF6-841C-22931AC4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44" y="6431185"/>
            <a:ext cx="3360496" cy="33604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2777529-6005-8642-A50A-CAFA18D777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6013" y="1096963"/>
            <a:ext cx="4670425" cy="11434762"/>
          </a:xfrm>
        </p:spPr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D91C594-C2DF-4046-9719-D9A0130287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0913" y="1096963"/>
            <a:ext cx="4670425" cy="11434762"/>
          </a:xfrm>
        </p:spPr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66D47637-79AA-0D4C-96D6-94D2930E89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564225" y="1096963"/>
            <a:ext cx="4670425" cy="11434762"/>
          </a:xfrm>
        </p:spPr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244C5814-D77C-F64F-B43E-CA43DB21BFFE}"/>
              </a:ext>
            </a:extLst>
          </p:cNvPr>
          <p:cNvSpPr txBox="1">
            <a:spLocks/>
          </p:cNvSpPr>
          <p:nvPr/>
        </p:nvSpPr>
        <p:spPr bwMode="auto">
          <a:xfrm>
            <a:off x="1030759" y="3118146"/>
            <a:ext cx="6600875" cy="273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block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0710E0A-BB1B-A94D-9693-51FB7EB4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871" y="6046736"/>
            <a:ext cx="5592763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consectetur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tempor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nisi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aliquip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ex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commodo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consequat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Duis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aute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irue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dolor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reprehenderit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in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voluptate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esse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cillum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eu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fugiat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nulla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pariatur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Excepteur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sint</a:t>
            </a:r>
            <a:endParaRPr lang="en-US" altLang="en-US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C3B9A25B-9923-7F44-872F-99B72969D3F1}"/>
              </a:ext>
            </a:extLst>
          </p:cNvPr>
          <p:cNvSpPr txBox="1">
            <a:spLocks/>
          </p:cNvSpPr>
          <p:nvPr/>
        </p:nvSpPr>
        <p:spPr bwMode="auto">
          <a:xfrm>
            <a:off x="2038872" y="2351384"/>
            <a:ext cx="559276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r" eaLnBrk="1">
              <a:defRPr/>
            </a:pPr>
            <a:r>
              <a:rPr lang="en-US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3200" spc="3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B41285F-51F4-0F44-80F4-4B28898849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0288" y="1138238"/>
            <a:ext cx="5465762" cy="5614987"/>
          </a:xfrm>
        </p:spPr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237FBD5D-6C49-4742-8B73-61766170B3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0825" y="1138238"/>
            <a:ext cx="5465763" cy="5614987"/>
          </a:xfrm>
        </p:spPr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1D37CA6-A2DD-6C4F-A4F2-508F13102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72950" y="1138238"/>
            <a:ext cx="5465763" cy="5614987"/>
          </a:xfrm>
        </p:spPr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F7774A1-48D0-3343-99B4-607234F725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743488" y="1138238"/>
            <a:ext cx="5465762" cy="5614987"/>
          </a:xfrm>
        </p:spPr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E6E442D-7EDE-F442-8E9A-3BE9569951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1875" y="6859588"/>
            <a:ext cx="5465763" cy="5614987"/>
          </a:xfrm>
        </p:spPr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742278C-AF7F-0843-8706-0357B3BF4D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0" y="6859588"/>
            <a:ext cx="5465763" cy="5614987"/>
          </a:xfrm>
        </p:spPr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B2AA6A9-5B7C-874C-B78E-E760649B7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74538" y="6859588"/>
            <a:ext cx="5465762" cy="5614987"/>
          </a:xfrm>
        </p:spPr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F7325A95-EC41-2440-8F8F-CA2C5F4919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745075" y="6859588"/>
            <a:ext cx="5465763" cy="5614987"/>
          </a:xfrm>
        </p:spPr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CA4B6C8-B0ED-B54D-9FB5-6A48EE3D5475}"/>
              </a:ext>
            </a:extLst>
          </p:cNvPr>
          <p:cNvSpPr/>
          <p:nvPr/>
        </p:nvSpPr>
        <p:spPr bwMode="auto">
          <a:xfrm>
            <a:off x="2616199" y="2877759"/>
            <a:ext cx="8063999" cy="7956000"/>
          </a:xfrm>
          <a:prstGeom prst="roundRect">
            <a:avLst>
              <a:gd name="adj" fmla="val 1576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82B52AB-AD35-A64C-BCC2-0A6BD7FA1389}"/>
              </a:ext>
            </a:extLst>
          </p:cNvPr>
          <p:cNvSpPr txBox="1">
            <a:spLocks/>
          </p:cNvSpPr>
          <p:nvPr/>
        </p:nvSpPr>
        <p:spPr bwMode="auto">
          <a:xfrm>
            <a:off x="3366740" y="3709857"/>
            <a:ext cx="648072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2400" spc="3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rPr>
              <a:t>SUBTITLE TEXT</a:t>
            </a:r>
            <a:endParaRPr lang="x-none" altLang="x-none" sz="2400" spc="3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72CBE67A-C101-274E-AE04-DA4AAB4A0A0C}"/>
              </a:ext>
            </a:extLst>
          </p:cNvPr>
          <p:cNvSpPr txBox="1">
            <a:spLocks/>
          </p:cNvSpPr>
          <p:nvPr/>
        </p:nvSpPr>
        <p:spPr bwMode="auto">
          <a:xfrm>
            <a:off x="3370721" y="7434064"/>
            <a:ext cx="5544616" cy="26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Section Break</a:t>
            </a:r>
            <a:endParaRPr lang="x-none" altLang="x-none" sz="8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532E6BC-7616-6546-A662-45AC76309EF9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520909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7ECEF873-33C6-3948-9A8C-15A8DC31D6CC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63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C1777328-649C-BC40-8813-5CE00DD4B6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2513" y="941375"/>
            <a:ext cx="22469653" cy="6708714"/>
          </a:xfrm>
        </p:spPr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59009AD-DF14-A043-9D8B-FB6ED77E3BAB}"/>
              </a:ext>
            </a:extLst>
          </p:cNvPr>
          <p:cNvGrpSpPr/>
          <p:nvPr/>
        </p:nvGrpSpPr>
        <p:grpSpPr>
          <a:xfrm>
            <a:off x="1970065" y="8477881"/>
            <a:ext cx="5328592" cy="3875017"/>
            <a:chOff x="2326904" y="8946232"/>
            <a:chExt cx="5328592" cy="3875017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4340AD2D-E2EE-754B-AB50-00DD4916BB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6BE9FE5D-61BB-A446-B241-C919C0F59F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.01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A824527C-E10E-F241-88F5-F69641453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BCDD52A-64D4-CC46-BA14-9501FB3CE90B}"/>
              </a:ext>
            </a:extLst>
          </p:cNvPr>
          <p:cNvGrpSpPr/>
          <p:nvPr/>
        </p:nvGrpSpPr>
        <p:grpSpPr>
          <a:xfrm>
            <a:off x="9462349" y="8477881"/>
            <a:ext cx="5328592" cy="3875017"/>
            <a:chOff x="2326904" y="8946232"/>
            <a:chExt cx="5328592" cy="3875017"/>
          </a:xfrm>
        </p:grpSpPr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B9FAF359-50A0-AC4D-BEB9-5CB2E6F0A5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40" name="Text Box 3">
              <a:extLst>
                <a:ext uri="{FF2B5EF4-FFF2-40B4-BE49-F238E27FC236}">
                  <a16:creationId xmlns:a16="http://schemas.microsoft.com/office/drawing/2014/main" id="{9A74AA17-0E3C-494A-8FF7-ACDCA1299CA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.02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7C6AB4C6-DF01-4A4C-885D-547083F9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CF08603-1C2A-A846-83D3-866E43FEF6B8}"/>
              </a:ext>
            </a:extLst>
          </p:cNvPr>
          <p:cNvGrpSpPr/>
          <p:nvPr/>
        </p:nvGrpSpPr>
        <p:grpSpPr>
          <a:xfrm>
            <a:off x="16811573" y="8477881"/>
            <a:ext cx="5328592" cy="3875017"/>
            <a:chOff x="2326904" y="8946232"/>
            <a:chExt cx="5328592" cy="3875017"/>
          </a:xfrm>
        </p:grpSpPr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ED770DD5-702F-3F47-94E6-07100DDE4A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C381451C-595A-4143-9C53-F4303379F5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.03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0391B872-B039-4A41-8E43-5ABAF7059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415CC153-EB53-4B46-B6F7-E2DD1F8C16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0864" y="7218040"/>
            <a:ext cx="21532336" cy="5111750"/>
          </a:xfrm>
        </p:spPr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3FB815B-7451-A647-A864-5561B59B20D6}"/>
              </a:ext>
            </a:extLst>
          </p:cNvPr>
          <p:cNvGrpSpPr/>
          <p:nvPr/>
        </p:nvGrpSpPr>
        <p:grpSpPr>
          <a:xfrm>
            <a:off x="1970065" y="1889448"/>
            <a:ext cx="5328592" cy="3875017"/>
            <a:chOff x="2326904" y="8946232"/>
            <a:chExt cx="5328592" cy="3875017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6BEFFB4-140F-4B4E-AA14-5E4F3338E4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5C318620-3BD0-6B4F-9141-FA4CD08E0D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.01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088321CD-D8E6-AA42-87FA-D74C7616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F8881F6-CD2E-D349-8992-C71DCA4F6A78}"/>
              </a:ext>
            </a:extLst>
          </p:cNvPr>
          <p:cNvGrpSpPr/>
          <p:nvPr/>
        </p:nvGrpSpPr>
        <p:grpSpPr>
          <a:xfrm>
            <a:off x="9462349" y="1889448"/>
            <a:ext cx="5328592" cy="3875017"/>
            <a:chOff x="2326904" y="8946232"/>
            <a:chExt cx="5328592" cy="3875017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D20CB336-BA9C-684F-B0AA-5C09E5D942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CD2BFBFD-846B-4145-B5AE-916C8A13E4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.02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0C32C47F-7490-4E4C-A944-6A32FEC5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78E9417-60FA-194F-9323-A0F67CD9F3C8}"/>
              </a:ext>
            </a:extLst>
          </p:cNvPr>
          <p:cNvGrpSpPr/>
          <p:nvPr/>
        </p:nvGrpSpPr>
        <p:grpSpPr>
          <a:xfrm>
            <a:off x="16811573" y="1889448"/>
            <a:ext cx="5328592" cy="3875017"/>
            <a:chOff x="2326904" y="8946232"/>
            <a:chExt cx="5328592" cy="3875017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14E3F7-3D26-6B43-91D9-D54397783D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389" y="10091827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DBAE72E2-5493-9A43-B17B-6AE6482137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4" y="8946232"/>
              <a:ext cx="4522700" cy="1208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.03</a:t>
              </a:r>
              <a:endParaRPr lang="x-none" altLang="x-none" sz="7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EE76E328-C418-D54F-9553-169D114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23" y="10734524"/>
              <a:ext cx="5284273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temp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159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415CC153-EB53-4B46-B6F7-E2DD1F8C16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0864" y="7218040"/>
            <a:ext cx="21532336" cy="5111750"/>
          </a:xfrm>
        </p:spPr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6BEFFB4-140F-4B4E-AA14-5E4F3338E469}"/>
              </a:ext>
            </a:extLst>
          </p:cNvPr>
          <p:cNvSpPr txBox="1">
            <a:spLocks/>
          </p:cNvSpPr>
          <p:nvPr/>
        </p:nvSpPr>
        <p:spPr bwMode="auto">
          <a:xfrm>
            <a:off x="2022550" y="3035043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88321CD-D8E6-AA42-87FA-D74C7616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84" y="3677740"/>
            <a:ext cx="5284273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temp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D20CB336-BA9C-684F-B0AA-5C09E5D942F6}"/>
              </a:ext>
            </a:extLst>
          </p:cNvPr>
          <p:cNvSpPr txBox="1">
            <a:spLocks/>
          </p:cNvSpPr>
          <p:nvPr/>
        </p:nvSpPr>
        <p:spPr bwMode="auto">
          <a:xfrm>
            <a:off x="9514834" y="3035043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C32C47F-7490-4E4C-A944-6A32FEC5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668" y="3677740"/>
            <a:ext cx="5284273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temp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AC14E3F7-3D26-6B43-91D9-D54397783D73}"/>
              </a:ext>
            </a:extLst>
          </p:cNvPr>
          <p:cNvSpPr txBox="1">
            <a:spLocks/>
          </p:cNvSpPr>
          <p:nvPr/>
        </p:nvSpPr>
        <p:spPr bwMode="auto">
          <a:xfrm>
            <a:off x="16864058" y="3035043"/>
            <a:ext cx="4613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rPr>
              <a:t>Title text name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E76E328-C418-D54F-9553-169D114A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892" y="3677740"/>
            <a:ext cx="5284273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Lorem ipsum dolor sit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amet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constur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adipiscing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elit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eiusmod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temp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incididunt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ut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labore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et </a:t>
            </a:r>
            <a:r>
              <a:rPr lang="en-US" alt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dolore</a:t>
            </a:r>
            <a:r>
              <a: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magna</a:t>
            </a:r>
          </a:p>
        </p:txBody>
      </p:sp>
      <p:sp>
        <p:nvSpPr>
          <p:cNvPr id="25" name="Shape 465">
            <a:extLst>
              <a:ext uri="{FF2B5EF4-FFF2-40B4-BE49-F238E27FC236}">
                <a16:creationId xmlns:a16="http://schemas.microsoft.com/office/drawing/2014/main" id="{D0CCAE99-3F46-E342-8918-57ED7057EBAA}"/>
              </a:ext>
            </a:extLst>
          </p:cNvPr>
          <p:cNvSpPr>
            <a:spLocks/>
          </p:cNvSpPr>
          <p:nvPr/>
        </p:nvSpPr>
        <p:spPr bwMode="auto">
          <a:xfrm>
            <a:off x="16956897" y="1685562"/>
            <a:ext cx="779719" cy="716137"/>
          </a:xfrm>
          <a:custGeom>
            <a:avLst/>
            <a:gdLst>
              <a:gd name="T0" fmla="*/ 473467 w 21600"/>
              <a:gd name="T1" fmla="*/ 434817 h 21600"/>
              <a:gd name="T2" fmla="*/ 473467 w 21600"/>
              <a:gd name="T3" fmla="*/ 434817 h 21600"/>
              <a:gd name="T4" fmla="*/ 473467 w 21600"/>
              <a:gd name="T5" fmla="*/ 434817 h 21600"/>
              <a:gd name="T6" fmla="*/ 473467 w 21600"/>
              <a:gd name="T7" fmla="*/ 43481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4293" tIns="64293" rIns="64293" bIns="64293" anchor="ctr"/>
          <a:lstStyle/>
          <a:p>
            <a:endParaRPr lang="ru-RU"/>
          </a:p>
        </p:txBody>
      </p:sp>
      <p:sp>
        <p:nvSpPr>
          <p:cNvPr id="26" name="Shape 655">
            <a:extLst>
              <a:ext uri="{FF2B5EF4-FFF2-40B4-BE49-F238E27FC236}">
                <a16:creationId xmlns:a16="http://schemas.microsoft.com/office/drawing/2014/main" id="{EA349664-CA39-9C4C-A5EA-E173162B532C}"/>
              </a:ext>
            </a:extLst>
          </p:cNvPr>
          <p:cNvSpPr/>
          <p:nvPr/>
        </p:nvSpPr>
        <p:spPr>
          <a:xfrm>
            <a:off x="9514834" y="1817440"/>
            <a:ext cx="713785" cy="628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" name="Shape 636">
            <a:extLst>
              <a:ext uri="{FF2B5EF4-FFF2-40B4-BE49-F238E27FC236}">
                <a16:creationId xmlns:a16="http://schemas.microsoft.com/office/drawing/2014/main" id="{A93CF34A-4AE6-5D49-90E3-A50ACC4AF608}"/>
              </a:ext>
            </a:extLst>
          </p:cNvPr>
          <p:cNvSpPr/>
          <p:nvPr/>
        </p:nvSpPr>
        <p:spPr>
          <a:xfrm>
            <a:off x="2080183" y="1836583"/>
            <a:ext cx="713787" cy="713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50" y="7110"/>
                </a:moveTo>
                <a:lnTo>
                  <a:pt x="9630" y="7110"/>
                </a:lnTo>
                <a:lnTo>
                  <a:pt x="9630" y="9630"/>
                </a:lnTo>
                <a:lnTo>
                  <a:pt x="12150" y="9630"/>
                </a:lnTo>
                <a:lnTo>
                  <a:pt x="12150" y="7110"/>
                </a:lnTo>
                <a:close/>
                <a:moveTo>
                  <a:pt x="17010" y="7110"/>
                </a:moveTo>
                <a:lnTo>
                  <a:pt x="14445" y="7110"/>
                </a:lnTo>
                <a:lnTo>
                  <a:pt x="14445" y="9630"/>
                </a:lnTo>
                <a:lnTo>
                  <a:pt x="17010" y="9630"/>
                </a:lnTo>
                <a:lnTo>
                  <a:pt x="17010" y="7110"/>
                </a:lnTo>
                <a:close/>
                <a:moveTo>
                  <a:pt x="20430" y="14940"/>
                </a:moveTo>
                <a:cubicBezTo>
                  <a:pt x="19080" y="14940"/>
                  <a:pt x="17685" y="14715"/>
                  <a:pt x="16065" y="14265"/>
                </a:cubicBezTo>
                <a:cubicBezTo>
                  <a:pt x="15840" y="13995"/>
                  <a:pt x="15390" y="14265"/>
                  <a:pt x="14940" y="14490"/>
                </a:cubicBezTo>
                <a:lnTo>
                  <a:pt x="12375" y="17235"/>
                </a:lnTo>
                <a:cubicBezTo>
                  <a:pt x="8955" y="15390"/>
                  <a:pt x="6210" y="12645"/>
                  <a:pt x="4365" y="9180"/>
                </a:cubicBezTo>
                <a:lnTo>
                  <a:pt x="7110" y="6660"/>
                </a:lnTo>
                <a:cubicBezTo>
                  <a:pt x="7335" y="6210"/>
                  <a:pt x="7560" y="5715"/>
                  <a:pt x="7335" y="5265"/>
                </a:cubicBezTo>
                <a:cubicBezTo>
                  <a:pt x="6885" y="4140"/>
                  <a:pt x="6660" y="2520"/>
                  <a:pt x="6660" y="1125"/>
                </a:cubicBezTo>
                <a:cubicBezTo>
                  <a:pt x="6660" y="450"/>
                  <a:pt x="6210" y="0"/>
                  <a:pt x="5490" y="0"/>
                </a:cubicBezTo>
                <a:lnTo>
                  <a:pt x="1350" y="0"/>
                </a:lnTo>
                <a:cubicBezTo>
                  <a:pt x="450" y="0"/>
                  <a:pt x="0" y="450"/>
                  <a:pt x="0" y="1125"/>
                </a:cubicBezTo>
                <a:cubicBezTo>
                  <a:pt x="0" y="12420"/>
                  <a:pt x="9180" y="21600"/>
                  <a:pt x="20430" y="21600"/>
                </a:cubicBezTo>
                <a:cubicBezTo>
                  <a:pt x="21150" y="21600"/>
                  <a:pt x="21600" y="21150"/>
                  <a:pt x="21600" y="20475"/>
                </a:cubicBezTo>
                <a:lnTo>
                  <a:pt x="21600" y="16065"/>
                </a:lnTo>
                <a:cubicBezTo>
                  <a:pt x="21600" y="15390"/>
                  <a:pt x="21150" y="14940"/>
                  <a:pt x="20430" y="14940"/>
                </a:cubicBezTo>
                <a:close/>
                <a:moveTo>
                  <a:pt x="19305" y="7110"/>
                </a:moveTo>
                <a:lnTo>
                  <a:pt x="19305" y="9630"/>
                </a:lnTo>
                <a:lnTo>
                  <a:pt x="21600" y="9630"/>
                </a:lnTo>
                <a:lnTo>
                  <a:pt x="21600" y="7110"/>
                </a:lnTo>
                <a:lnTo>
                  <a:pt x="19305" y="711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969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99E6059-73A5-A148-A19A-293DDBB35D9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66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A9BA3BE-7C26-DE48-B89E-8156F9331F3F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2825750"/>
            <a:ext cx="9290162" cy="5825892"/>
            <a:chOff x="2759075" y="2864132"/>
            <a:chExt cx="9289849" cy="5826181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244" name="Rectangle 1">
              <a:extLst>
                <a:ext uri="{FF2B5EF4-FFF2-40B4-BE49-F238E27FC236}">
                  <a16:creationId xmlns:a16="http://schemas.microsoft.com/office/drawing/2014/main" id="{57F1D4DA-2BD2-3E4D-A1EB-196A2718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6" y="5273824"/>
              <a:ext cx="9270798" cy="3416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F2F131-7B9C-6045-9C62-EABB1D3DAF6B}"/>
              </a:ext>
            </a:extLst>
          </p:cNvPr>
          <p:cNvGrpSpPr/>
          <p:nvPr/>
        </p:nvGrpSpPr>
        <p:grpSpPr>
          <a:xfrm>
            <a:off x="13632160" y="2520950"/>
            <a:ext cx="8148637" cy="8181975"/>
            <a:chOff x="13632160" y="2520950"/>
            <a:chExt cx="8148637" cy="8181975"/>
          </a:xfrm>
        </p:grpSpPr>
        <p:sp>
          <p:nvSpPr>
            <p:cNvPr id="11" name="Shape 1373">
              <a:extLst>
                <a:ext uri="{FF2B5EF4-FFF2-40B4-BE49-F238E27FC236}">
                  <a16:creationId xmlns:a16="http://schemas.microsoft.com/office/drawing/2014/main" id="{8875FBD5-1B22-7D4F-8B23-E7AB5582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2160" y="2554336"/>
              <a:ext cx="8148637" cy="8148589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19" tIns="45719" rIns="45719" bIns="45719" anchor="ctr"/>
            <a:lstStyle>
              <a:lvl1pPr defTabSz="455613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defTabSz="455613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defTabSz="455613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defTabSz="455613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defTabSz="455613"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indent="-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indent="-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indent="-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indent="-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endParaRPr lang="en-US" altLang="en-US" sz="11600">
                <a:solidFill>
                  <a:srgbClr val="77716C"/>
                </a:solidFill>
                <a:latin typeface="Open Sans Light" panose="020B0606030504020204" pitchFamily="34" charset="0"/>
                <a:cs typeface="Open Sans Light" panose="020B0606030504020204" pitchFamily="34" charset="0"/>
                <a:sym typeface="Open Sans Light" panose="020B0606030504020204" pitchFamily="34" charset="0"/>
              </a:endParaRPr>
            </a:p>
          </p:txBody>
        </p:sp>
        <p:sp>
          <p:nvSpPr>
            <p:cNvPr id="12" name="Shape 1374">
              <a:extLst>
                <a:ext uri="{FF2B5EF4-FFF2-40B4-BE49-F238E27FC236}">
                  <a16:creationId xmlns:a16="http://schemas.microsoft.com/office/drawing/2014/main" id="{9E90995A-9F4E-714D-9309-F7615319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3840" y="2520950"/>
              <a:ext cx="6723777" cy="3744142"/>
            </a:xfrm>
            <a:custGeom>
              <a:avLst/>
              <a:gdLst>
                <a:gd name="T0" fmla="*/ 2147483646 w 21599"/>
                <a:gd name="T1" fmla="*/ 2147483646 h 21511"/>
                <a:gd name="T2" fmla="*/ 2147483646 w 21599"/>
                <a:gd name="T3" fmla="*/ 2147483646 h 21511"/>
                <a:gd name="T4" fmla="*/ 2147483646 w 21599"/>
                <a:gd name="T5" fmla="*/ 2147483646 h 21511"/>
                <a:gd name="T6" fmla="*/ 2147483646 w 21599"/>
                <a:gd name="T7" fmla="*/ 2147483646 h 2151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9" h="21511" extrusionOk="0">
                  <a:moveTo>
                    <a:pt x="6974" y="3251"/>
                  </a:moveTo>
                  <a:lnTo>
                    <a:pt x="6917" y="3349"/>
                  </a:lnTo>
                  <a:lnTo>
                    <a:pt x="6827" y="3350"/>
                  </a:lnTo>
                  <a:lnTo>
                    <a:pt x="6604" y="3534"/>
                  </a:lnTo>
                  <a:lnTo>
                    <a:pt x="6516" y="3506"/>
                  </a:lnTo>
                  <a:lnTo>
                    <a:pt x="6316" y="3666"/>
                  </a:lnTo>
                  <a:lnTo>
                    <a:pt x="6388" y="3748"/>
                  </a:lnTo>
                  <a:lnTo>
                    <a:pt x="6349" y="3897"/>
                  </a:lnTo>
                  <a:lnTo>
                    <a:pt x="6191" y="3956"/>
                  </a:lnTo>
                  <a:lnTo>
                    <a:pt x="6079" y="4058"/>
                  </a:lnTo>
                  <a:lnTo>
                    <a:pt x="5935" y="4082"/>
                  </a:lnTo>
                  <a:lnTo>
                    <a:pt x="5832" y="3953"/>
                  </a:lnTo>
                  <a:lnTo>
                    <a:pt x="5592" y="3895"/>
                  </a:lnTo>
                  <a:lnTo>
                    <a:pt x="5538" y="3965"/>
                  </a:lnTo>
                  <a:lnTo>
                    <a:pt x="5643" y="4107"/>
                  </a:lnTo>
                  <a:lnTo>
                    <a:pt x="5491" y="4212"/>
                  </a:lnTo>
                  <a:lnTo>
                    <a:pt x="5425" y="4373"/>
                  </a:lnTo>
                  <a:lnTo>
                    <a:pt x="5289" y="4561"/>
                  </a:lnTo>
                  <a:lnTo>
                    <a:pt x="5483" y="4605"/>
                  </a:lnTo>
                  <a:lnTo>
                    <a:pt x="5424" y="4718"/>
                  </a:lnTo>
                  <a:lnTo>
                    <a:pt x="5441" y="4859"/>
                  </a:lnTo>
                  <a:lnTo>
                    <a:pt x="5284" y="5054"/>
                  </a:lnTo>
                  <a:lnTo>
                    <a:pt x="5134" y="5348"/>
                  </a:lnTo>
                  <a:lnTo>
                    <a:pt x="5011" y="5415"/>
                  </a:lnTo>
                  <a:lnTo>
                    <a:pt x="4819" y="5473"/>
                  </a:lnTo>
                  <a:lnTo>
                    <a:pt x="4729" y="5579"/>
                  </a:lnTo>
                  <a:lnTo>
                    <a:pt x="4698" y="5763"/>
                  </a:lnTo>
                  <a:lnTo>
                    <a:pt x="4640" y="6049"/>
                  </a:lnTo>
                  <a:lnTo>
                    <a:pt x="4594" y="6214"/>
                  </a:lnTo>
                  <a:lnTo>
                    <a:pt x="4511" y="6355"/>
                  </a:lnTo>
                  <a:lnTo>
                    <a:pt x="4335" y="6402"/>
                  </a:lnTo>
                  <a:lnTo>
                    <a:pt x="4158" y="6496"/>
                  </a:lnTo>
                  <a:lnTo>
                    <a:pt x="4121" y="6731"/>
                  </a:lnTo>
                  <a:lnTo>
                    <a:pt x="4130" y="6918"/>
                  </a:lnTo>
                  <a:lnTo>
                    <a:pt x="4130" y="7106"/>
                  </a:lnTo>
                  <a:lnTo>
                    <a:pt x="4209" y="7153"/>
                  </a:lnTo>
                  <a:lnTo>
                    <a:pt x="4222" y="7294"/>
                  </a:lnTo>
                  <a:lnTo>
                    <a:pt x="4143" y="7373"/>
                  </a:lnTo>
                  <a:lnTo>
                    <a:pt x="4058" y="7373"/>
                  </a:lnTo>
                  <a:lnTo>
                    <a:pt x="4013" y="7501"/>
                  </a:lnTo>
                  <a:lnTo>
                    <a:pt x="4138" y="7589"/>
                  </a:lnTo>
                  <a:lnTo>
                    <a:pt x="4206" y="7523"/>
                  </a:lnTo>
                  <a:lnTo>
                    <a:pt x="4233" y="7687"/>
                  </a:lnTo>
                  <a:lnTo>
                    <a:pt x="4180" y="7866"/>
                  </a:lnTo>
                  <a:lnTo>
                    <a:pt x="4163" y="8053"/>
                  </a:lnTo>
                  <a:lnTo>
                    <a:pt x="4125" y="8305"/>
                  </a:lnTo>
                  <a:lnTo>
                    <a:pt x="4029" y="8541"/>
                  </a:lnTo>
                  <a:lnTo>
                    <a:pt x="3985" y="8685"/>
                  </a:lnTo>
                  <a:lnTo>
                    <a:pt x="3904" y="8905"/>
                  </a:lnTo>
                  <a:lnTo>
                    <a:pt x="3852" y="9140"/>
                  </a:lnTo>
                  <a:lnTo>
                    <a:pt x="3785" y="9331"/>
                  </a:lnTo>
                  <a:lnTo>
                    <a:pt x="3684" y="9449"/>
                  </a:lnTo>
                  <a:lnTo>
                    <a:pt x="3703" y="9593"/>
                  </a:lnTo>
                  <a:lnTo>
                    <a:pt x="3763" y="9804"/>
                  </a:lnTo>
                  <a:lnTo>
                    <a:pt x="3728" y="9961"/>
                  </a:lnTo>
                  <a:lnTo>
                    <a:pt x="3652" y="10090"/>
                  </a:lnTo>
                  <a:lnTo>
                    <a:pt x="3612" y="10294"/>
                  </a:lnTo>
                  <a:lnTo>
                    <a:pt x="3509" y="10317"/>
                  </a:lnTo>
                  <a:lnTo>
                    <a:pt x="3433" y="10306"/>
                  </a:lnTo>
                  <a:lnTo>
                    <a:pt x="3341" y="10180"/>
                  </a:lnTo>
                  <a:lnTo>
                    <a:pt x="3205" y="10239"/>
                  </a:lnTo>
                  <a:lnTo>
                    <a:pt x="3156" y="10321"/>
                  </a:lnTo>
                  <a:lnTo>
                    <a:pt x="3101" y="10211"/>
                  </a:lnTo>
                  <a:lnTo>
                    <a:pt x="3114" y="10027"/>
                  </a:lnTo>
                  <a:lnTo>
                    <a:pt x="3134" y="9895"/>
                  </a:lnTo>
                  <a:lnTo>
                    <a:pt x="3226" y="9711"/>
                  </a:lnTo>
                  <a:lnTo>
                    <a:pt x="3312" y="9617"/>
                  </a:lnTo>
                  <a:lnTo>
                    <a:pt x="3305" y="9492"/>
                  </a:lnTo>
                  <a:lnTo>
                    <a:pt x="3233" y="9289"/>
                  </a:lnTo>
                  <a:lnTo>
                    <a:pt x="3345" y="9214"/>
                  </a:lnTo>
                  <a:lnTo>
                    <a:pt x="3376" y="9053"/>
                  </a:lnTo>
                  <a:lnTo>
                    <a:pt x="3149" y="9260"/>
                  </a:lnTo>
                  <a:lnTo>
                    <a:pt x="3057" y="9190"/>
                  </a:lnTo>
                  <a:lnTo>
                    <a:pt x="2937" y="9072"/>
                  </a:lnTo>
                  <a:lnTo>
                    <a:pt x="2846" y="9272"/>
                  </a:lnTo>
                  <a:lnTo>
                    <a:pt x="2739" y="9402"/>
                  </a:lnTo>
                  <a:lnTo>
                    <a:pt x="2627" y="9539"/>
                  </a:lnTo>
                  <a:lnTo>
                    <a:pt x="2528" y="9539"/>
                  </a:lnTo>
                  <a:lnTo>
                    <a:pt x="2527" y="9402"/>
                  </a:lnTo>
                  <a:lnTo>
                    <a:pt x="2600" y="9273"/>
                  </a:lnTo>
                  <a:lnTo>
                    <a:pt x="2481" y="9029"/>
                  </a:lnTo>
                  <a:lnTo>
                    <a:pt x="2357" y="8831"/>
                  </a:lnTo>
                  <a:lnTo>
                    <a:pt x="2187" y="8576"/>
                  </a:lnTo>
                  <a:lnTo>
                    <a:pt x="2036" y="8658"/>
                  </a:lnTo>
                  <a:lnTo>
                    <a:pt x="2072" y="8493"/>
                  </a:lnTo>
                  <a:lnTo>
                    <a:pt x="2195" y="8270"/>
                  </a:lnTo>
                  <a:lnTo>
                    <a:pt x="2215" y="8039"/>
                  </a:lnTo>
                  <a:lnTo>
                    <a:pt x="2070" y="7991"/>
                  </a:lnTo>
                  <a:lnTo>
                    <a:pt x="2108" y="7828"/>
                  </a:lnTo>
                  <a:lnTo>
                    <a:pt x="2147" y="7527"/>
                  </a:lnTo>
                  <a:lnTo>
                    <a:pt x="2031" y="7598"/>
                  </a:lnTo>
                  <a:lnTo>
                    <a:pt x="1922" y="7527"/>
                  </a:lnTo>
                  <a:lnTo>
                    <a:pt x="1832" y="7657"/>
                  </a:lnTo>
                  <a:lnTo>
                    <a:pt x="1743" y="7786"/>
                  </a:lnTo>
                  <a:lnTo>
                    <a:pt x="1586" y="7876"/>
                  </a:lnTo>
                  <a:lnTo>
                    <a:pt x="1447" y="7969"/>
                  </a:lnTo>
                  <a:lnTo>
                    <a:pt x="1408" y="7863"/>
                  </a:lnTo>
                  <a:lnTo>
                    <a:pt x="1488" y="7747"/>
                  </a:lnTo>
                  <a:lnTo>
                    <a:pt x="1324" y="7782"/>
                  </a:lnTo>
                  <a:lnTo>
                    <a:pt x="1278" y="7896"/>
                  </a:lnTo>
                  <a:lnTo>
                    <a:pt x="1208" y="7955"/>
                  </a:lnTo>
                  <a:lnTo>
                    <a:pt x="1196" y="7791"/>
                  </a:lnTo>
                  <a:lnTo>
                    <a:pt x="1158" y="7674"/>
                  </a:lnTo>
                  <a:lnTo>
                    <a:pt x="1040" y="7720"/>
                  </a:lnTo>
                  <a:cubicBezTo>
                    <a:pt x="1028" y="7727"/>
                    <a:pt x="1016" y="7735"/>
                    <a:pt x="1005" y="7742"/>
                  </a:cubicBezTo>
                  <a:cubicBezTo>
                    <a:pt x="993" y="7749"/>
                    <a:pt x="981" y="7756"/>
                    <a:pt x="970" y="7763"/>
                  </a:cubicBezTo>
                  <a:lnTo>
                    <a:pt x="889" y="7639"/>
                  </a:lnTo>
                  <a:lnTo>
                    <a:pt x="759" y="7615"/>
                  </a:lnTo>
                  <a:lnTo>
                    <a:pt x="613" y="7348"/>
                  </a:lnTo>
                  <a:lnTo>
                    <a:pt x="685" y="7239"/>
                  </a:lnTo>
                  <a:lnTo>
                    <a:pt x="801" y="7263"/>
                  </a:lnTo>
                  <a:lnTo>
                    <a:pt x="818" y="7415"/>
                  </a:lnTo>
                  <a:lnTo>
                    <a:pt x="963" y="7254"/>
                  </a:lnTo>
                  <a:lnTo>
                    <a:pt x="1171" y="7066"/>
                  </a:lnTo>
                  <a:lnTo>
                    <a:pt x="1360" y="6964"/>
                  </a:lnTo>
                  <a:lnTo>
                    <a:pt x="1640" y="6779"/>
                  </a:lnTo>
                  <a:lnTo>
                    <a:pt x="1824" y="6697"/>
                  </a:lnTo>
                  <a:lnTo>
                    <a:pt x="1965" y="6776"/>
                  </a:lnTo>
                  <a:lnTo>
                    <a:pt x="2035" y="6806"/>
                  </a:lnTo>
                  <a:lnTo>
                    <a:pt x="1962" y="6970"/>
                  </a:lnTo>
                  <a:lnTo>
                    <a:pt x="2059" y="7060"/>
                  </a:lnTo>
                  <a:lnTo>
                    <a:pt x="2201" y="7154"/>
                  </a:lnTo>
                  <a:lnTo>
                    <a:pt x="2279" y="7259"/>
                  </a:lnTo>
                  <a:lnTo>
                    <a:pt x="2349" y="7380"/>
                  </a:lnTo>
                  <a:lnTo>
                    <a:pt x="2402" y="7486"/>
                  </a:lnTo>
                  <a:lnTo>
                    <a:pt x="2588" y="7427"/>
                  </a:lnTo>
                  <a:lnTo>
                    <a:pt x="2704" y="7392"/>
                  </a:lnTo>
                  <a:lnTo>
                    <a:pt x="2477" y="7353"/>
                  </a:lnTo>
                  <a:lnTo>
                    <a:pt x="2507" y="7224"/>
                  </a:lnTo>
                  <a:lnTo>
                    <a:pt x="2385" y="7111"/>
                  </a:lnTo>
                  <a:lnTo>
                    <a:pt x="2457" y="7001"/>
                  </a:lnTo>
                  <a:lnTo>
                    <a:pt x="2568" y="6884"/>
                  </a:lnTo>
                  <a:lnTo>
                    <a:pt x="2663" y="6782"/>
                  </a:lnTo>
                  <a:lnTo>
                    <a:pt x="2688" y="6638"/>
                  </a:lnTo>
                  <a:lnTo>
                    <a:pt x="2465" y="6293"/>
                  </a:lnTo>
                  <a:lnTo>
                    <a:pt x="2378" y="6333"/>
                  </a:lnTo>
                  <a:lnTo>
                    <a:pt x="2288" y="6439"/>
                  </a:lnTo>
                  <a:lnTo>
                    <a:pt x="2244" y="6334"/>
                  </a:lnTo>
                  <a:lnTo>
                    <a:pt x="2308" y="6154"/>
                  </a:lnTo>
                  <a:lnTo>
                    <a:pt x="2391" y="5828"/>
                  </a:lnTo>
                  <a:lnTo>
                    <a:pt x="2470" y="5946"/>
                  </a:lnTo>
                  <a:lnTo>
                    <a:pt x="2621" y="5667"/>
                  </a:lnTo>
                  <a:lnTo>
                    <a:pt x="2588" y="5538"/>
                  </a:lnTo>
                  <a:lnTo>
                    <a:pt x="2700" y="5236"/>
                  </a:lnTo>
                  <a:lnTo>
                    <a:pt x="2713" y="5107"/>
                  </a:lnTo>
                  <a:lnTo>
                    <a:pt x="2827" y="4916"/>
                  </a:lnTo>
                  <a:lnTo>
                    <a:pt x="2906" y="4653"/>
                  </a:lnTo>
                  <a:lnTo>
                    <a:pt x="2834" y="4528"/>
                  </a:lnTo>
                  <a:lnTo>
                    <a:pt x="2781" y="4435"/>
                  </a:lnTo>
                  <a:lnTo>
                    <a:pt x="2770" y="4225"/>
                  </a:lnTo>
                  <a:lnTo>
                    <a:pt x="2744" y="4021"/>
                  </a:lnTo>
                  <a:lnTo>
                    <a:pt x="2681" y="3962"/>
                  </a:lnTo>
                  <a:lnTo>
                    <a:pt x="2668" y="4165"/>
                  </a:lnTo>
                  <a:lnTo>
                    <a:pt x="2493" y="4247"/>
                  </a:lnTo>
                  <a:lnTo>
                    <a:pt x="2390" y="4259"/>
                  </a:lnTo>
                  <a:lnTo>
                    <a:pt x="2383" y="4388"/>
                  </a:lnTo>
                  <a:lnTo>
                    <a:pt x="2138" y="4670"/>
                  </a:lnTo>
                  <a:lnTo>
                    <a:pt x="2017" y="4784"/>
                  </a:lnTo>
                  <a:lnTo>
                    <a:pt x="2021" y="4928"/>
                  </a:lnTo>
                  <a:lnTo>
                    <a:pt x="2181" y="4928"/>
                  </a:lnTo>
                  <a:lnTo>
                    <a:pt x="2089" y="5051"/>
                  </a:lnTo>
                  <a:lnTo>
                    <a:pt x="1763" y="5172"/>
                  </a:lnTo>
                  <a:lnTo>
                    <a:pt x="1494" y="5367"/>
                  </a:lnTo>
                  <a:lnTo>
                    <a:pt x="1139" y="5673"/>
                  </a:lnTo>
                  <a:lnTo>
                    <a:pt x="1065" y="5619"/>
                  </a:lnTo>
                  <a:lnTo>
                    <a:pt x="1229" y="5493"/>
                  </a:lnTo>
                  <a:lnTo>
                    <a:pt x="1218" y="5329"/>
                  </a:lnTo>
                  <a:lnTo>
                    <a:pt x="1102" y="5458"/>
                  </a:lnTo>
                  <a:lnTo>
                    <a:pt x="951" y="5646"/>
                  </a:lnTo>
                  <a:lnTo>
                    <a:pt x="854" y="5952"/>
                  </a:lnTo>
                  <a:lnTo>
                    <a:pt x="668" y="6179"/>
                  </a:lnTo>
                  <a:lnTo>
                    <a:pt x="513" y="6351"/>
                  </a:lnTo>
                  <a:lnTo>
                    <a:pt x="357" y="6492"/>
                  </a:lnTo>
                  <a:lnTo>
                    <a:pt x="370" y="6645"/>
                  </a:lnTo>
                  <a:lnTo>
                    <a:pt x="328" y="6754"/>
                  </a:lnTo>
                  <a:lnTo>
                    <a:pt x="404" y="6918"/>
                  </a:lnTo>
                  <a:lnTo>
                    <a:pt x="341" y="7041"/>
                  </a:lnTo>
                  <a:lnTo>
                    <a:pt x="468" y="7096"/>
                  </a:lnTo>
                  <a:lnTo>
                    <a:pt x="435" y="7233"/>
                  </a:lnTo>
                  <a:lnTo>
                    <a:pt x="586" y="7126"/>
                  </a:lnTo>
                  <a:lnTo>
                    <a:pt x="490" y="7354"/>
                  </a:lnTo>
                  <a:lnTo>
                    <a:pt x="325" y="7154"/>
                  </a:lnTo>
                  <a:lnTo>
                    <a:pt x="301" y="6908"/>
                  </a:lnTo>
                  <a:lnTo>
                    <a:pt x="265" y="6667"/>
                  </a:lnTo>
                  <a:lnTo>
                    <a:pt x="0" y="6160"/>
                  </a:lnTo>
                  <a:cubicBezTo>
                    <a:pt x="607" y="5114"/>
                    <a:pt x="1274" y="4187"/>
                    <a:pt x="1990" y="3393"/>
                  </a:cubicBezTo>
                  <a:cubicBezTo>
                    <a:pt x="2818" y="2477"/>
                    <a:pt x="3705" y="1746"/>
                    <a:pt x="4632" y="1216"/>
                  </a:cubicBezTo>
                  <a:cubicBezTo>
                    <a:pt x="5586" y="636"/>
                    <a:pt x="6574" y="259"/>
                    <a:pt x="7577" y="95"/>
                  </a:cubicBezTo>
                  <a:cubicBezTo>
                    <a:pt x="8699" y="-89"/>
                    <a:pt x="9831" y="-6"/>
                    <a:pt x="10941" y="343"/>
                  </a:cubicBezTo>
                  <a:cubicBezTo>
                    <a:pt x="11759" y="594"/>
                    <a:pt x="12562" y="990"/>
                    <a:pt x="13336" y="1526"/>
                  </a:cubicBezTo>
                  <a:cubicBezTo>
                    <a:pt x="14083" y="2044"/>
                    <a:pt x="14800" y="2689"/>
                    <a:pt x="15478" y="3453"/>
                  </a:cubicBezTo>
                  <a:cubicBezTo>
                    <a:pt x="16137" y="4153"/>
                    <a:pt x="16753" y="4972"/>
                    <a:pt x="17319" y="5896"/>
                  </a:cubicBezTo>
                  <a:cubicBezTo>
                    <a:pt x="17855" y="6774"/>
                    <a:pt x="18343" y="7742"/>
                    <a:pt x="18774" y="8788"/>
                  </a:cubicBezTo>
                  <a:cubicBezTo>
                    <a:pt x="19246" y="9774"/>
                    <a:pt x="19668" y="10832"/>
                    <a:pt x="20036" y="11950"/>
                  </a:cubicBezTo>
                  <a:cubicBezTo>
                    <a:pt x="20392" y="13028"/>
                    <a:pt x="20696" y="14158"/>
                    <a:pt x="20945" y="15328"/>
                  </a:cubicBezTo>
                  <a:cubicBezTo>
                    <a:pt x="21172" y="16358"/>
                    <a:pt x="21341" y="17425"/>
                    <a:pt x="21451" y="18514"/>
                  </a:cubicBezTo>
                  <a:cubicBezTo>
                    <a:pt x="21551" y="19503"/>
                    <a:pt x="21600" y="20506"/>
                    <a:pt x="21599" y="21511"/>
                  </a:cubicBezTo>
                  <a:lnTo>
                    <a:pt x="21410" y="21296"/>
                  </a:lnTo>
                  <a:lnTo>
                    <a:pt x="21242" y="21132"/>
                  </a:lnTo>
                  <a:lnTo>
                    <a:pt x="21183" y="20971"/>
                  </a:lnTo>
                  <a:lnTo>
                    <a:pt x="21111" y="20701"/>
                  </a:lnTo>
                  <a:lnTo>
                    <a:pt x="21071" y="20595"/>
                  </a:lnTo>
                  <a:lnTo>
                    <a:pt x="20935" y="20474"/>
                  </a:lnTo>
                  <a:cubicBezTo>
                    <a:pt x="20910" y="20403"/>
                    <a:pt x="20893" y="20325"/>
                    <a:pt x="20885" y="20242"/>
                  </a:cubicBezTo>
                  <a:cubicBezTo>
                    <a:pt x="20878" y="20163"/>
                    <a:pt x="20879" y="20083"/>
                    <a:pt x="20878" y="20003"/>
                  </a:cubicBezTo>
                  <a:cubicBezTo>
                    <a:pt x="20878" y="19887"/>
                    <a:pt x="20873" y="19772"/>
                    <a:pt x="20865" y="19657"/>
                  </a:cubicBezTo>
                  <a:lnTo>
                    <a:pt x="20806" y="19224"/>
                  </a:lnTo>
                  <a:lnTo>
                    <a:pt x="20613" y="18374"/>
                  </a:lnTo>
                  <a:lnTo>
                    <a:pt x="20532" y="17853"/>
                  </a:lnTo>
                  <a:lnTo>
                    <a:pt x="20495" y="17531"/>
                  </a:lnTo>
                  <a:lnTo>
                    <a:pt x="20451" y="17300"/>
                  </a:lnTo>
                  <a:lnTo>
                    <a:pt x="20465" y="17039"/>
                  </a:lnTo>
                  <a:lnTo>
                    <a:pt x="20399" y="16647"/>
                  </a:lnTo>
                  <a:lnTo>
                    <a:pt x="20304" y="16145"/>
                  </a:lnTo>
                  <a:lnTo>
                    <a:pt x="20144" y="15894"/>
                  </a:lnTo>
                  <a:lnTo>
                    <a:pt x="19991" y="15416"/>
                  </a:lnTo>
                  <a:lnTo>
                    <a:pt x="19958" y="15078"/>
                  </a:lnTo>
                  <a:lnTo>
                    <a:pt x="19927" y="14823"/>
                  </a:lnTo>
                  <a:lnTo>
                    <a:pt x="19888" y="14647"/>
                  </a:lnTo>
                  <a:lnTo>
                    <a:pt x="19732" y="14102"/>
                  </a:lnTo>
                  <a:lnTo>
                    <a:pt x="19592" y="13641"/>
                  </a:lnTo>
                  <a:lnTo>
                    <a:pt x="19613" y="13386"/>
                  </a:lnTo>
                  <a:lnTo>
                    <a:pt x="19553" y="12708"/>
                  </a:lnTo>
                  <a:lnTo>
                    <a:pt x="19409" y="11711"/>
                  </a:lnTo>
                  <a:lnTo>
                    <a:pt x="19217" y="10880"/>
                  </a:lnTo>
                  <a:lnTo>
                    <a:pt x="18969" y="10276"/>
                  </a:lnTo>
                  <a:lnTo>
                    <a:pt x="18725" y="9684"/>
                  </a:lnTo>
                  <a:lnTo>
                    <a:pt x="18572" y="9272"/>
                  </a:lnTo>
                  <a:cubicBezTo>
                    <a:pt x="18530" y="9314"/>
                    <a:pt x="18481" y="9323"/>
                    <a:pt x="18436" y="9296"/>
                  </a:cubicBezTo>
                  <a:cubicBezTo>
                    <a:pt x="18372" y="9258"/>
                    <a:pt x="18326" y="9157"/>
                    <a:pt x="18319" y="9037"/>
                  </a:cubicBezTo>
                  <a:lnTo>
                    <a:pt x="18247" y="8955"/>
                  </a:lnTo>
                  <a:cubicBezTo>
                    <a:pt x="18222" y="8856"/>
                    <a:pt x="18192" y="8762"/>
                    <a:pt x="18157" y="8672"/>
                  </a:cubicBezTo>
                  <a:cubicBezTo>
                    <a:pt x="18124" y="8586"/>
                    <a:pt x="18087" y="8505"/>
                    <a:pt x="18046" y="8429"/>
                  </a:cubicBezTo>
                  <a:lnTo>
                    <a:pt x="17881" y="8472"/>
                  </a:lnTo>
                  <a:lnTo>
                    <a:pt x="17986" y="8711"/>
                  </a:lnTo>
                  <a:lnTo>
                    <a:pt x="18122" y="9040"/>
                  </a:lnTo>
                  <a:lnTo>
                    <a:pt x="18232" y="9295"/>
                  </a:lnTo>
                  <a:lnTo>
                    <a:pt x="18315" y="9523"/>
                  </a:lnTo>
                  <a:lnTo>
                    <a:pt x="18335" y="9837"/>
                  </a:lnTo>
                  <a:lnTo>
                    <a:pt x="18453" y="9994"/>
                  </a:lnTo>
                  <a:lnTo>
                    <a:pt x="18539" y="10147"/>
                  </a:lnTo>
                  <a:lnTo>
                    <a:pt x="18637" y="10335"/>
                  </a:lnTo>
                  <a:lnTo>
                    <a:pt x="18699" y="10696"/>
                  </a:lnTo>
                  <a:lnTo>
                    <a:pt x="18797" y="10856"/>
                  </a:lnTo>
                  <a:lnTo>
                    <a:pt x="18830" y="10605"/>
                  </a:lnTo>
                  <a:lnTo>
                    <a:pt x="18784" y="10311"/>
                  </a:lnTo>
                  <a:lnTo>
                    <a:pt x="18893" y="10444"/>
                  </a:lnTo>
                  <a:lnTo>
                    <a:pt x="18887" y="10702"/>
                  </a:lnTo>
                  <a:lnTo>
                    <a:pt x="18882" y="10938"/>
                  </a:lnTo>
                  <a:lnTo>
                    <a:pt x="18797" y="11008"/>
                  </a:lnTo>
                  <a:lnTo>
                    <a:pt x="18867" y="11235"/>
                  </a:lnTo>
                  <a:lnTo>
                    <a:pt x="18959" y="11501"/>
                  </a:lnTo>
                  <a:lnTo>
                    <a:pt x="19062" y="11501"/>
                  </a:lnTo>
                  <a:lnTo>
                    <a:pt x="19128" y="11783"/>
                  </a:lnTo>
                  <a:lnTo>
                    <a:pt x="19194" y="12022"/>
                  </a:lnTo>
                  <a:lnTo>
                    <a:pt x="19299" y="12258"/>
                  </a:lnTo>
                  <a:lnTo>
                    <a:pt x="19391" y="12481"/>
                  </a:lnTo>
                  <a:lnTo>
                    <a:pt x="19404" y="12645"/>
                  </a:lnTo>
                  <a:lnTo>
                    <a:pt x="19437" y="12770"/>
                  </a:lnTo>
                  <a:lnTo>
                    <a:pt x="19457" y="12985"/>
                  </a:lnTo>
                  <a:lnTo>
                    <a:pt x="19490" y="13181"/>
                  </a:lnTo>
                  <a:lnTo>
                    <a:pt x="19527" y="13396"/>
                  </a:lnTo>
                  <a:lnTo>
                    <a:pt x="19535" y="13690"/>
                  </a:lnTo>
                  <a:lnTo>
                    <a:pt x="19450" y="13613"/>
                  </a:lnTo>
                  <a:lnTo>
                    <a:pt x="19418" y="13938"/>
                  </a:lnTo>
                  <a:cubicBezTo>
                    <a:pt x="19416" y="13965"/>
                    <a:pt x="19414" y="13992"/>
                    <a:pt x="19412" y="14019"/>
                  </a:cubicBezTo>
                  <a:cubicBezTo>
                    <a:pt x="19411" y="14046"/>
                    <a:pt x="19409" y="14073"/>
                    <a:pt x="19407" y="14099"/>
                  </a:cubicBezTo>
                  <a:lnTo>
                    <a:pt x="19324" y="13888"/>
                  </a:lnTo>
                  <a:lnTo>
                    <a:pt x="19256" y="13900"/>
                  </a:lnTo>
                  <a:cubicBezTo>
                    <a:pt x="19229" y="13884"/>
                    <a:pt x="19204" y="13860"/>
                    <a:pt x="19182" y="13830"/>
                  </a:cubicBezTo>
                  <a:cubicBezTo>
                    <a:pt x="19144" y="13778"/>
                    <a:pt x="19115" y="13709"/>
                    <a:pt x="19099" y="13630"/>
                  </a:cubicBezTo>
                  <a:cubicBezTo>
                    <a:pt x="19074" y="13571"/>
                    <a:pt x="19048" y="13514"/>
                    <a:pt x="19022" y="13457"/>
                  </a:cubicBezTo>
                  <a:cubicBezTo>
                    <a:pt x="18987" y="13383"/>
                    <a:pt x="18951" y="13309"/>
                    <a:pt x="18914" y="13238"/>
                  </a:cubicBezTo>
                  <a:cubicBezTo>
                    <a:pt x="18890" y="13189"/>
                    <a:pt x="18863" y="13141"/>
                    <a:pt x="18836" y="13097"/>
                  </a:cubicBezTo>
                  <a:cubicBezTo>
                    <a:pt x="18804" y="13046"/>
                    <a:pt x="18770" y="12999"/>
                    <a:pt x="18735" y="12957"/>
                  </a:cubicBezTo>
                  <a:lnTo>
                    <a:pt x="18607" y="12862"/>
                  </a:lnTo>
                  <a:lnTo>
                    <a:pt x="18537" y="12655"/>
                  </a:lnTo>
                  <a:lnTo>
                    <a:pt x="18485" y="12443"/>
                  </a:lnTo>
                  <a:lnTo>
                    <a:pt x="18485" y="12232"/>
                  </a:lnTo>
                  <a:lnTo>
                    <a:pt x="18524" y="11844"/>
                  </a:lnTo>
                  <a:lnTo>
                    <a:pt x="18522" y="11374"/>
                  </a:lnTo>
                  <a:lnTo>
                    <a:pt x="18463" y="11103"/>
                  </a:lnTo>
                  <a:lnTo>
                    <a:pt x="18325" y="10880"/>
                  </a:lnTo>
                  <a:lnTo>
                    <a:pt x="18177" y="10554"/>
                  </a:lnTo>
                  <a:lnTo>
                    <a:pt x="18076" y="10495"/>
                  </a:lnTo>
                  <a:lnTo>
                    <a:pt x="17975" y="10495"/>
                  </a:lnTo>
                  <a:lnTo>
                    <a:pt x="17912" y="10531"/>
                  </a:lnTo>
                  <a:lnTo>
                    <a:pt x="17868" y="10778"/>
                  </a:lnTo>
                  <a:lnTo>
                    <a:pt x="17772" y="10789"/>
                  </a:lnTo>
                  <a:lnTo>
                    <a:pt x="17726" y="10624"/>
                  </a:lnTo>
                  <a:lnTo>
                    <a:pt x="17693" y="10412"/>
                  </a:lnTo>
                  <a:lnTo>
                    <a:pt x="17648" y="10178"/>
                  </a:lnTo>
                  <a:lnTo>
                    <a:pt x="17611" y="10088"/>
                  </a:lnTo>
                  <a:lnTo>
                    <a:pt x="17495" y="9991"/>
                  </a:lnTo>
                  <a:lnTo>
                    <a:pt x="17432" y="9874"/>
                  </a:lnTo>
                  <a:lnTo>
                    <a:pt x="17434" y="9725"/>
                  </a:lnTo>
                  <a:lnTo>
                    <a:pt x="17348" y="9467"/>
                  </a:lnTo>
                  <a:lnTo>
                    <a:pt x="17287" y="9251"/>
                  </a:lnTo>
                  <a:lnTo>
                    <a:pt x="17189" y="9133"/>
                  </a:lnTo>
                  <a:lnTo>
                    <a:pt x="17228" y="9309"/>
                  </a:lnTo>
                  <a:lnTo>
                    <a:pt x="17287" y="9508"/>
                  </a:lnTo>
                  <a:lnTo>
                    <a:pt x="17307" y="9659"/>
                  </a:lnTo>
                  <a:lnTo>
                    <a:pt x="17346" y="9929"/>
                  </a:lnTo>
                  <a:lnTo>
                    <a:pt x="17403" y="10239"/>
                  </a:lnTo>
                  <a:lnTo>
                    <a:pt x="17487" y="10525"/>
                  </a:lnTo>
                  <a:lnTo>
                    <a:pt x="17467" y="10678"/>
                  </a:lnTo>
                  <a:lnTo>
                    <a:pt x="17306" y="10380"/>
                  </a:lnTo>
                  <a:lnTo>
                    <a:pt x="17262" y="10267"/>
                  </a:lnTo>
                  <a:cubicBezTo>
                    <a:pt x="17251" y="10247"/>
                    <a:pt x="17241" y="10228"/>
                    <a:pt x="17230" y="10208"/>
                  </a:cubicBezTo>
                  <a:cubicBezTo>
                    <a:pt x="17219" y="10189"/>
                    <a:pt x="17208" y="10169"/>
                    <a:pt x="17197" y="10150"/>
                  </a:cubicBezTo>
                  <a:lnTo>
                    <a:pt x="17074" y="10079"/>
                  </a:lnTo>
                  <a:lnTo>
                    <a:pt x="17044" y="9958"/>
                  </a:lnTo>
                  <a:lnTo>
                    <a:pt x="16952" y="9852"/>
                  </a:lnTo>
                  <a:lnTo>
                    <a:pt x="16830" y="9710"/>
                  </a:lnTo>
                  <a:lnTo>
                    <a:pt x="16714" y="9503"/>
                  </a:lnTo>
                  <a:cubicBezTo>
                    <a:pt x="16693" y="9499"/>
                    <a:pt x="16673" y="9495"/>
                    <a:pt x="16652" y="9491"/>
                  </a:cubicBezTo>
                  <a:cubicBezTo>
                    <a:pt x="16631" y="9487"/>
                    <a:pt x="16610" y="9483"/>
                    <a:pt x="16590" y="9479"/>
                  </a:cubicBezTo>
                  <a:lnTo>
                    <a:pt x="16679" y="9690"/>
                  </a:lnTo>
                  <a:lnTo>
                    <a:pt x="16593" y="9705"/>
                  </a:lnTo>
                  <a:lnTo>
                    <a:pt x="16681" y="9850"/>
                  </a:lnTo>
                  <a:lnTo>
                    <a:pt x="16896" y="10027"/>
                  </a:lnTo>
                  <a:lnTo>
                    <a:pt x="17014" y="10234"/>
                  </a:lnTo>
                  <a:lnTo>
                    <a:pt x="17120" y="10490"/>
                  </a:lnTo>
                  <a:lnTo>
                    <a:pt x="17176" y="10650"/>
                  </a:lnTo>
                  <a:lnTo>
                    <a:pt x="17223" y="10823"/>
                  </a:lnTo>
                  <a:lnTo>
                    <a:pt x="17242" y="10963"/>
                  </a:lnTo>
                  <a:lnTo>
                    <a:pt x="17255" y="11139"/>
                  </a:lnTo>
                  <a:lnTo>
                    <a:pt x="17221" y="11277"/>
                  </a:lnTo>
                  <a:lnTo>
                    <a:pt x="17122" y="11218"/>
                  </a:lnTo>
                  <a:lnTo>
                    <a:pt x="17044" y="11065"/>
                  </a:lnTo>
                  <a:lnTo>
                    <a:pt x="16972" y="10901"/>
                  </a:lnTo>
                  <a:lnTo>
                    <a:pt x="16915" y="10869"/>
                  </a:lnTo>
                  <a:lnTo>
                    <a:pt x="16799" y="10810"/>
                  </a:lnTo>
                  <a:lnTo>
                    <a:pt x="16735" y="10569"/>
                  </a:lnTo>
                  <a:lnTo>
                    <a:pt x="16702" y="10456"/>
                  </a:lnTo>
                  <a:lnTo>
                    <a:pt x="16623" y="10338"/>
                  </a:lnTo>
                  <a:lnTo>
                    <a:pt x="16548" y="10162"/>
                  </a:lnTo>
                  <a:lnTo>
                    <a:pt x="16496" y="9985"/>
                  </a:lnTo>
                  <a:lnTo>
                    <a:pt x="16496" y="9856"/>
                  </a:lnTo>
                  <a:lnTo>
                    <a:pt x="16399" y="9684"/>
                  </a:lnTo>
                  <a:lnTo>
                    <a:pt x="16319" y="9746"/>
                  </a:lnTo>
                  <a:lnTo>
                    <a:pt x="16148" y="9582"/>
                  </a:lnTo>
                  <a:cubicBezTo>
                    <a:pt x="16168" y="9621"/>
                    <a:pt x="16188" y="9660"/>
                    <a:pt x="16208" y="9700"/>
                  </a:cubicBezTo>
                  <a:cubicBezTo>
                    <a:pt x="16228" y="9739"/>
                    <a:pt x="16248" y="9778"/>
                    <a:pt x="16268" y="9817"/>
                  </a:cubicBezTo>
                  <a:lnTo>
                    <a:pt x="16161" y="9785"/>
                  </a:lnTo>
                  <a:lnTo>
                    <a:pt x="16031" y="9605"/>
                  </a:lnTo>
                  <a:lnTo>
                    <a:pt x="15928" y="9436"/>
                  </a:lnTo>
                  <a:lnTo>
                    <a:pt x="15928" y="9271"/>
                  </a:lnTo>
                  <a:lnTo>
                    <a:pt x="16064" y="9294"/>
                  </a:lnTo>
                  <a:lnTo>
                    <a:pt x="15920" y="9071"/>
                  </a:lnTo>
                  <a:lnTo>
                    <a:pt x="15866" y="9021"/>
                  </a:lnTo>
                  <a:lnTo>
                    <a:pt x="15866" y="8880"/>
                  </a:lnTo>
                  <a:cubicBezTo>
                    <a:pt x="15853" y="8850"/>
                    <a:pt x="15840" y="8820"/>
                    <a:pt x="15827" y="8790"/>
                  </a:cubicBezTo>
                  <a:cubicBezTo>
                    <a:pt x="15814" y="8760"/>
                    <a:pt x="15802" y="8730"/>
                    <a:pt x="15789" y="8700"/>
                  </a:cubicBezTo>
                  <a:lnTo>
                    <a:pt x="15699" y="8587"/>
                  </a:lnTo>
                  <a:lnTo>
                    <a:pt x="15800" y="8465"/>
                  </a:lnTo>
                  <a:lnTo>
                    <a:pt x="15955" y="8825"/>
                  </a:lnTo>
                  <a:lnTo>
                    <a:pt x="16018" y="8926"/>
                  </a:lnTo>
                  <a:lnTo>
                    <a:pt x="16064" y="8785"/>
                  </a:lnTo>
                  <a:lnTo>
                    <a:pt x="16025" y="8621"/>
                  </a:lnTo>
                  <a:lnTo>
                    <a:pt x="16110" y="8648"/>
                  </a:lnTo>
                  <a:lnTo>
                    <a:pt x="16224" y="8926"/>
                  </a:lnTo>
                  <a:lnTo>
                    <a:pt x="16327" y="9004"/>
                  </a:lnTo>
                  <a:lnTo>
                    <a:pt x="16507" y="8902"/>
                  </a:lnTo>
                  <a:lnTo>
                    <a:pt x="16625" y="8926"/>
                  </a:lnTo>
                  <a:lnTo>
                    <a:pt x="16756" y="8993"/>
                  </a:lnTo>
                  <a:lnTo>
                    <a:pt x="16815" y="8935"/>
                  </a:lnTo>
                  <a:lnTo>
                    <a:pt x="16815" y="8794"/>
                  </a:lnTo>
                  <a:lnTo>
                    <a:pt x="16917" y="8704"/>
                  </a:lnTo>
                  <a:lnTo>
                    <a:pt x="16989" y="8868"/>
                  </a:lnTo>
                  <a:lnTo>
                    <a:pt x="17083" y="8926"/>
                  </a:lnTo>
                  <a:lnTo>
                    <a:pt x="17192" y="9012"/>
                  </a:lnTo>
                  <a:lnTo>
                    <a:pt x="17004" y="8639"/>
                  </a:lnTo>
                  <a:lnTo>
                    <a:pt x="16796" y="8294"/>
                  </a:lnTo>
                  <a:lnTo>
                    <a:pt x="16703" y="8212"/>
                  </a:lnTo>
                  <a:lnTo>
                    <a:pt x="16690" y="8028"/>
                  </a:lnTo>
                  <a:lnTo>
                    <a:pt x="16653" y="7942"/>
                  </a:lnTo>
                  <a:lnTo>
                    <a:pt x="16554" y="7699"/>
                  </a:lnTo>
                  <a:lnTo>
                    <a:pt x="16495" y="7535"/>
                  </a:lnTo>
                  <a:lnTo>
                    <a:pt x="16397" y="7441"/>
                  </a:lnTo>
                  <a:lnTo>
                    <a:pt x="16208" y="7323"/>
                  </a:lnTo>
                  <a:lnTo>
                    <a:pt x="16078" y="7281"/>
                  </a:lnTo>
                  <a:lnTo>
                    <a:pt x="15916" y="7194"/>
                  </a:lnTo>
                  <a:cubicBezTo>
                    <a:pt x="15898" y="7121"/>
                    <a:pt x="15877" y="7050"/>
                    <a:pt x="15853" y="6983"/>
                  </a:cubicBezTo>
                  <a:cubicBezTo>
                    <a:pt x="15819" y="6886"/>
                    <a:pt x="15778" y="6797"/>
                    <a:pt x="15733" y="6716"/>
                  </a:cubicBezTo>
                  <a:lnTo>
                    <a:pt x="15849" y="6650"/>
                  </a:lnTo>
                  <a:lnTo>
                    <a:pt x="15908" y="6771"/>
                  </a:lnTo>
                  <a:lnTo>
                    <a:pt x="16006" y="6865"/>
                  </a:lnTo>
                  <a:lnTo>
                    <a:pt x="16043" y="6709"/>
                  </a:lnTo>
                  <a:lnTo>
                    <a:pt x="16076" y="6580"/>
                  </a:lnTo>
                  <a:lnTo>
                    <a:pt x="16102" y="6415"/>
                  </a:lnTo>
                  <a:lnTo>
                    <a:pt x="16050" y="6289"/>
                  </a:lnTo>
                  <a:lnTo>
                    <a:pt x="15990" y="6090"/>
                  </a:lnTo>
                  <a:lnTo>
                    <a:pt x="15872" y="5960"/>
                  </a:lnTo>
                  <a:lnTo>
                    <a:pt x="15754" y="5795"/>
                  </a:lnTo>
                  <a:lnTo>
                    <a:pt x="15754" y="5678"/>
                  </a:lnTo>
                  <a:lnTo>
                    <a:pt x="15747" y="5514"/>
                  </a:lnTo>
                  <a:lnTo>
                    <a:pt x="15629" y="5350"/>
                  </a:lnTo>
                  <a:lnTo>
                    <a:pt x="15498" y="5291"/>
                  </a:lnTo>
                  <a:lnTo>
                    <a:pt x="15377" y="5244"/>
                  </a:lnTo>
                  <a:lnTo>
                    <a:pt x="15218" y="5151"/>
                  </a:lnTo>
                  <a:lnTo>
                    <a:pt x="15027" y="5057"/>
                  </a:lnTo>
                  <a:lnTo>
                    <a:pt x="14951" y="5057"/>
                  </a:lnTo>
                  <a:lnTo>
                    <a:pt x="14805" y="4924"/>
                  </a:lnTo>
                  <a:lnTo>
                    <a:pt x="14753" y="4736"/>
                  </a:lnTo>
                  <a:lnTo>
                    <a:pt x="14654" y="4665"/>
                  </a:lnTo>
                  <a:cubicBezTo>
                    <a:pt x="14618" y="4619"/>
                    <a:pt x="14583" y="4567"/>
                    <a:pt x="14551" y="4512"/>
                  </a:cubicBezTo>
                  <a:cubicBezTo>
                    <a:pt x="14509" y="4441"/>
                    <a:pt x="14471" y="4363"/>
                    <a:pt x="14426" y="4297"/>
                  </a:cubicBezTo>
                  <a:cubicBezTo>
                    <a:pt x="14366" y="4207"/>
                    <a:pt x="14296" y="4141"/>
                    <a:pt x="14221" y="4101"/>
                  </a:cubicBezTo>
                  <a:lnTo>
                    <a:pt x="14208" y="4261"/>
                  </a:lnTo>
                  <a:lnTo>
                    <a:pt x="14353" y="4386"/>
                  </a:lnTo>
                  <a:lnTo>
                    <a:pt x="14660" y="4807"/>
                  </a:lnTo>
                  <a:lnTo>
                    <a:pt x="14734" y="4924"/>
                  </a:lnTo>
                  <a:lnTo>
                    <a:pt x="14616" y="5124"/>
                  </a:lnTo>
                  <a:lnTo>
                    <a:pt x="14536" y="5069"/>
                  </a:lnTo>
                  <a:lnTo>
                    <a:pt x="14371" y="5081"/>
                  </a:lnTo>
                  <a:lnTo>
                    <a:pt x="14268" y="5045"/>
                  </a:lnTo>
                  <a:lnTo>
                    <a:pt x="14169" y="4932"/>
                  </a:lnTo>
                  <a:lnTo>
                    <a:pt x="14064" y="4790"/>
                  </a:lnTo>
                  <a:cubicBezTo>
                    <a:pt x="14027" y="4784"/>
                    <a:pt x="13989" y="4773"/>
                    <a:pt x="13953" y="4755"/>
                  </a:cubicBezTo>
                  <a:cubicBezTo>
                    <a:pt x="13881" y="4720"/>
                    <a:pt x="13812" y="4663"/>
                    <a:pt x="13751" y="4586"/>
                  </a:cubicBezTo>
                  <a:lnTo>
                    <a:pt x="13626" y="4586"/>
                  </a:lnTo>
                  <a:lnTo>
                    <a:pt x="13704" y="4815"/>
                  </a:lnTo>
                  <a:lnTo>
                    <a:pt x="13805" y="4877"/>
                  </a:lnTo>
                  <a:lnTo>
                    <a:pt x="13912" y="4978"/>
                  </a:lnTo>
                  <a:lnTo>
                    <a:pt x="14054" y="5110"/>
                  </a:lnTo>
                  <a:lnTo>
                    <a:pt x="14200" y="5122"/>
                  </a:lnTo>
                  <a:lnTo>
                    <a:pt x="14341" y="5193"/>
                  </a:lnTo>
                  <a:lnTo>
                    <a:pt x="14409" y="5310"/>
                  </a:lnTo>
                  <a:lnTo>
                    <a:pt x="14551" y="5401"/>
                  </a:lnTo>
                  <a:lnTo>
                    <a:pt x="14665" y="5526"/>
                  </a:lnTo>
                  <a:lnTo>
                    <a:pt x="14777" y="5585"/>
                  </a:lnTo>
                  <a:lnTo>
                    <a:pt x="14803" y="5443"/>
                  </a:lnTo>
                  <a:lnTo>
                    <a:pt x="14727" y="5307"/>
                  </a:lnTo>
                  <a:lnTo>
                    <a:pt x="14746" y="5201"/>
                  </a:lnTo>
                  <a:lnTo>
                    <a:pt x="14832" y="5178"/>
                  </a:lnTo>
                  <a:lnTo>
                    <a:pt x="14850" y="5345"/>
                  </a:lnTo>
                  <a:lnTo>
                    <a:pt x="15040" y="5345"/>
                  </a:lnTo>
                  <a:lnTo>
                    <a:pt x="15097" y="5473"/>
                  </a:lnTo>
                  <a:lnTo>
                    <a:pt x="15143" y="5638"/>
                  </a:lnTo>
                  <a:lnTo>
                    <a:pt x="15231" y="5795"/>
                  </a:lnTo>
                  <a:lnTo>
                    <a:pt x="15371" y="5771"/>
                  </a:lnTo>
                  <a:lnTo>
                    <a:pt x="15454" y="5747"/>
                  </a:lnTo>
                  <a:lnTo>
                    <a:pt x="15548" y="5771"/>
                  </a:lnTo>
                  <a:lnTo>
                    <a:pt x="15640" y="5912"/>
                  </a:lnTo>
                  <a:lnTo>
                    <a:pt x="15713" y="6050"/>
                  </a:lnTo>
                  <a:lnTo>
                    <a:pt x="15776" y="6107"/>
                  </a:lnTo>
                  <a:lnTo>
                    <a:pt x="15877" y="6262"/>
                  </a:lnTo>
                  <a:lnTo>
                    <a:pt x="15969" y="6317"/>
                  </a:lnTo>
                  <a:lnTo>
                    <a:pt x="16008" y="6454"/>
                  </a:lnTo>
                  <a:lnTo>
                    <a:pt x="15993" y="6635"/>
                  </a:lnTo>
                  <a:lnTo>
                    <a:pt x="15761" y="6583"/>
                  </a:lnTo>
                  <a:lnTo>
                    <a:pt x="15595" y="6548"/>
                  </a:lnTo>
                  <a:lnTo>
                    <a:pt x="15529" y="6594"/>
                  </a:lnTo>
                  <a:cubicBezTo>
                    <a:pt x="15502" y="6606"/>
                    <a:pt x="15480" y="6643"/>
                    <a:pt x="15472" y="6692"/>
                  </a:cubicBezTo>
                  <a:cubicBezTo>
                    <a:pt x="15450" y="6832"/>
                    <a:pt x="15530" y="6954"/>
                    <a:pt x="15604" y="6892"/>
                  </a:cubicBezTo>
                  <a:lnTo>
                    <a:pt x="15660" y="6962"/>
                  </a:lnTo>
                  <a:lnTo>
                    <a:pt x="15750" y="7076"/>
                  </a:lnTo>
                  <a:lnTo>
                    <a:pt x="15770" y="7193"/>
                  </a:lnTo>
                  <a:lnTo>
                    <a:pt x="15750" y="7322"/>
                  </a:lnTo>
                  <a:lnTo>
                    <a:pt x="15647" y="7404"/>
                  </a:lnTo>
                  <a:lnTo>
                    <a:pt x="15496" y="7381"/>
                  </a:lnTo>
                  <a:cubicBezTo>
                    <a:pt x="15439" y="7357"/>
                    <a:pt x="15382" y="7334"/>
                    <a:pt x="15325" y="7310"/>
                  </a:cubicBezTo>
                  <a:cubicBezTo>
                    <a:pt x="15287" y="7294"/>
                    <a:pt x="15249" y="7279"/>
                    <a:pt x="15211" y="7263"/>
                  </a:cubicBezTo>
                  <a:cubicBezTo>
                    <a:pt x="15178" y="7253"/>
                    <a:pt x="15146" y="7237"/>
                    <a:pt x="15115" y="7216"/>
                  </a:cubicBezTo>
                  <a:cubicBezTo>
                    <a:pt x="15055" y="7175"/>
                    <a:pt x="15000" y="7114"/>
                    <a:pt x="14946" y="7051"/>
                  </a:cubicBezTo>
                  <a:cubicBezTo>
                    <a:pt x="14901" y="6998"/>
                    <a:pt x="14856" y="6943"/>
                    <a:pt x="14812" y="6886"/>
                  </a:cubicBezTo>
                  <a:lnTo>
                    <a:pt x="14701" y="6781"/>
                  </a:lnTo>
                  <a:lnTo>
                    <a:pt x="14628" y="6581"/>
                  </a:lnTo>
                  <a:lnTo>
                    <a:pt x="14552" y="6460"/>
                  </a:lnTo>
                  <a:lnTo>
                    <a:pt x="14427" y="6249"/>
                  </a:lnTo>
                  <a:lnTo>
                    <a:pt x="14008" y="5995"/>
                  </a:lnTo>
                  <a:lnTo>
                    <a:pt x="13773" y="5752"/>
                  </a:lnTo>
                  <a:lnTo>
                    <a:pt x="13618" y="5646"/>
                  </a:lnTo>
                  <a:lnTo>
                    <a:pt x="13668" y="5807"/>
                  </a:lnTo>
                  <a:lnTo>
                    <a:pt x="13459" y="5705"/>
                  </a:lnTo>
                  <a:lnTo>
                    <a:pt x="13336" y="5611"/>
                  </a:lnTo>
                  <a:lnTo>
                    <a:pt x="13218" y="5505"/>
                  </a:lnTo>
                  <a:lnTo>
                    <a:pt x="13086" y="5340"/>
                  </a:lnTo>
                  <a:lnTo>
                    <a:pt x="12928" y="5187"/>
                  </a:lnTo>
                  <a:lnTo>
                    <a:pt x="12829" y="5070"/>
                  </a:lnTo>
                  <a:lnTo>
                    <a:pt x="12805" y="4968"/>
                  </a:lnTo>
                  <a:lnTo>
                    <a:pt x="12632" y="4933"/>
                  </a:lnTo>
                  <a:lnTo>
                    <a:pt x="12585" y="4795"/>
                  </a:lnTo>
                  <a:lnTo>
                    <a:pt x="12542" y="4623"/>
                  </a:lnTo>
                  <a:lnTo>
                    <a:pt x="12470" y="4531"/>
                  </a:lnTo>
                  <a:lnTo>
                    <a:pt x="12439" y="4311"/>
                  </a:lnTo>
                  <a:lnTo>
                    <a:pt x="12524" y="4252"/>
                  </a:lnTo>
                  <a:lnTo>
                    <a:pt x="12522" y="4084"/>
                  </a:lnTo>
                  <a:lnTo>
                    <a:pt x="12446" y="4049"/>
                  </a:lnTo>
                  <a:lnTo>
                    <a:pt x="12446" y="3892"/>
                  </a:lnTo>
                  <a:lnTo>
                    <a:pt x="12389" y="3724"/>
                  </a:lnTo>
                  <a:lnTo>
                    <a:pt x="12352" y="3576"/>
                  </a:lnTo>
                  <a:lnTo>
                    <a:pt x="12292" y="3369"/>
                  </a:lnTo>
                  <a:lnTo>
                    <a:pt x="12279" y="3219"/>
                  </a:lnTo>
                  <a:lnTo>
                    <a:pt x="12386" y="3162"/>
                  </a:lnTo>
                  <a:lnTo>
                    <a:pt x="12555" y="3138"/>
                  </a:lnTo>
                  <a:lnTo>
                    <a:pt x="12614" y="3330"/>
                  </a:lnTo>
                  <a:lnTo>
                    <a:pt x="12699" y="3479"/>
                  </a:lnTo>
                  <a:lnTo>
                    <a:pt x="12786" y="3690"/>
                  </a:lnTo>
                  <a:lnTo>
                    <a:pt x="12924" y="3743"/>
                  </a:lnTo>
                  <a:lnTo>
                    <a:pt x="12970" y="3587"/>
                  </a:lnTo>
                  <a:lnTo>
                    <a:pt x="13119" y="3622"/>
                  </a:lnTo>
                  <a:lnTo>
                    <a:pt x="13075" y="3363"/>
                  </a:lnTo>
                  <a:lnTo>
                    <a:pt x="12994" y="3433"/>
                  </a:lnTo>
                  <a:lnTo>
                    <a:pt x="12918" y="3445"/>
                  </a:lnTo>
                  <a:lnTo>
                    <a:pt x="12848" y="3410"/>
                  </a:lnTo>
                  <a:lnTo>
                    <a:pt x="12780" y="3320"/>
                  </a:lnTo>
                  <a:lnTo>
                    <a:pt x="12656" y="3211"/>
                  </a:lnTo>
                  <a:lnTo>
                    <a:pt x="12432" y="3030"/>
                  </a:lnTo>
                  <a:lnTo>
                    <a:pt x="12318" y="3046"/>
                  </a:lnTo>
                  <a:lnTo>
                    <a:pt x="12270" y="2956"/>
                  </a:lnTo>
                  <a:lnTo>
                    <a:pt x="12192" y="2991"/>
                  </a:lnTo>
                  <a:lnTo>
                    <a:pt x="12146" y="3120"/>
                  </a:lnTo>
                  <a:lnTo>
                    <a:pt x="12041" y="3155"/>
                  </a:lnTo>
                  <a:lnTo>
                    <a:pt x="11985" y="3225"/>
                  </a:lnTo>
                  <a:lnTo>
                    <a:pt x="11911" y="3108"/>
                  </a:lnTo>
                  <a:lnTo>
                    <a:pt x="11854" y="2983"/>
                  </a:lnTo>
                  <a:lnTo>
                    <a:pt x="11985" y="2908"/>
                  </a:lnTo>
                  <a:lnTo>
                    <a:pt x="12027" y="2806"/>
                  </a:lnTo>
                  <a:lnTo>
                    <a:pt x="11961" y="2747"/>
                  </a:lnTo>
                  <a:lnTo>
                    <a:pt x="11856" y="2759"/>
                  </a:lnTo>
                  <a:lnTo>
                    <a:pt x="11654" y="2818"/>
                  </a:lnTo>
                  <a:lnTo>
                    <a:pt x="11644" y="2963"/>
                  </a:lnTo>
                  <a:lnTo>
                    <a:pt x="11565" y="2998"/>
                  </a:lnTo>
                  <a:lnTo>
                    <a:pt x="11447" y="2939"/>
                  </a:lnTo>
                  <a:lnTo>
                    <a:pt x="11484" y="2787"/>
                  </a:lnTo>
                  <a:lnTo>
                    <a:pt x="11601" y="2767"/>
                  </a:lnTo>
                  <a:lnTo>
                    <a:pt x="11411" y="2709"/>
                  </a:lnTo>
                  <a:lnTo>
                    <a:pt x="11181" y="2594"/>
                  </a:lnTo>
                  <a:lnTo>
                    <a:pt x="11205" y="2473"/>
                  </a:lnTo>
                  <a:lnTo>
                    <a:pt x="10949" y="2473"/>
                  </a:lnTo>
                  <a:lnTo>
                    <a:pt x="10859" y="2391"/>
                  </a:lnTo>
                  <a:lnTo>
                    <a:pt x="10836" y="2266"/>
                  </a:lnTo>
                  <a:lnTo>
                    <a:pt x="10753" y="2337"/>
                  </a:lnTo>
                  <a:lnTo>
                    <a:pt x="10783" y="2528"/>
                  </a:lnTo>
                  <a:lnTo>
                    <a:pt x="10705" y="2591"/>
                  </a:lnTo>
                  <a:lnTo>
                    <a:pt x="10829" y="2655"/>
                  </a:lnTo>
                  <a:lnTo>
                    <a:pt x="10941" y="2667"/>
                  </a:lnTo>
                  <a:lnTo>
                    <a:pt x="11077" y="2820"/>
                  </a:lnTo>
                  <a:lnTo>
                    <a:pt x="11180" y="2968"/>
                  </a:lnTo>
                  <a:lnTo>
                    <a:pt x="11098" y="3145"/>
                  </a:lnTo>
                  <a:lnTo>
                    <a:pt x="10969" y="3191"/>
                  </a:lnTo>
                  <a:lnTo>
                    <a:pt x="10829" y="3203"/>
                  </a:lnTo>
                  <a:lnTo>
                    <a:pt x="10711" y="3309"/>
                  </a:lnTo>
                  <a:lnTo>
                    <a:pt x="10601" y="3427"/>
                  </a:lnTo>
                  <a:lnTo>
                    <a:pt x="10504" y="3544"/>
                  </a:lnTo>
                  <a:lnTo>
                    <a:pt x="10414" y="3544"/>
                  </a:lnTo>
                  <a:lnTo>
                    <a:pt x="10330" y="3497"/>
                  </a:lnTo>
                  <a:lnTo>
                    <a:pt x="10164" y="3497"/>
                  </a:lnTo>
                  <a:lnTo>
                    <a:pt x="10098" y="3520"/>
                  </a:lnTo>
                  <a:lnTo>
                    <a:pt x="9890" y="3508"/>
                  </a:lnTo>
                  <a:lnTo>
                    <a:pt x="9724" y="3532"/>
                  </a:lnTo>
                  <a:lnTo>
                    <a:pt x="9643" y="3497"/>
                  </a:lnTo>
                  <a:lnTo>
                    <a:pt x="9713" y="3293"/>
                  </a:lnTo>
                  <a:lnTo>
                    <a:pt x="9851" y="3269"/>
                  </a:lnTo>
                  <a:lnTo>
                    <a:pt x="9958" y="3277"/>
                  </a:lnTo>
                  <a:lnTo>
                    <a:pt x="10123" y="3277"/>
                  </a:lnTo>
                  <a:lnTo>
                    <a:pt x="10213" y="3297"/>
                  </a:lnTo>
                  <a:cubicBezTo>
                    <a:pt x="10235" y="3286"/>
                    <a:pt x="10257" y="3274"/>
                    <a:pt x="10278" y="3262"/>
                  </a:cubicBezTo>
                  <a:cubicBezTo>
                    <a:pt x="10331" y="3231"/>
                    <a:pt x="10383" y="3196"/>
                    <a:pt x="10434" y="3156"/>
                  </a:cubicBezTo>
                  <a:lnTo>
                    <a:pt x="10537" y="3073"/>
                  </a:lnTo>
                  <a:cubicBezTo>
                    <a:pt x="10587" y="3061"/>
                    <a:pt x="10635" y="3037"/>
                    <a:pt x="10682" y="3003"/>
                  </a:cubicBezTo>
                  <a:cubicBezTo>
                    <a:pt x="10709" y="2983"/>
                    <a:pt x="10735" y="2960"/>
                    <a:pt x="10760" y="2933"/>
                  </a:cubicBezTo>
                  <a:lnTo>
                    <a:pt x="10845" y="2827"/>
                  </a:lnTo>
                  <a:lnTo>
                    <a:pt x="10603" y="2467"/>
                  </a:lnTo>
                  <a:lnTo>
                    <a:pt x="10462" y="2362"/>
                  </a:lnTo>
                  <a:lnTo>
                    <a:pt x="10412" y="2264"/>
                  </a:lnTo>
                  <a:lnTo>
                    <a:pt x="10265" y="2064"/>
                  </a:lnTo>
                  <a:lnTo>
                    <a:pt x="10161" y="2017"/>
                  </a:lnTo>
                  <a:lnTo>
                    <a:pt x="10195" y="2209"/>
                  </a:lnTo>
                  <a:lnTo>
                    <a:pt x="10183" y="2334"/>
                  </a:lnTo>
                  <a:lnTo>
                    <a:pt x="10112" y="2400"/>
                  </a:lnTo>
                  <a:lnTo>
                    <a:pt x="9985" y="2471"/>
                  </a:lnTo>
                  <a:lnTo>
                    <a:pt x="9919" y="2595"/>
                  </a:lnTo>
                  <a:lnTo>
                    <a:pt x="9851" y="2631"/>
                  </a:lnTo>
                  <a:lnTo>
                    <a:pt x="9762" y="2702"/>
                  </a:lnTo>
                  <a:lnTo>
                    <a:pt x="9586" y="2584"/>
                  </a:lnTo>
                  <a:lnTo>
                    <a:pt x="9620" y="2459"/>
                  </a:lnTo>
                  <a:lnTo>
                    <a:pt x="9672" y="2350"/>
                  </a:lnTo>
                  <a:lnTo>
                    <a:pt x="9681" y="2241"/>
                  </a:lnTo>
                  <a:lnTo>
                    <a:pt x="9726" y="1986"/>
                  </a:lnTo>
                  <a:lnTo>
                    <a:pt x="9713" y="1813"/>
                  </a:lnTo>
                  <a:lnTo>
                    <a:pt x="9842" y="1677"/>
                  </a:lnTo>
                  <a:lnTo>
                    <a:pt x="9919" y="1654"/>
                  </a:lnTo>
                  <a:lnTo>
                    <a:pt x="9974" y="1564"/>
                  </a:lnTo>
                  <a:lnTo>
                    <a:pt x="9839" y="1552"/>
                  </a:lnTo>
                  <a:lnTo>
                    <a:pt x="9736" y="1599"/>
                  </a:lnTo>
                  <a:lnTo>
                    <a:pt x="9642" y="1713"/>
                  </a:lnTo>
                  <a:lnTo>
                    <a:pt x="9638" y="1944"/>
                  </a:lnTo>
                  <a:lnTo>
                    <a:pt x="9619" y="2149"/>
                  </a:lnTo>
                  <a:lnTo>
                    <a:pt x="9597" y="2321"/>
                  </a:lnTo>
                  <a:lnTo>
                    <a:pt x="9507" y="2426"/>
                  </a:lnTo>
                  <a:lnTo>
                    <a:pt x="9470" y="2633"/>
                  </a:lnTo>
                  <a:lnTo>
                    <a:pt x="9387" y="2563"/>
                  </a:lnTo>
                  <a:lnTo>
                    <a:pt x="9420" y="2422"/>
                  </a:lnTo>
                  <a:lnTo>
                    <a:pt x="9414" y="2273"/>
                  </a:lnTo>
                  <a:lnTo>
                    <a:pt x="9317" y="2391"/>
                  </a:lnTo>
                  <a:lnTo>
                    <a:pt x="9256" y="2450"/>
                  </a:lnTo>
                  <a:lnTo>
                    <a:pt x="9144" y="2450"/>
                  </a:lnTo>
                  <a:lnTo>
                    <a:pt x="9026" y="2344"/>
                  </a:lnTo>
                  <a:lnTo>
                    <a:pt x="8960" y="2364"/>
                  </a:lnTo>
                  <a:lnTo>
                    <a:pt x="9052" y="2528"/>
                  </a:lnTo>
                  <a:lnTo>
                    <a:pt x="8986" y="2692"/>
                  </a:lnTo>
                  <a:lnTo>
                    <a:pt x="8866" y="2704"/>
                  </a:lnTo>
                  <a:lnTo>
                    <a:pt x="8737" y="2657"/>
                  </a:lnTo>
                  <a:lnTo>
                    <a:pt x="8588" y="2669"/>
                  </a:lnTo>
                  <a:lnTo>
                    <a:pt x="8708" y="2818"/>
                  </a:lnTo>
                  <a:lnTo>
                    <a:pt x="8704" y="2943"/>
                  </a:lnTo>
                  <a:lnTo>
                    <a:pt x="8619" y="2966"/>
                  </a:lnTo>
                  <a:lnTo>
                    <a:pt x="8490" y="3049"/>
                  </a:lnTo>
                  <a:lnTo>
                    <a:pt x="8317" y="3162"/>
                  </a:lnTo>
                  <a:lnTo>
                    <a:pt x="8223" y="3264"/>
                  </a:lnTo>
                  <a:lnTo>
                    <a:pt x="8190" y="3452"/>
                  </a:lnTo>
                  <a:lnTo>
                    <a:pt x="8125" y="3440"/>
                  </a:lnTo>
                  <a:lnTo>
                    <a:pt x="8047" y="3366"/>
                  </a:lnTo>
                  <a:lnTo>
                    <a:pt x="7916" y="3402"/>
                  </a:lnTo>
                  <a:lnTo>
                    <a:pt x="7870" y="3579"/>
                  </a:lnTo>
                  <a:lnTo>
                    <a:pt x="7830" y="3696"/>
                  </a:lnTo>
                  <a:lnTo>
                    <a:pt x="7706" y="3767"/>
                  </a:lnTo>
                  <a:lnTo>
                    <a:pt x="7588" y="3708"/>
                  </a:lnTo>
                  <a:lnTo>
                    <a:pt x="7518" y="3637"/>
                  </a:lnTo>
                  <a:lnTo>
                    <a:pt x="7374" y="3728"/>
                  </a:lnTo>
                  <a:lnTo>
                    <a:pt x="7276" y="3814"/>
                  </a:lnTo>
                  <a:lnTo>
                    <a:pt x="7250" y="3709"/>
                  </a:lnTo>
                  <a:lnTo>
                    <a:pt x="7132" y="3651"/>
                  </a:lnTo>
                  <a:lnTo>
                    <a:pt x="7044" y="3662"/>
                  </a:lnTo>
                  <a:lnTo>
                    <a:pt x="7031" y="3416"/>
                  </a:lnTo>
                  <a:lnTo>
                    <a:pt x="7130" y="3325"/>
                  </a:lnTo>
                  <a:lnTo>
                    <a:pt x="7056" y="3263"/>
                  </a:lnTo>
                  <a:lnTo>
                    <a:pt x="6974" y="32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" name="Shape 1375">
              <a:extLst>
                <a:ext uri="{FF2B5EF4-FFF2-40B4-BE49-F238E27FC236}">
                  <a16:creationId xmlns:a16="http://schemas.microsoft.com/office/drawing/2014/main" id="{AF8B41B3-0ED1-FB4C-97C0-47194DCC8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1887" y="4109068"/>
              <a:ext cx="227411" cy="285222"/>
            </a:xfrm>
            <a:custGeom>
              <a:avLst/>
              <a:gdLst>
                <a:gd name="T0" fmla="*/ 2147483646 w 21180"/>
                <a:gd name="T1" fmla="*/ 2147483646 h 20974"/>
                <a:gd name="T2" fmla="*/ 2147483646 w 21180"/>
                <a:gd name="T3" fmla="*/ 2147483646 h 20974"/>
                <a:gd name="T4" fmla="*/ 2147483646 w 21180"/>
                <a:gd name="T5" fmla="*/ 2147483646 h 20974"/>
                <a:gd name="T6" fmla="*/ 2147483646 w 21180"/>
                <a:gd name="T7" fmla="*/ 2147483646 h 2097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80" h="20974" extrusionOk="0">
                  <a:moveTo>
                    <a:pt x="10266" y="844"/>
                  </a:moveTo>
                  <a:lnTo>
                    <a:pt x="7674" y="844"/>
                  </a:lnTo>
                  <a:lnTo>
                    <a:pt x="4819" y="0"/>
                  </a:lnTo>
                  <a:lnTo>
                    <a:pt x="4343" y="2648"/>
                  </a:lnTo>
                  <a:lnTo>
                    <a:pt x="2634" y="3496"/>
                  </a:lnTo>
                  <a:lnTo>
                    <a:pt x="5752" y="6202"/>
                  </a:lnTo>
                  <a:lnTo>
                    <a:pt x="4694" y="7602"/>
                  </a:lnTo>
                  <a:lnTo>
                    <a:pt x="4320" y="9806"/>
                  </a:lnTo>
                  <a:lnTo>
                    <a:pt x="7247" y="11451"/>
                  </a:lnTo>
                  <a:lnTo>
                    <a:pt x="6761" y="13208"/>
                  </a:lnTo>
                  <a:lnTo>
                    <a:pt x="3970" y="12204"/>
                  </a:lnTo>
                  <a:lnTo>
                    <a:pt x="42" y="12204"/>
                  </a:lnTo>
                  <a:lnTo>
                    <a:pt x="0" y="14301"/>
                  </a:lnTo>
                  <a:lnTo>
                    <a:pt x="2309" y="16253"/>
                  </a:lnTo>
                  <a:lnTo>
                    <a:pt x="4721" y="18507"/>
                  </a:lnTo>
                  <a:lnTo>
                    <a:pt x="6812" y="16856"/>
                  </a:lnTo>
                  <a:lnTo>
                    <a:pt x="8832" y="15707"/>
                  </a:lnTo>
                  <a:lnTo>
                    <a:pt x="8816" y="18671"/>
                  </a:lnTo>
                  <a:lnTo>
                    <a:pt x="9961" y="20811"/>
                  </a:lnTo>
                  <a:lnTo>
                    <a:pt x="12927" y="20962"/>
                  </a:lnTo>
                  <a:lnTo>
                    <a:pt x="12355" y="16900"/>
                  </a:lnTo>
                  <a:lnTo>
                    <a:pt x="16744" y="18407"/>
                  </a:lnTo>
                  <a:cubicBezTo>
                    <a:pt x="15981" y="19175"/>
                    <a:pt x="16286" y="20301"/>
                    <a:pt x="17380" y="20755"/>
                  </a:cubicBezTo>
                  <a:cubicBezTo>
                    <a:pt x="19416" y="21600"/>
                    <a:pt x="21600" y="19840"/>
                    <a:pt x="20489" y="18250"/>
                  </a:cubicBezTo>
                  <a:lnTo>
                    <a:pt x="20107" y="16159"/>
                  </a:lnTo>
                  <a:lnTo>
                    <a:pt x="21180" y="14263"/>
                  </a:lnTo>
                  <a:lnTo>
                    <a:pt x="20099" y="10999"/>
                  </a:lnTo>
                  <a:lnTo>
                    <a:pt x="19153" y="8035"/>
                  </a:lnTo>
                  <a:lnTo>
                    <a:pt x="18580" y="6177"/>
                  </a:lnTo>
                  <a:cubicBezTo>
                    <a:pt x="18217" y="5416"/>
                    <a:pt x="17705" y="4704"/>
                    <a:pt x="17062" y="4068"/>
                  </a:cubicBezTo>
                  <a:cubicBezTo>
                    <a:pt x="16337" y="3351"/>
                    <a:pt x="15456" y="2741"/>
                    <a:pt x="14461" y="2266"/>
                  </a:cubicBezTo>
                  <a:lnTo>
                    <a:pt x="10266" y="8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" name="Shape 1376">
              <a:extLst>
                <a:ext uri="{FF2B5EF4-FFF2-40B4-BE49-F238E27FC236}">
                  <a16:creationId xmlns:a16="http://schemas.microsoft.com/office/drawing/2014/main" id="{949B349C-D15E-F04A-A59D-17D5008F5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0856" y="3937399"/>
              <a:ext cx="78617" cy="37990"/>
            </a:xfrm>
            <a:custGeom>
              <a:avLst/>
              <a:gdLst>
                <a:gd name="T0" fmla="*/ 2147483646 w 21600"/>
                <a:gd name="T1" fmla="*/ 16626076 h 21600"/>
                <a:gd name="T2" fmla="*/ 2147483646 w 21600"/>
                <a:gd name="T3" fmla="*/ 16626076 h 21600"/>
                <a:gd name="T4" fmla="*/ 2147483646 w 21600"/>
                <a:gd name="T5" fmla="*/ 16626076 h 21600"/>
                <a:gd name="T6" fmla="*/ 2147483646 w 21600"/>
                <a:gd name="T7" fmla="*/ 1662607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776" y="999"/>
                  </a:moveTo>
                  <a:lnTo>
                    <a:pt x="16031" y="2988"/>
                  </a:lnTo>
                  <a:lnTo>
                    <a:pt x="21600" y="17424"/>
                  </a:lnTo>
                  <a:lnTo>
                    <a:pt x="13178" y="21600"/>
                  </a:lnTo>
                  <a:lnTo>
                    <a:pt x="5321" y="12716"/>
                  </a:lnTo>
                  <a:lnTo>
                    <a:pt x="0" y="0"/>
                  </a:lnTo>
                  <a:lnTo>
                    <a:pt x="7776" y="99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5" name="Shape 1377">
              <a:extLst>
                <a:ext uri="{FF2B5EF4-FFF2-40B4-BE49-F238E27FC236}">
                  <a16:creationId xmlns:a16="http://schemas.microsoft.com/office/drawing/2014/main" id="{B2180D4D-C222-F04E-8408-633CA354B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881" y="4031432"/>
              <a:ext cx="91608" cy="6008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898" y="0"/>
                  </a:moveTo>
                  <a:lnTo>
                    <a:pt x="10252" y="4850"/>
                  </a:lnTo>
                  <a:lnTo>
                    <a:pt x="21600" y="13527"/>
                  </a:lnTo>
                  <a:lnTo>
                    <a:pt x="17432" y="21600"/>
                  </a:lnTo>
                  <a:lnTo>
                    <a:pt x="12804" y="18684"/>
                  </a:lnTo>
                  <a:lnTo>
                    <a:pt x="7529" y="18684"/>
                  </a:lnTo>
                  <a:lnTo>
                    <a:pt x="3200" y="14264"/>
                  </a:lnTo>
                  <a:lnTo>
                    <a:pt x="0" y="6164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6" name="Shape 1378">
              <a:extLst>
                <a:ext uri="{FF2B5EF4-FFF2-40B4-BE49-F238E27FC236}">
                  <a16:creationId xmlns:a16="http://schemas.microsoft.com/office/drawing/2014/main" id="{4C975DC7-3544-B543-BC9B-95317AB80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0350" y="3458524"/>
              <a:ext cx="87037" cy="49221"/>
            </a:xfrm>
            <a:custGeom>
              <a:avLst/>
              <a:gdLst>
                <a:gd name="T0" fmla="*/ 2147483646 w 21600"/>
                <a:gd name="T1" fmla="*/ 481980194 h 21600"/>
                <a:gd name="T2" fmla="*/ 2147483646 w 21600"/>
                <a:gd name="T3" fmla="*/ 481980194 h 21600"/>
                <a:gd name="T4" fmla="*/ 2147483646 w 21600"/>
                <a:gd name="T5" fmla="*/ 481980194 h 21600"/>
                <a:gd name="T6" fmla="*/ 2147483646 w 21600"/>
                <a:gd name="T7" fmla="*/ 48198019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543" y="10415"/>
                  </a:lnTo>
                  <a:lnTo>
                    <a:pt x="11409" y="21600"/>
                  </a:lnTo>
                  <a:lnTo>
                    <a:pt x="21600" y="19952"/>
                  </a:lnTo>
                  <a:lnTo>
                    <a:pt x="14185" y="6837"/>
                  </a:lnTo>
                  <a:lnTo>
                    <a:pt x="7404" y="2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7" name="Shape 1379">
              <a:extLst>
                <a:ext uri="{FF2B5EF4-FFF2-40B4-BE49-F238E27FC236}">
                  <a16:creationId xmlns:a16="http://schemas.microsoft.com/office/drawing/2014/main" id="{63871C6E-FDE1-1341-900B-24A86DB9D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2684" y="3874683"/>
              <a:ext cx="48880" cy="42340"/>
            </a:xfrm>
            <a:custGeom>
              <a:avLst/>
              <a:gdLst>
                <a:gd name="T0" fmla="*/ 440322474 w 21600"/>
                <a:gd name="T1" fmla="*/ 68060201 h 21600"/>
                <a:gd name="T2" fmla="*/ 440322474 w 21600"/>
                <a:gd name="T3" fmla="*/ 68060201 h 21600"/>
                <a:gd name="T4" fmla="*/ 440322474 w 21600"/>
                <a:gd name="T5" fmla="*/ 68060201 h 21600"/>
                <a:gd name="T6" fmla="*/ 440322474 w 21600"/>
                <a:gd name="T7" fmla="*/ 6806020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239" y="6531"/>
                  </a:lnTo>
                  <a:lnTo>
                    <a:pt x="21600" y="21600"/>
                  </a:lnTo>
                  <a:lnTo>
                    <a:pt x="7563" y="17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8" name="Shape 1380">
              <a:extLst>
                <a:ext uri="{FF2B5EF4-FFF2-40B4-BE49-F238E27FC236}">
                  <a16:creationId xmlns:a16="http://schemas.microsoft.com/office/drawing/2014/main" id="{A47A5726-4B87-DF46-801D-45D7ABA4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0349" y="3416569"/>
              <a:ext cx="342101" cy="17115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449" y="2836"/>
                  </a:moveTo>
                  <a:lnTo>
                    <a:pt x="4638" y="3611"/>
                  </a:lnTo>
                  <a:lnTo>
                    <a:pt x="7047" y="6139"/>
                  </a:lnTo>
                  <a:lnTo>
                    <a:pt x="8502" y="8873"/>
                  </a:lnTo>
                  <a:lnTo>
                    <a:pt x="9483" y="6470"/>
                  </a:lnTo>
                  <a:lnTo>
                    <a:pt x="10000" y="2333"/>
                  </a:lnTo>
                  <a:lnTo>
                    <a:pt x="11639" y="0"/>
                  </a:lnTo>
                  <a:lnTo>
                    <a:pt x="14954" y="71"/>
                  </a:lnTo>
                  <a:lnTo>
                    <a:pt x="16717" y="3714"/>
                  </a:lnTo>
                  <a:lnTo>
                    <a:pt x="13709" y="4575"/>
                  </a:lnTo>
                  <a:lnTo>
                    <a:pt x="14825" y="6806"/>
                  </a:lnTo>
                  <a:lnTo>
                    <a:pt x="12296" y="8099"/>
                  </a:lnTo>
                  <a:lnTo>
                    <a:pt x="14021" y="10405"/>
                  </a:lnTo>
                  <a:lnTo>
                    <a:pt x="17207" y="9123"/>
                  </a:lnTo>
                  <a:lnTo>
                    <a:pt x="20312" y="7571"/>
                  </a:lnTo>
                  <a:lnTo>
                    <a:pt x="21600" y="9619"/>
                  </a:lnTo>
                  <a:lnTo>
                    <a:pt x="19837" y="11925"/>
                  </a:lnTo>
                  <a:lnTo>
                    <a:pt x="18295" y="13368"/>
                  </a:lnTo>
                  <a:lnTo>
                    <a:pt x="16624" y="14995"/>
                  </a:lnTo>
                  <a:lnTo>
                    <a:pt x="14043" y="15685"/>
                  </a:lnTo>
                  <a:lnTo>
                    <a:pt x="14905" y="18864"/>
                  </a:lnTo>
                  <a:lnTo>
                    <a:pt x="11886" y="20576"/>
                  </a:lnTo>
                  <a:lnTo>
                    <a:pt x="10216" y="21600"/>
                  </a:lnTo>
                  <a:lnTo>
                    <a:pt x="7973" y="21600"/>
                  </a:lnTo>
                  <a:lnTo>
                    <a:pt x="7251" y="16612"/>
                  </a:lnTo>
                  <a:lnTo>
                    <a:pt x="5245" y="15750"/>
                  </a:lnTo>
                  <a:lnTo>
                    <a:pt x="4232" y="13261"/>
                  </a:lnTo>
                  <a:lnTo>
                    <a:pt x="1267" y="14036"/>
                  </a:lnTo>
                  <a:lnTo>
                    <a:pt x="1135" y="11473"/>
                  </a:lnTo>
                  <a:lnTo>
                    <a:pt x="1577" y="9156"/>
                  </a:lnTo>
                  <a:lnTo>
                    <a:pt x="171" y="8391"/>
                  </a:lnTo>
                  <a:lnTo>
                    <a:pt x="0" y="5470"/>
                  </a:lnTo>
                  <a:lnTo>
                    <a:pt x="2449" y="28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9" name="Shape 1381">
              <a:extLst>
                <a:ext uri="{FF2B5EF4-FFF2-40B4-BE49-F238E27FC236}">
                  <a16:creationId xmlns:a16="http://schemas.microsoft.com/office/drawing/2014/main" id="{71AC6931-1565-CA4D-8F1A-B79AA157A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1563" y="3256015"/>
              <a:ext cx="241180" cy="9615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108" y="1841"/>
                  </a:moveTo>
                  <a:lnTo>
                    <a:pt x="11219" y="0"/>
                  </a:lnTo>
                  <a:lnTo>
                    <a:pt x="12693" y="2920"/>
                  </a:lnTo>
                  <a:lnTo>
                    <a:pt x="15002" y="7025"/>
                  </a:lnTo>
                  <a:lnTo>
                    <a:pt x="17984" y="6564"/>
                  </a:lnTo>
                  <a:lnTo>
                    <a:pt x="20370" y="7178"/>
                  </a:lnTo>
                  <a:lnTo>
                    <a:pt x="21592" y="11781"/>
                  </a:lnTo>
                  <a:lnTo>
                    <a:pt x="20377" y="16536"/>
                  </a:lnTo>
                  <a:lnTo>
                    <a:pt x="21600" y="20967"/>
                  </a:lnTo>
                  <a:lnTo>
                    <a:pt x="18320" y="21600"/>
                  </a:lnTo>
                  <a:lnTo>
                    <a:pt x="15874" y="18991"/>
                  </a:lnTo>
                  <a:lnTo>
                    <a:pt x="13304" y="18531"/>
                  </a:lnTo>
                  <a:lnTo>
                    <a:pt x="13366" y="13775"/>
                  </a:lnTo>
                  <a:lnTo>
                    <a:pt x="10805" y="13793"/>
                  </a:lnTo>
                  <a:lnTo>
                    <a:pt x="9589" y="17629"/>
                  </a:lnTo>
                  <a:lnTo>
                    <a:pt x="7203" y="17936"/>
                  </a:lnTo>
                  <a:lnTo>
                    <a:pt x="4443" y="20698"/>
                  </a:lnTo>
                  <a:lnTo>
                    <a:pt x="4471" y="15980"/>
                  </a:lnTo>
                  <a:lnTo>
                    <a:pt x="5077" y="11088"/>
                  </a:lnTo>
                  <a:lnTo>
                    <a:pt x="0" y="11088"/>
                  </a:lnTo>
                  <a:lnTo>
                    <a:pt x="1197" y="3322"/>
                  </a:lnTo>
                  <a:lnTo>
                    <a:pt x="3832" y="1039"/>
                  </a:lnTo>
                  <a:lnTo>
                    <a:pt x="5591" y="6390"/>
                  </a:lnTo>
                  <a:lnTo>
                    <a:pt x="8108" y="18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0" name="Shape 1382">
              <a:extLst>
                <a:ext uri="{FF2B5EF4-FFF2-40B4-BE49-F238E27FC236}">
                  <a16:creationId xmlns:a16="http://schemas.microsoft.com/office/drawing/2014/main" id="{9EA1DA44-A9CD-954E-B127-2B3E53A5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186" y="3158878"/>
              <a:ext cx="238321" cy="12916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598" y="3226"/>
                  </a:moveTo>
                  <a:lnTo>
                    <a:pt x="13655" y="5410"/>
                  </a:lnTo>
                  <a:lnTo>
                    <a:pt x="16478" y="8622"/>
                  </a:lnTo>
                  <a:lnTo>
                    <a:pt x="18327" y="5996"/>
                  </a:lnTo>
                  <a:lnTo>
                    <a:pt x="20857" y="7022"/>
                  </a:lnTo>
                  <a:lnTo>
                    <a:pt x="21600" y="12391"/>
                  </a:lnTo>
                  <a:lnTo>
                    <a:pt x="18938" y="14662"/>
                  </a:lnTo>
                  <a:lnTo>
                    <a:pt x="19124" y="19672"/>
                  </a:lnTo>
                  <a:lnTo>
                    <a:pt x="16540" y="21600"/>
                  </a:lnTo>
                  <a:lnTo>
                    <a:pt x="14133" y="19544"/>
                  </a:lnTo>
                  <a:lnTo>
                    <a:pt x="12834" y="16474"/>
                  </a:lnTo>
                  <a:lnTo>
                    <a:pt x="11162" y="13734"/>
                  </a:lnTo>
                  <a:lnTo>
                    <a:pt x="8028" y="8479"/>
                  </a:lnTo>
                  <a:lnTo>
                    <a:pt x="6001" y="11749"/>
                  </a:lnTo>
                  <a:lnTo>
                    <a:pt x="2356" y="11749"/>
                  </a:lnTo>
                  <a:lnTo>
                    <a:pt x="262" y="8665"/>
                  </a:lnTo>
                  <a:lnTo>
                    <a:pt x="0" y="4897"/>
                  </a:lnTo>
                  <a:lnTo>
                    <a:pt x="4482" y="2384"/>
                  </a:lnTo>
                  <a:lnTo>
                    <a:pt x="5906" y="0"/>
                  </a:lnTo>
                  <a:lnTo>
                    <a:pt x="8629" y="878"/>
                  </a:lnTo>
                  <a:lnTo>
                    <a:pt x="9527" y="5373"/>
                  </a:lnTo>
                  <a:lnTo>
                    <a:pt x="11598" y="32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1" name="Shape 1383">
              <a:extLst>
                <a:ext uri="{FF2B5EF4-FFF2-40B4-BE49-F238E27FC236}">
                  <a16:creationId xmlns:a16="http://schemas.microsoft.com/office/drawing/2014/main" id="{235E3DE5-87E9-2448-A4E5-19D11BFF2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6299" y="3337378"/>
              <a:ext cx="129727" cy="9625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237" y="0"/>
                  </a:moveTo>
                  <a:lnTo>
                    <a:pt x="10984" y="172"/>
                  </a:lnTo>
                  <a:lnTo>
                    <a:pt x="3381" y="1772"/>
                  </a:lnTo>
                  <a:lnTo>
                    <a:pt x="4897" y="8630"/>
                  </a:lnTo>
                  <a:lnTo>
                    <a:pt x="1644" y="12271"/>
                  </a:lnTo>
                  <a:lnTo>
                    <a:pt x="0" y="18536"/>
                  </a:lnTo>
                  <a:lnTo>
                    <a:pt x="4912" y="21600"/>
                  </a:lnTo>
                  <a:lnTo>
                    <a:pt x="10939" y="17022"/>
                  </a:lnTo>
                  <a:lnTo>
                    <a:pt x="16851" y="13650"/>
                  </a:lnTo>
                  <a:lnTo>
                    <a:pt x="21600" y="7998"/>
                  </a:lnTo>
                  <a:lnTo>
                    <a:pt x="202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2" name="Shape 1384">
              <a:extLst>
                <a:ext uri="{FF2B5EF4-FFF2-40B4-BE49-F238E27FC236}">
                  <a16:creationId xmlns:a16="http://schemas.microsoft.com/office/drawing/2014/main" id="{8F4DA98B-A279-D74C-A8BF-2FB02F129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2239" y="3447605"/>
              <a:ext cx="92717" cy="47639"/>
            </a:xfrm>
            <a:custGeom>
              <a:avLst/>
              <a:gdLst>
                <a:gd name="T0" fmla="*/ 2147483646 w 21600"/>
                <a:gd name="T1" fmla="*/ 315274779 h 21600"/>
                <a:gd name="T2" fmla="*/ 2147483646 w 21600"/>
                <a:gd name="T3" fmla="*/ 315274779 h 21600"/>
                <a:gd name="T4" fmla="*/ 2147483646 w 21600"/>
                <a:gd name="T5" fmla="*/ 315274779 h 21600"/>
                <a:gd name="T6" fmla="*/ 2147483646 w 21600"/>
                <a:gd name="T7" fmla="*/ 31527477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682" y="304"/>
                  </a:moveTo>
                  <a:lnTo>
                    <a:pt x="3918" y="3868"/>
                  </a:lnTo>
                  <a:lnTo>
                    <a:pt x="0" y="9563"/>
                  </a:lnTo>
                  <a:lnTo>
                    <a:pt x="1470" y="18816"/>
                  </a:lnTo>
                  <a:lnTo>
                    <a:pt x="6166" y="21600"/>
                  </a:lnTo>
                  <a:lnTo>
                    <a:pt x="14598" y="13241"/>
                  </a:lnTo>
                  <a:lnTo>
                    <a:pt x="21600" y="7047"/>
                  </a:lnTo>
                  <a:lnTo>
                    <a:pt x="18557" y="0"/>
                  </a:lnTo>
                  <a:lnTo>
                    <a:pt x="10682" y="30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3" name="Shape 1385">
              <a:extLst>
                <a:ext uri="{FF2B5EF4-FFF2-40B4-BE49-F238E27FC236}">
                  <a16:creationId xmlns:a16="http://schemas.microsoft.com/office/drawing/2014/main" id="{4E4ABF18-4D97-5941-A353-3B73CEA3C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2409" y="3345064"/>
              <a:ext cx="94286" cy="6212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436" y="0"/>
                  </a:moveTo>
                  <a:lnTo>
                    <a:pt x="5445" y="6706"/>
                  </a:lnTo>
                  <a:lnTo>
                    <a:pt x="0" y="13317"/>
                  </a:lnTo>
                  <a:lnTo>
                    <a:pt x="1676" y="21600"/>
                  </a:lnTo>
                  <a:lnTo>
                    <a:pt x="9416" y="19225"/>
                  </a:lnTo>
                  <a:lnTo>
                    <a:pt x="16925" y="15663"/>
                  </a:lnTo>
                  <a:lnTo>
                    <a:pt x="21600" y="6401"/>
                  </a:lnTo>
                  <a:lnTo>
                    <a:pt x="14597" y="5005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4" name="Shape 1386">
              <a:extLst>
                <a:ext uri="{FF2B5EF4-FFF2-40B4-BE49-F238E27FC236}">
                  <a16:creationId xmlns:a16="http://schemas.microsoft.com/office/drawing/2014/main" id="{2DFE829F-FD22-934B-8ECF-1DA5644E6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6259" y="3027496"/>
              <a:ext cx="35379" cy="59363"/>
            </a:xfrm>
            <a:custGeom>
              <a:avLst/>
              <a:gdLst>
                <a:gd name="T0" fmla="*/ 6587776 w 21600"/>
                <a:gd name="T1" fmla="*/ 2147483646 h 21600"/>
                <a:gd name="T2" fmla="*/ 6587776 w 21600"/>
                <a:gd name="T3" fmla="*/ 2147483646 h 21600"/>
                <a:gd name="T4" fmla="*/ 6587776 w 21600"/>
                <a:gd name="T5" fmla="*/ 2147483646 h 21600"/>
                <a:gd name="T6" fmla="*/ 658777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188" y="0"/>
                  </a:moveTo>
                  <a:lnTo>
                    <a:pt x="0" y="11338"/>
                  </a:lnTo>
                  <a:lnTo>
                    <a:pt x="14062" y="21600"/>
                  </a:lnTo>
                  <a:lnTo>
                    <a:pt x="21600" y="10385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5" name="Shape 1387">
              <a:extLst>
                <a:ext uri="{FF2B5EF4-FFF2-40B4-BE49-F238E27FC236}">
                  <a16:creationId xmlns:a16="http://schemas.microsoft.com/office/drawing/2014/main" id="{ADD74446-E893-2F47-8203-3CC326CF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8598" y="3935154"/>
              <a:ext cx="86451" cy="774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290" y="2206"/>
                  </a:moveTo>
                  <a:lnTo>
                    <a:pt x="21600" y="7730"/>
                  </a:lnTo>
                  <a:lnTo>
                    <a:pt x="19740" y="16457"/>
                  </a:lnTo>
                  <a:lnTo>
                    <a:pt x="13790" y="21600"/>
                  </a:lnTo>
                  <a:lnTo>
                    <a:pt x="2574" y="13289"/>
                  </a:lnTo>
                  <a:lnTo>
                    <a:pt x="0" y="4928"/>
                  </a:lnTo>
                  <a:lnTo>
                    <a:pt x="11167" y="0"/>
                  </a:lnTo>
                  <a:lnTo>
                    <a:pt x="16290" y="22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6" name="Shape 1388">
              <a:extLst>
                <a:ext uri="{FF2B5EF4-FFF2-40B4-BE49-F238E27FC236}">
                  <a16:creationId xmlns:a16="http://schemas.microsoft.com/office/drawing/2014/main" id="{19848408-F41F-754D-B9B7-906906A7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8497" y="3765149"/>
              <a:ext cx="1875657" cy="130048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455" y="4385"/>
                  </a:moveTo>
                  <a:lnTo>
                    <a:pt x="4472" y="4411"/>
                  </a:lnTo>
                  <a:lnTo>
                    <a:pt x="3992" y="4496"/>
                  </a:lnTo>
                  <a:lnTo>
                    <a:pt x="3545" y="5108"/>
                  </a:lnTo>
                  <a:lnTo>
                    <a:pt x="3512" y="5585"/>
                  </a:lnTo>
                  <a:lnTo>
                    <a:pt x="3157" y="5595"/>
                  </a:lnTo>
                  <a:lnTo>
                    <a:pt x="2556" y="6377"/>
                  </a:lnTo>
                  <a:lnTo>
                    <a:pt x="2234" y="6807"/>
                  </a:lnTo>
                  <a:lnTo>
                    <a:pt x="1976" y="7544"/>
                  </a:lnTo>
                  <a:lnTo>
                    <a:pt x="1979" y="8270"/>
                  </a:lnTo>
                  <a:lnTo>
                    <a:pt x="2073" y="9040"/>
                  </a:lnTo>
                  <a:lnTo>
                    <a:pt x="2292" y="9198"/>
                  </a:lnTo>
                  <a:lnTo>
                    <a:pt x="2425" y="9685"/>
                  </a:lnTo>
                  <a:lnTo>
                    <a:pt x="2606" y="9969"/>
                  </a:lnTo>
                  <a:lnTo>
                    <a:pt x="2809" y="10262"/>
                  </a:lnTo>
                  <a:lnTo>
                    <a:pt x="3224" y="10329"/>
                  </a:lnTo>
                  <a:lnTo>
                    <a:pt x="3452" y="10228"/>
                  </a:lnTo>
                  <a:lnTo>
                    <a:pt x="3771" y="10238"/>
                  </a:lnTo>
                  <a:lnTo>
                    <a:pt x="3582" y="10771"/>
                  </a:lnTo>
                  <a:lnTo>
                    <a:pt x="3207" y="11483"/>
                  </a:lnTo>
                  <a:lnTo>
                    <a:pt x="2791" y="11619"/>
                  </a:lnTo>
                  <a:lnTo>
                    <a:pt x="2240" y="11381"/>
                  </a:lnTo>
                  <a:lnTo>
                    <a:pt x="2697" y="10963"/>
                  </a:lnTo>
                  <a:lnTo>
                    <a:pt x="2556" y="10498"/>
                  </a:lnTo>
                  <a:lnTo>
                    <a:pt x="2242" y="9919"/>
                  </a:lnTo>
                  <a:lnTo>
                    <a:pt x="1724" y="9488"/>
                  </a:lnTo>
                  <a:lnTo>
                    <a:pt x="1531" y="10112"/>
                  </a:lnTo>
                  <a:lnTo>
                    <a:pt x="1700" y="10382"/>
                  </a:lnTo>
                  <a:lnTo>
                    <a:pt x="1928" y="10847"/>
                  </a:lnTo>
                  <a:lnTo>
                    <a:pt x="1834" y="11334"/>
                  </a:lnTo>
                  <a:lnTo>
                    <a:pt x="1810" y="11911"/>
                  </a:lnTo>
                  <a:lnTo>
                    <a:pt x="2068" y="12114"/>
                  </a:lnTo>
                  <a:lnTo>
                    <a:pt x="2178" y="12510"/>
                  </a:lnTo>
                  <a:lnTo>
                    <a:pt x="1991" y="12734"/>
                  </a:lnTo>
                  <a:lnTo>
                    <a:pt x="1669" y="12768"/>
                  </a:lnTo>
                  <a:lnTo>
                    <a:pt x="1551" y="11629"/>
                  </a:lnTo>
                  <a:lnTo>
                    <a:pt x="1105" y="11495"/>
                  </a:lnTo>
                  <a:lnTo>
                    <a:pt x="863" y="11833"/>
                  </a:lnTo>
                  <a:lnTo>
                    <a:pt x="428" y="11809"/>
                  </a:lnTo>
                  <a:lnTo>
                    <a:pt x="444" y="10906"/>
                  </a:lnTo>
                  <a:lnTo>
                    <a:pt x="314" y="10373"/>
                  </a:lnTo>
                  <a:lnTo>
                    <a:pt x="23" y="10305"/>
                  </a:lnTo>
                  <a:lnTo>
                    <a:pt x="84" y="11072"/>
                  </a:lnTo>
                  <a:lnTo>
                    <a:pt x="164" y="11604"/>
                  </a:lnTo>
                  <a:lnTo>
                    <a:pt x="188" y="12215"/>
                  </a:lnTo>
                  <a:lnTo>
                    <a:pt x="141" y="12778"/>
                  </a:lnTo>
                  <a:lnTo>
                    <a:pt x="47" y="13175"/>
                  </a:lnTo>
                  <a:lnTo>
                    <a:pt x="0" y="13515"/>
                  </a:lnTo>
                  <a:lnTo>
                    <a:pt x="306" y="13651"/>
                  </a:lnTo>
                  <a:lnTo>
                    <a:pt x="391" y="13076"/>
                  </a:lnTo>
                  <a:lnTo>
                    <a:pt x="769" y="12861"/>
                  </a:lnTo>
                  <a:lnTo>
                    <a:pt x="957" y="13382"/>
                  </a:lnTo>
                  <a:lnTo>
                    <a:pt x="1333" y="13775"/>
                  </a:lnTo>
                  <a:lnTo>
                    <a:pt x="1585" y="13911"/>
                  </a:lnTo>
                  <a:lnTo>
                    <a:pt x="1741" y="13505"/>
                  </a:lnTo>
                  <a:lnTo>
                    <a:pt x="2013" y="13958"/>
                  </a:lnTo>
                  <a:lnTo>
                    <a:pt x="2516" y="14058"/>
                  </a:lnTo>
                  <a:lnTo>
                    <a:pt x="2696" y="13494"/>
                  </a:lnTo>
                  <a:lnTo>
                    <a:pt x="2485" y="12861"/>
                  </a:lnTo>
                  <a:lnTo>
                    <a:pt x="2422" y="12432"/>
                  </a:lnTo>
                  <a:lnTo>
                    <a:pt x="2822" y="12308"/>
                  </a:lnTo>
                  <a:lnTo>
                    <a:pt x="2893" y="12818"/>
                  </a:lnTo>
                  <a:cubicBezTo>
                    <a:pt x="2695" y="13095"/>
                    <a:pt x="2706" y="13557"/>
                    <a:pt x="2917" y="13814"/>
                  </a:cubicBezTo>
                  <a:cubicBezTo>
                    <a:pt x="3063" y="13993"/>
                    <a:pt x="3272" y="14016"/>
                    <a:pt x="3435" y="13871"/>
                  </a:cubicBezTo>
                  <a:lnTo>
                    <a:pt x="3898" y="13905"/>
                  </a:lnTo>
                  <a:lnTo>
                    <a:pt x="4157" y="14041"/>
                  </a:lnTo>
                  <a:cubicBezTo>
                    <a:pt x="4345" y="14008"/>
                    <a:pt x="4534" y="13981"/>
                    <a:pt x="4723" y="13962"/>
                  </a:cubicBezTo>
                  <a:cubicBezTo>
                    <a:pt x="4883" y="13945"/>
                    <a:pt x="5042" y="13934"/>
                    <a:pt x="5203" y="13928"/>
                  </a:cubicBezTo>
                  <a:lnTo>
                    <a:pt x="5493" y="13803"/>
                  </a:lnTo>
                  <a:lnTo>
                    <a:pt x="5752" y="13248"/>
                  </a:lnTo>
                  <a:lnTo>
                    <a:pt x="5587" y="12216"/>
                  </a:lnTo>
                  <a:lnTo>
                    <a:pt x="5218" y="12250"/>
                  </a:lnTo>
                  <a:cubicBezTo>
                    <a:pt x="5045" y="12150"/>
                    <a:pt x="4851" y="12150"/>
                    <a:pt x="4678" y="12250"/>
                  </a:cubicBezTo>
                  <a:cubicBezTo>
                    <a:pt x="4514" y="12345"/>
                    <a:pt x="4380" y="12522"/>
                    <a:pt x="4301" y="12748"/>
                  </a:cubicBezTo>
                  <a:lnTo>
                    <a:pt x="3971" y="12816"/>
                  </a:lnTo>
                  <a:lnTo>
                    <a:pt x="3492" y="12681"/>
                  </a:lnTo>
                  <a:lnTo>
                    <a:pt x="3516" y="12216"/>
                  </a:lnTo>
                  <a:lnTo>
                    <a:pt x="3830" y="12092"/>
                  </a:lnTo>
                  <a:lnTo>
                    <a:pt x="4190" y="12126"/>
                  </a:lnTo>
                  <a:lnTo>
                    <a:pt x="4612" y="11921"/>
                  </a:lnTo>
                  <a:lnTo>
                    <a:pt x="5130" y="11548"/>
                  </a:lnTo>
                  <a:lnTo>
                    <a:pt x="5538" y="11719"/>
                  </a:lnTo>
                  <a:lnTo>
                    <a:pt x="5781" y="11347"/>
                  </a:lnTo>
                  <a:lnTo>
                    <a:pt x="5757" y="10950"/>
                  </a:lnTo>
                  <a:lnTo>
                    <a:pt x="5474" y="10520"/>
                  </a:lnTo>
                  <a:lnTo>
                    <a:pt x="5545" y="10078"/>
                  </a:lnTo>
                  <a:lnTo>
                    <a:pt x="5686" y="9569"/>
                  </a:lnTo>
                  <a:lnTo>
                    <a:pt x="5773" y="9070"/>
                  </a:lnTo>
                  <a:lnTo>
                    <a:pt x="5639" y="8469"/>
                  </a:lnTo>
                  <a:lnTo>
                    <a:pt x="5835" y="7692"/>
                  </a:lnTo>
                  <a:lnTo>
                    <a:pt x="5874" y="7125"/>
                  </a:lnTo>
                  <a:lnTo>
                    <a:pt x="5898" y="6467"/>
                  </a:lnTo>
                  <a:lnTo>
                    <a:pt x="6055" y="6094"/>
                  </a:lnTo>
                  <a:lnTo>
                    <a:pt x="6243" y="7171"/>
                  </a:lnTo>
                  <a:lnTo>
                    <a:pt x="6627" y="7205"/>
                  </a:lnTo>
                  <a:lnTo>
                    <a:pt x="6769" y="7534"/>
                  </a:lnTo>
                  <a:lnTo>
                    <a:pt x="6446" y="7941"/>
                  </a:lnTo>
                  <a:lnTo>
                    <a:pt x="6360" y="8406"/>
                  </a:lnTo>
                  <a:lnTo>
                    <a:pt x="6061" y="9324"/>
                  </a:lnTo>
                  <a:lnTo>
                    <a:pt x="6454" y="9494"/>
                  </a:lnTo>
                  <a:lnTo>
                    <a:pt x="6501" y="9845"/>
                  </a:lnTo>
                  <a:lnTo>
                    <a:pt x="6643" y="10262"/>
                  </a:lnTo>
                  <a:lnTo>
                    <a:pt x="6869" y="10431"/>
                  </a:lnTo>
                  <a:lnTo>
                    <a:pt x="7199" y="10805"/>
                  </a:lnTo>
                  <a:cubicBezTo>
                    <a:pt x="7319" y="10894"/>
                    <a:pt x="7445" y="10962"/>
                    <a:pt x="7576" y="11008"/>
                  </a:cubicBezTo>
                  <a:cubicBezTo>
                    <a:pt x="7740" y="11066"/>
                    <a:pt x="7910" y="11089"/>
                    <a:pt x="8079" y="11076"/>
                  </a:cubicBezTo>
                  <a:cubicBezTo>
                    <a:pt x="8180" y="10950"/>
                    <a:pt x="8282" y="10826"/>
                    <a:pt x="8385" y="10703"/>
                  </a:cubicBezTo>
                  <a:cubicBezTo>
                    <a:pt x="8537" y="10522"/>
                    <a:pt x="8692" y="10344"/>
                    <a:pt x="8848" y="10170"/>
                  </a:cubicBezTo>
                  <a:cubicBezTo>
                    <a:pt x="9056" y="10000"/>
                    <a:pt x="9309" y="9987"/>
                    <a:pt x="9524" y="10136"/>
                  </a:cubicBezTo>
                  <a:cubicBezTo>
                    <a:pt x="9653" y="10225"/>
                    <a:pt x="9759" y="10367"/>
                    <a:pt x="9831" y="10545"/>
                  </a:cubicBezTo>
                  <a:lnTo>
                    <a:pt x="10562" y="11156"/>
                  </a:lnTo>
                  <a:lnTo>
                    <a:pt x="10939" y="11575"/>
                  </a:lnTo>
                  <a:lnTo>
                    <a:pt x="11173" y="11869"/>
                  </a:lnTo>
                  <a:lnTo>
                    <a:pt x="11668" y="12527"/>
                  </a:lnTo>
                  <a:lnTo>
                    <a:pt x="11809" y="12866"/>
                  </a:lnTo>
                  <a:lnTo>
                    <a:pt x="12130" y="13385"/>
                  </a:lnTo>
                  <a:lnTo>
                    <a:pt x="12743" y="13521"/>
                  </a:lnTo>
                  <a:lnTo>
                    <a:pt x="12789" y="12670"/>
                  </a:lnTo>
                  <a:lnTo>
                    <a:pt x="12976" y="13124"/>
                  </a:lnTo>
                  <a:lnTo>
                    <a:pt x="13300" y="13380"/>
                  </a:lnTo>
                  <a:lnTo>
                    <a:pt x="13091" y="13707"/>
                  </a:lnTo>
                  <a:lnTo>
                    <a:pt x="13529" y="14077"/>
                  </a:lnTo>
                  <a:lnTo>
                    <a:pt x="14080" y="14236"/>
                  </a:lnTo>
                  <a:lnTo>
                    <a:pt x="14692" y="14678"/>
                  </a:lnTo>
                  <a:lnTo>
                    <a:pt x="14967" y="15064"/>
                  </a:lnTo>
                  <a:lnTo>
                    <a:pt x="14742" y="15356"/>
                  </a:lnTo>
                  <a:cubicBezTo>
                    <a:pt x="14636" y="15162"/>
                    <a:pt x="14437" y="15146"/>
                    <a:pt x="14318" y="15322"/>
                  </a:cubicBezTo>
                  <a:cubicBezTo>
                    <a:pt x="14192" y="15507"/>
                    <a:pt x="14214" y="15805"/>
                    <a:pt x="14334" y="16014"/>
                  </a:cubicBezTo>
                  <a:cubicBezTo>
                    <a:pt x="14459" y="16233"/>
                    <a:pt x="14659" y="16317"/>
                    <a:pt x="14821" y="16477"/>
                  </a:cubicBezTo>
                  <a:cubicBezTo>
                    <a:pt x="14992" y="16646"/>
                    <a:pt x="15117" y="16894"/>
                    <a:pt x="15175" y="17180"/>
                  </a:cubicBezTo>
                  <a:lnTo>
                    <a:pt x="15545" y="17848"/>
                  </a:lnTo>
                  <a:lnTo>
                    <a:pt x="16056" y="18257"/>
                  </a:lnTo>
                  <a:lnTo>
                    <a:pt x="16488" y="18620"/>
                  </a:lnTo>
                  <a:lnTo>
                    <a:pt x="17344" y="19017"/>
                  </a:lnTo>
                  <a:lnTo>
                    <a:pt x="17565" y="19686"/>
                  </a:lnTo>
                  <a:lnTo>
                    <a:pt x="17776" y="19924"/>
                  </a:lnTo>
                  <a:cubicBezTo>
                    <a:pt x="17877" y="19983"/>
                    <a:pt x="17976" y="20047"/>
                    <a:pt x="18073" y="20116"/>
                  </a:cubicBezTo>
                  <a:cubicBezTo>
                    <a:pt x="18211" y="20212"/>
                    <a:pt x="18344" y="20318"/>
                    <a:pt x="18475" y="20433"/>
                  </a:cubicBezTo>
                  <a:lnTo>
                    <a:pt x="18843" y="20727"/>
                  </a:lnTo>
                  <a:cubicBezTo>
                    <a:pt x="19008" y="20916"/>
                    <a:pt x="19184" y="21083"/>
                    <a:pt x="19370" y="21226"/>
                  </a:cubicBezTo>
                  <a:cubicBezTo>
                    <a:pt x="19573" y="21381"/>
                    <a:pt x="19786" y="21507"/>
                    <a:pt x="20006" y="21600"/>
                  </a:cubicBezTo>
                  <a:lnTo>
                    <a:pt x="20217" y="21329"/>
                  </a:lnTo>
                  <a:cubicBezTo>
                    <a:pt x="20232" y="21155"/>
                    <a:pt x="20310" y="21005"/>
                    <a:pt x="20421" y="20934"/>
                  </a:cubicBezTo>
                  <a:cubicBezTo>
                    <a:pt x="20556" y="20847"/>
                    <a:pt x="20708" y="20895"/>
                    <a:pt x="20853" y="20934"/>
                  </a:cubicBezTo>
                  <a:cubicBezTo>
                    <a:pt x="21009" y="20976"/>
                    <a:pt x="21166" y="21006"/>
                    <a:pt x="21325" y="21024"/>
                  </a:cubicBezTo>
                  <a:lnTo>
                    <a:pt x="21600" y="20832"/>
                  </a:lnTo>
                  <a:lnTo>
                    <a:pt x="21600" y="20196"/>
                  </a:lnTo>
                  <a:lnTo>
                    <a:pt x="21529" y="19901"/>
                  </a:lnTo>
                  <a:lnTo>
                    <a:pt x="21396" y="19494"/>
                  </a:lnTo>
                  <a:lnTo>
                    <a:pt x="21122" y="18883"/>
                  </a:lnTo>
                  <a:lnTo>
                    <a:pt x="20697" y="18284"/>
                  </a:lnTo>
                  <a:lnTo>
                    <a:pt x="20462" y="17843"/>
                  </a:lnTo>
                  <a:lnTo>
                    <a:pt x="20351" y="17105"/>
                  </a:lnTo>
                  <a:lnTo>
                    <a:pt x="20092" y="16188"/>
                  </a:lnTo>
                  <a:lnTo>
                    <a:pt x="19550" y="15781"/>
                  </a:lnTo>
                  <a:lnTo>
                    <a:pt x="19056" y="15102"/>
                  </a:lnTo>
                  <a:lnTo>
                    <a:pt x="19103" y="14614"/>
                  </a:lnTo>
                  <a:lnTo>
                    <a:pt x="19378" y="14082"/>
                  </a:lnTo>
                  <a:lnTo>
                    <a:pt x="19520" y="13539"/>
                  </a:lnTo>
                  <a:lnTo>
                    <a:pt x="19339" y="12845"/>
                  </a:lnTo>
                  <a:lnTo>
                    <a:pt x="19425" y="12302"/>
                  </a:lnTo>
                  <a:cubicBezTo>
                    <a:pt x="19354" y="12106"/>
                    <a:pt x="19267" y="11924"/>
                    <a:pt x="19166" y="11757"/>
                  </a:cubicBezTo>
                  <a:cubicBezTo>
                    <a:pt x="19038" y="11546"/>
                    <a:pt x="18890" y="11362"/>
                    <a:pt x="18725" y="11213"/>
                  </a:cubicBezTo>
                  <a:cubicBezTo>
                    <a:pt x="18709" y="10836"/>
                    <a:pt x="18715" y="10457"/>
                    <a:pt x="18742" y="10081"/>
                  </a:cubicBezTo>
                  <a:cubicBezTo>
                    <a:pt x="18778" y="9593"/>
                    <a:pt x="18850" y="9109"/>
                    <a:pt x="18844" y="8618"/>
                  </a:cubicBezTo>
                  <a:cubicBezTo>
                    <a:pt x="18840" y="8191"/>
                    <a:pt x="18776" y="7766"/>
                    <a:pt x="18632" y="7393"/>
                  </a:cubicBezTo>
                  <a:cubicBezTo>
                    <a:pt x="18466" y="6963"/>
                    <a:pt x="18202" y="6628"/>
                    <a:pt x="17886" y="6443"/>
                  </a:cubicBezTo>
                  <a:lnTo>
                    <a:pt x="17218" y="5830"/>
                  </a:lnTo>
                  <a:lnTo>
                    <a:pt x="17030" y="5628"/>
                  </a:lnTo>
                  <a:lnTo>
                    <a:pt x="16513" y="5379"/>
                  </a:lnTo>
                  <a:lnTo>
                    <a:pt x="16208" y="5209"/>
                  </a:lnTo>
                  <a:lnTo>
                    <a:pt x="15862" y="4869"/>
                  </a:lnTo>
                  <a:lnTo>
                    <a:pt x="15516" y="4632"/>
                  </a:lnTo>
                  <a:lnTo>
                    <a:pt x="15304" y="3986"/>
                  </a:lnTo>
                  <a:lnTo>
                    <a:pt x="14889" y="3727"/>
                  </a:lnTo>
                  <a:lnTo>
                    <a:pt x="14606" y="3168"/>
                  </a:lnTo>
                  <a:lnTo>
                    <a:pt x="14215" y="2823"/>
                  </a:lnTo>
                  <a:lnTo>
                    <a:pt x="13904" y="2916"/>
                  </a:lnTo>
                  <a:lnTo>
                    <a:pt x="14115" y="3368"/>
                  </a:lnTo>
                  <a:lnTo>
                    <a:pt x="14373" y="3705"/>
                  </a:lnTo>
                  <a:lnTo>
                    <a:pt x="13832" y="3433"/>
                  </a:lnTo>
                  <a:lnTo>
                    <a:pt x="13486" y="3229"/>
                  </a:lnTo>
                  <a:lnTo>
                    <a:pt x="13109" y="3127"/>
                  </a:lnTo>
                  <a:lnTo>
                    <a:pt x="13376" y="2869"/>
                  </a:lnTo>
                  <a:lnTo>
                    <a:pt x="13633" y="2667"/>
                  </a:lnTo>
                  <a:lnTo>
                    <a:pt x="13224" y="2262"/>
                  </a:lnTo>
                  <a:lnTo>
                    <a:pt x="12902" y="2205"/>
                  </a:lnTo>
                  <a:lnTo>
                    <a:pt x="12369" y="2310"/>
                  </a:lnTo>
                  <a:cubicBezTo>
                    <a:pt x="12246" y="2320"/>
                    <a:pt x="12125" y="2273"/>
                    <a:pt x="12024" y="2175"/>
                  </a:cubicBezTo>
                  <a:cubicBezTo>
                    <a:pt x="11913" y="2069"/>
                    <a:pt x="11834" y="1912"/>
                    <a:pt x="11740" y="1777"/>
                  </a:cubicBezTo>
                  <a:cubicBezTo>
                    <a:pt x="11554" y="1508"/>
                    <a:pt x="11315" y="1328"/>
                    <a:pt x="11056" y="1261"/>
                  </a:cubicBezTo>
                  <a:cubicBezTo>
                    <a:pt x="10964" y="1225"/>
                    <a:pt x="10868" y="1298"/>
                    <a:pt x="10836" y="1427"/>
                  </a:cubicBezTo>
                  <a:cubicBezTo>
                    <a:pt x="10791" y="1608"/>
                    <a:pt x="10883" y="1799"/>
                    <a:pt x="11016" y="1802"/>
                  </a:cubicBezTo>
                  <a:lnTo>
                    <a:pt x="10545" y="1702"/>
                  </a:lnTo>
                  <a:lnTo>
                    <a:pt x="10279" y="1238"/>
                  </a:lnTo>
                  <a:lnTo>
                    <a:pt x="9981" y="768"/>
                  </a:lnTo>
                  <a:cubicBezTo>
                    <a:pt x="9877" y="581"/>
                    <a:pt x="9753" y="421"/>
                    <a:pt x="9612" y="294"/>
                  </a:cubicBezTo>
                  <a:cubicBezTo>
                    <a:pt x="9446" y="145"/>
                    <a:pt x="9262" y="45"/>
                    <a:pt x="9069" y="0"/>
                  </a:cubicBezTo>
                  <a:lnTo>
                    <a:pt x="8724" y="38"/>
                  </a:lnTo>
                  <a:lnTo>
                    <a:pt x="8676" y="704"/>
                  </a:lnTo>
                  <a:lnTo>
                    <a:pt x="8559" y="1135"/>
                  </a:lnTo>
                  <a:lnTo>
                    <a:pt x="7961" y="999"/>
                  </a:lnTo>
                  <a:lnTo>
                    <a:pt x="7560" y="933"/>
                  </a:lnTo>
                  <a:lnTo>
                    <a:pt x="7443" y="1306"/>
                  </a:lnTo>
                  <a:lnTo>
                    <a:pt x="7127" y="1309"/>
                  </a:lnTo>
                  <a:lnTo>
                    <a:pt x="6632" y="1751"/>
                  </a:lnTo>
                  <a:lnTo>
                    <a:pt x="6491" y="2171"/>
                  </a:lnTo>
                  <a:lnTo>
                    <a:pt x="6349" y="2646"/>
                  </a:lnTo>
                  <a:lnTo>
                    <a:pt x="6396" y="3143"/>
                  </a:lnTo>
                  <a:lnTo>
                    <a:pt x="6679" y="3404"/>
                  </a:lnTo>
                  <a:lnTo>
                    <a:pt x="6539" y="3969"/>
                  </a:lnTo>
                  <a:lnTo>
                    <a:pt x="6273" y="3957"/>
                  </a:lnTo>
                  <a:lnTo>
                    <a:pt x="6187" y="4296"/>
                  </a:lnTo>
                  <a:lnTo>
                    <a:pt x="6053" y="4782"/>
                  </a:lnTo>
                  <a:lnTo>
                    <a:pt x="6124" y="5338"/>
                  </a:lnTo>
                  <a:lnTo>
                    <a:pt x="5983" y="5717"/>
                  </a:lnTo>
                  <a:lnTo>
                    <a:pt x="5828" y="5062"/>
                  </a:lnTo>
                  <a:lnTo>
                    <a:pt x="5828" y="4723"/>
                  </a:lnTo>
                  <a:lnTo>
                    <a:pt x="5455" y="438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7" name="Shape 1389">
              <a:extLst>
                <a:ext uri="{FF2B5EF4-FFF2-40B4-BE49-F238E27FC236}">
                  <a16:creationId xmlns:a16="http://schemas.microsoft.com/office/drawing/2014/main" id="{63869E89-9149-D04E-BE1C-6C314E52B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4658" y="4286793"/>
              <a:ext cx="100056" cy="12531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4554" y="0"/>
                  </a:moveTo>
                  <a:lnTo>
                    <a:pt x="12145" y="2252"/>
                  </a:lnTo>
                  <a:lnTo>
                    <a:pt x="17508" y="4147"/>
                  </a:lnTo>
                  <a:lnTo>
                    <a:pt x="21305" y="11063"/>
                  </a:lnTo>
                  <a:lnTo>
                    <a:pt x="21600" y="19260"/>
                  </a:lnTo>
                  <a:lnTo>
                    <a:pt x="16900" y="20658"/>
                  </a:lnTo>
                  <a:lnTo>
                    <a:pt x="10708" y="21600"/>
                  </a:lnTo>
                  <a:lnTo>
                    <a:pt x="6468" y="17037"/>
                  </a:lnTo>
                  <a:lnTo>
                    <a:pt x="0" y="12815"/>
                  </a:lnTo>
                  <a:lnTo>
                    <a:pt x="1830" y="6252"/>
                  </a:lnTo>
                  <a:lnTo>
                    <a:pt x="576" y="2013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8" name="Shape 1390">
              <a:extLst>
                <a:ext uri="{FF2B5EF4-FFF2-40B4-BE49-F238E27FC236}">
                  <a16:creationId xmlns:a16="http://schemas.microsoft.com/office/drawing/2014/main" id="{6FC494A2-66A6-4642-A05C-59225515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8633" y="4228232"/>
              <a:ext cx="37150" cy="58526"/>
            </a:xfrm>
            <a:custGeom>
              <a:avLst/>
              <a:gdLst>
                <a:gd name="T0" fmla="*/ 12432148 w 21600"/>
                <a:gd name="T1" fmla="*/ 2147483646 h 21600"/>
                <a:gd name="T2" fmla="*/ 12432148 w 21600"/>
                <a:gd name="T3" fmla="*/ 2147483646 h 21600"/>
                <a:gd name="T4" fmla="*/ 12432148 w 21600"/>
                <a:gd name="T5" fmla="*/ 2147483646 h 21600"/>
                <a:gd name="T6" fmla="*/ 12432148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065" y="0"/>
                  </a:moveTo>
                  <a:lnTo>
                    <a:pt x="19230" y="6996"/>
                  </a:lnTo>
                  <a:lnTo>
                    <a:pt x="21600" y="18575"/>
                  </a:lnTo>
                  <a:lnTo>
                    <a:pt x="7846" y="21600"/>
                  </a:lnTo>
                  <a:lnTo>
                    <a:pt x="0" y="15332"/>
                  </a:lnTo>
                  <a:lnTo>
                    <a:pt x="706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29" name="Shape 1391">
              <a:extLst>
                <a:ext uri="{FF2B5EF4-FFF2-40B4-BE49-F238E27FC236}">
                  <a16:creationId xmlns:a16="http://schemas.microsoft.com/office/drawing/2014/main" id="{FB75946B-19FF-BB4B-9034-5629C175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6497" y="4300730"/>
              <a:ext cx="106352" cy="11773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034" y="4084"/>
                  </a:moveTo>
                  <a:lnTo>
                    <a:pt x="14037" y="951"/>
                  </a:lnTo>
                  <a:lnTo>
                    <a:pt x="20768" y="0"/>
                  </a:lnTo>
                  <a:lnTo>
                    <a:pt x="21600" y="4466"/>
                  </a:lnTo>
                  <a:lnTo>
                    <a:pt x="21600" y="9462"/>
                  </a:lnTo>
                  <a:lnTo>
                    <a:pt x="18270" y="14709"/>
                  </a:lnTo>
                  <a:lnTo>
                    <a:pt x="11767" y="21600"/>
                  </a:lnTo>
                  <a:lnTo>
                    <a:pt x="5959" y="21600"/>
                  </a:lnTo>
                  <a:lnTo>
                    <a:pt x="4656" y="12656"/>
                  </a:lnTo>
                  <a:lnTo>
                    <a:pt x="987" y="11920"/>
                  </a:lnTo>
                  <a:lnTo>
                    <a:pt x="0" y="7424"/>
                  </a:lnTo>
                  <a:lnTo>
                    <a:pt x="7034" y="40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0" name="Shape 1392">
              <a:extLst>
                <a:ext uri="{FF2B5EF4-FFF2-40B4-BE49-F238E27FC236}">
                  <a16:creationId xmlns:a16="http://schemas.microsoft.com/office/drawing/2014/main" id="{9AA90634-6BAA-9840-97CD-5A48BCEC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1954" y="4366685"/>
              <a:ext cx="315897" cy="22373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135" y="116"/>
                  </a:moveTo>
                  <a:lnTo>
                    <a:pt x="7736" y="0"/>
                  </a:lnTo>
                  <a:lnTo>
                    <a:pt x="5503" y="1867"/>
                  </a:lnTo>
                  <a:lnTo>
                    <a:pt x="3311" y="3631"/>
                  </a:lnTo>
                  <a:lnTo>
                    <a:pt x="0" y="5601"/>
                  </a:lnTo>
                  <a:lnTo>
                    <a:pt x="553" y="8428"/>
                  </a:lnTo>
                  <a:lnTo>
                    <a:pt x="3528" y="11857"/>
                  </a:lnTo>
                  <a:lnTo>
                    <a:pt x="4929" y="13233"/>
                  </a:lnTo>
                  <a:lnTo>
                    <a:pt x="8513" y="9615"/>
                  </a:lnTo>
                  <a:lnTo>
                    <a:pt x="6289" y="14923"/>
                  </a:lnTo>
                  <a:lnTo>
                    <a:pt x="6937" y="17404"/>
                  </a:lnTo>
                  <a:lnTo>
                    <a:pt x="9406" y="17404"/>
                  </a:lnTo>
                  <a:lnTo>
                    <a:pt x="8624" y="20231"/>
                  </a:lnTo>
                  <a:lnTo>
                    <a:pt x="12079" y="21600"/>
                  </a:lnTo>
                  <a:cubicBezTo>
                    <a:pt x="12715" y="21450"/>
                    <a:pt x="13354" y="21318"/>
                    <a:pt x="13994" y="21204"/>
                  </a:cubicBezTo>
                  <a:cubicBezTo>
                    <a:pt x="14954" y="21034"/>
                    <a:pt x="15918" y="20905"/>
                    <a:pt x="16883" y="20817"/>
                  </a:cubicBezTo>
                  <a:cubicBezTo>
                    <a:pt x="17565" y="20989"/>
                    <a:pt x="18268" y="20853"/>
                    <a:pt x="18892" y="20429"/>
                  </a:cubicBezTo>
                  <a:cubicBezTo>
                    <a:pt x="19533" y="19993"/>
                    <a:pt x="20057" y="19276"/>
                    <a:pt x="20386" y="18385"/>
                  </a:cubicBezTo>
                  <a:lnTo>
                    <a:pt x="21600" y="14899"/>
                  </a:lnTo>
                  <a:lnTo>
                    <a:pt x="21180" y="11865"/>
                  </a:lnTo>
                  <a:lnTo>
                    <a:pt x="18798" y="12063"/>
                  </a:lnTo>
                  <a:lnTo>
                    <a:pt x="17958" y="8907"/>
                  </a:lnTo>
                  <a:lnTo>
                    <a:pt x="15762" y="9558"/>
                  </a:lnTo>
                  <a:lnTo>
                    <a:pt x="14689" y="13250"/>
                  </a:lnTo>
                  <a:lnTo>
                    <a:pt x="13714" y="10490"/>
                  </a:lnTo>
                  <a:lnTo>
                    <a:pt x="13159" y="8132"/>
                  </a:lnTo>
                  <a:lnTo>
                    <a:pt x="13585" y="4909"/>
                  </a:lnTo>
                  <a:lnTo>
                    <a:pt x="13445" y="2799"/>
                  </a:lnTo>
                  <a:lnTo>
                    <a:pt x="10836" y="6483"/>
                  </a:lnTo>
                  <a:lnTo>
                    <a:pt x="10001" y="4769"/>
                  </a:lnTo>
                  <a:lnTo>
                    <a:pt x="11116" y="3393"/>
                  </a:lnTo>
                  <a:lnTo>
                    <a:pt x="11945" y="928"/>
                  </a:lnTo>
                  <a:lnTo>
                    <a:pt x="10135" y="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1" name="Shape 1393">
              <a:extLst>
                <a:ext uri="{FF2B5EF4-FFF2-40B4-BE49-F238E27FC236}">
                  <a16:creationId xmlns:a16="http://schemas.microsoft.com/office/drawing/2014/main" id="{C523AE3E-EA07-7247-8358-ECF8C89C0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9933" y="4624494"/>
              <a:ext cx="159643" cy="210932"/>
            </a:xfrm>
            <a:custGeom>
              <a:avLst/>
              <a:gdLst>
                <a:gd name="T0" fmla="*/ 2147483646 w 21516"/>
                <a:gd name="T1" fmla="*/ 2147483646 h 21281"/>
                <a:gd name="T2" fmla="*/ 2147483646 w 21516"/>
                <a:gd name="T3" fmla="*/ 2147483646 h 21281"/>
                <a:gd name="T4" fmla="*/ 2147483646 w 21516"/>
                <a:gd name="T5" fmla="*/ 2147483646 h 21281"/>
                <a:gd name="T6" fmla="*/ 2147483646 w 21516"/>
                <a:gd name="T7" fmla="*/ 2147483646 h 212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16" h="21281" extrusionOk="0">
                  <a:moveTo>
                    <a:pt x="16062" y="145"/>
                  </a:moveTo>
                  <a:lnTo>
                    <a:pt x="18559" y="1996"/>
                  </a:lnTo>
                  <a:lnTo>
                    <a:pt x="18755" y="4746"/>
                  </a:lnTo>
                  <a:lnTo>
                    <a:pt x="21516" y="7829"/>
                  </a:lnTo>
                  <a:lnTo>
                    <a:pt x="20964" y="11197"/>
                  </a:lnTo>
                  <a:lnTo>
                    <a:pt x="19031" y="14918"/>
                  </a:lnTo>
                  <a:lnTo>
                    <a:pt x="18479" y="18087"/>
                  </a:lnTo>
                  <a:lnTo>
                    <a:pt x="15084" y="20077"/>
                  </a:lnTo>
                  <a:cubicBezTo>
                    <a:pt x="14091" y="20966"/>
                    <a:pt x="12556" y="21409"/>
                    <a:pt x="11023" y="21249"/>
                  </a:cubicBezTo>
                  <a:cubicBezTo>
                    <a:pt x="7381" y="20867"/>
                    <a:pt x="5464" y="17810"/>
                    <a:pt x="7399" y="15469"/>
                  </a:cubicBezTo>
                  <a:lnTo>
                    <a:pt x="1984" y="15469"/>
                  </a:lnTo>
                  <a:lnTo>
                    <a:pt x="10" y="10379"/>
                  </a:lnTo>
                  <a:cubicBezTo>
                    <a:pt x="-84" y="9375"/>
                    <a:pt x="478" y="8398"/>
                    <a:pt x="1518" y="7760"/>
                  </a:cubicBezTo>
                  <a:cubicBezTo>
                    <a:pt x="3296" y="6669"/>
                    <a:pt x="5899" y="6789"/>
                    <a:pt x="7484" y="8036"/>
                  </a:cubicBezTo>
                  <a:cubicBezTo>
                    <a:pt x="7545" y="9180"/>
                    <a:pt x="9290" y="9808"/>
                    <a:pt x="10523" y="9130"/>
                  </a:cubicBezTo>
                  <a:cubicBezTo>
                    <a:pt x="11635" y="8518"/>
                    <a:pt x="11430" y="7310"/>
                    <a:pt x="10799" y="6305"/>
                  </a:cubicBezTo>
                  <a:cubicBezTo>
                    <a:pt x="9787" y="4695"/>
                    <a:pt x="8151" y="3351"/>
                    <a:pt x="6104" y="2446"/>
                  </a:cubicBezTo>
                  <a:cubicBezTo>
                    <a:pt x="6962" y="1800"/>
                    <a:pt x="7958" y="1265"/>
                    <a:pt x="9050" y="862"/>
                  </a:cubicBezTo>
                  <a:cubicBezTo>
                    <a:pt x="11222" y="61"/>
                    <a:pt x="13682" y="-191"/>
                    <a:pt x="16062" y="1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2" name="Shape 1394">
              <a:extLst>
                <a:ext uri="{FF2B5EF4-FFF2-40B4-BE49-F238E27FC236}">
                  <a16:creationId xmlns:a16="http://schemas.microsoft.com/office/drawing/2014/main" id="{FC8638C6-2BEA-1C41-BDCE-958C5381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204" y="4284993"/>
              <a:ext cx="6350873" cy="596313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982" y="827"/>
                  </a:moveTo>
                  <a:lnTo>
                    <a:pt x="7131" y="835"/>
                  </a:lnTo>
                  <a:lnTo>
                    <a:pt x="7235" y="824"/>
                  </a:lnTo>
                  <a:lnTo>
                    <a:pt x="7298" y="913"/>
                  </a:lnTo>
                  <a:lnTo>
                    <a:pt x="7325" y="1000"/>
                  </a:lnTo>
                  <a:lnTo>
                    <a:pt x="7441" y="1022"/>
                  </a:lnTo>
                  <a:lnTo>
                    <a:pt x="7487" y="1088"/>
                  </a:lnTo>
                  <a:lnTo>
                    <a:pt x="7527" y="1212"/>
                  </a:lnTo>
                  <a:lnTo>
                    <a:pt x="7603" y="1298"/>
                  </a:lnTo>
                  <a:lnTo>
                    <a:pt x="7603" y="1387"/>
                  </a:lnTo>
                  <a:lnTo>
                    <a:pt x="7656" y="1456"/>
                  </a:lnTo>
                  <a:lnTo>
                    <a:pt x="7774" y="1483"/>
                  </a:lnTo>
                  <a:lnTo>
                    <a:pt x="7846" y="1517"/>
                  </a:lnTo>
                  <a:lnTo>
                    <a:pt x="7900" y="1570"/>
                  </a:lnTo>
                  <a:cubicBezTo>
                    <a:pt x="7875" y="1614"/>
                    <a:pt x="7901" y="1671"/>
                    <a:pt x="7949" y="1678"/>
                  </a:cubicBezTo>
                  <a:cubicBezTo>
                    <a:pt x="8022" y="1689"/>
                    <a:pt x="8065" y="1593"/>
                    <a:pt x="8011" y="1539"/>
                  </a:cubicBezTo>
                  <a:lnTo>
                    <a:pt x="8004" y="1414"/>
                  </a:lnTo>
                  <a:lnTo>
                    <a:pt x="8064" y="1310"/>
                  </a:lnTo>
                  <a:lnTo>
                    <a:pt x="8148" y="1280"/>
                  </a:lnTo>
                  <a:lnTo>
                    <a:pt x="8245" y="1273"/>
                  </a:lnTo>
                  <a:lnTo>
                    <a:pt x="8314" y="1372"/>
                  </a:lnTo>
                  <a:lnTo>
                    <a:pt x="8307" y="1465"/>
                  </a:lnTo>
                  <a:lnTo>
                    <a:pt x="8250" y="1544"/>
                  </a:lnTo>
                  <a:lnTo>
                    <a:pt x="8238" y="1638"/>
                  </a:lnTo>
                  <a:lnTo>
                    <a:pt x="8280" y="1741"/>
                  </a:lnTo>
                  <a:lnTo>
                    <a:pt x="8252" y="1852"/>
                  </a:lnTo>
                  <a:lnTo>
                    <a:pt x="8315" y="2016"/>
                  </a:lnTo>
                  <a:lnTo>
                    <a:pt x="8370" y="2072"/>
                  </a:lnTo>
                  <a:lnTo>
                    <a:pt x="8444" y="2116"/>
                  </a:lnTo>
                  <a:lnTo>
                    <a:pt x="8525" y="2102"/>
                  </a:lnTo>
                  <a:lnTo>
                    <a:pt x="8606" y="2124"/>
                  </a:lnTo>
                  <a:lnTo>
                    <a:pt x="8558" y="2220"/>
                  </a:lnTo>
                  <a:lnTo>
                    <a:pt x="8485" y="2205"/>
                  </a:lnTo>
                  <a:lnTo>
                    <a:pt x="8462" y="2284"/>
                  </a:lnTo>
                  <a:lnTo>
                    <a:pt x="8441" y="2449"/>
                  </a:lnTo>
                  <a:lnTo>
                    <a:pt x="8379" y="2618"/>
                  </a:lnTo>
                  <a:lnTo>
                    <a:pt x="8312" y="2588"/>
                  </a:lnTo>
                  <a:lnTo>
                    <a:pt x="8203" y="2531"/>
                  </a:lnTo>
                  <a:lnTo>
                    <a:pt x="8124" y="2598"/>
                  </a:lnTo>
                  <a:lnTo>
                    <a:pt x="8205" y="2699"/>
                  </a:lnTo>
                  <a:cubicBezTo>
                    <a:pt x="8263" y="2733"/>
                    <a:pt x="8323" y="2760"/>
                    <a:pt x="8386" y="2780"/>
                  </a:cubicBezTo>
                  <a:cubicBezTo>
                    <a:pt x="8432" y="2794"/>
                    <a:pt x="8479" y="2805"/>
                    <a:pt x="8525" y="2795"/>
                  </a:cubicBezTo>
                  <a:cubicBezTo>
                    <a:pt x="8571" y="2785"/>
                    <a:pt x="8611" y="2757"/>
                    <a:pt x="8637" y="2716"/>
                  </a:cubicBezTo>
                  <a:lnTo>
                    <a:pt x="8664" y="2637"/>
                  </a:lnTo>
                  <a:lnTo>
                    <a:pt x="8584" y="2645"/>
                  </a:lnTo>
                  <a:cubicBezTo>
                    <a:pt x="8554" y="2675"/>
                    <a:pt x="8510" y="2681"/>
                    <a:pt x="8473" y="2662"/>
                  </a:cubicBezTo>
                  <a:cubicBezTo>
                    <a:pt x="8359" y="2599"/>
                    <a:pt x="8398" y="2415"/>
                    <a:pt x="8527" y="2412"/>
                  </a:cubicBezTo>
                  <a:lnTo>
                    <a:pt x="8630" y="2449"/>
                  </a:lnTo>
                  <a:lnTo>
                    <a:pt x="8693" y="2335"/>
                  </a:lnTo>
                  <a:lnTo>
                    <a:pt x="8728" y="2264"/>
                  </a:lnTo>
                  <a:lnTo>
                    <a:pt x="8813" y="2264"/>
                  </a:lnTo>
                  <a:lnTo>
                    <a:pt x="8883" y="2328"/>
                  </a:lnTo>
                  <a:lnTo>
                    <a:pt x="8913" y="2180"/>
                  </a:lnTo>
                  <a:lnTo>
                    <a:pt x="8888" y="2034"/>
                  </a:lnTo>
                  <a:lnTo>
                    <a:pt x="8901" y="1920"/>
                  </a:lnTo>
                  <a:lnTo>
                    <a:pt x="8955" y="1834"/>
                  </a:lnTo>
                  <a:cubicBezTo>
                    <a:pt x="8964" y="1773"/>
                    <a:pt x="8971" y="1712"/>
                    <a:pt x="8975" y="1651"/>
                  </a:cubicBezTo>
                  <a:cubicBezTo>
                    <a:pt x="8979" y="1601"/>
                    <a:pt x="8982" y="1552"/>
                    <a:pt x="8982" y="1502"/>
                  </a:cubicBezTo>
                  <a:lnTo>
                    <a:pt x="8975" y="1347"/>
                  </a:lnTo>
                  <a:cubicBezTo>
                    <a:pt x="8984" y="1319"/>
                    <a:pt x="9001" y="1296"/>
                    <a:pt x="9024" y="1280"/>
                  </a:cubicBezTo>
                  <a:cubicBezTo>
                    <a:pt x="9068" y="1251"/>
                    <a:pt x="9123" y="1256"/>
                    <a:pt x="9175" y="1258"/>
                  </a:cubicBezTo>
                  <a:cubicBezTo>
                    <a:pt x="9214" y="1260"/>
                    <a:pt x="9254" y="1260"/>
                    <a:pt x="9293" y="1258"/>
                  </a:cubicBezTo>
                  <a:lnTo>
                    <a:pt x="9383" y="1324"/>
                  </a:lnTo>
                  <a:lnTo>
                    <a:pt x="9342" y="1409"/>
                  </a:lnTo>
                  <a:lnTo>
                    <a:pt x="9274" y="1569"/>
                  </a:lnTo>
                  <a:lnTo>
                    <a:pt x="9178" y="1638"/>
                  </a:lnTo>
                  <a:lnTo>
                    <a:pt x="9194" y="1866"/>
                  </a:lnTo>
                  <a:lnTo>
                    <a:pt x="9194" y="1997"/>
                  </a:lnTo>
                  <a:lnTo>
                    <a:pt x="9264" y="2101"/>
                  </a:lnTo>
                  <a:cubicBezTo>
                    <a:pt x="9307" y="2131"/>
                    <a:pt x="9342" y="2173"/>
                    <a:pt x="9366" y="2222"/>
                  </a:cubicBezTo>
                  <a:cubicBezTo>
                    <a:pt x="9382" y="2255"/>
                    <a:pt x="9393" y="2291"/>
                    <a:pt x="9399" y="2328"/>
                  </a:cubicBezTo>
                  <a:lnTo>
                    <a:pt x="9482" y="2336"/>
                  </a:lnTo>
                  <a:lnTo>
                    <a:pt x="9556" y="2400"/>
                  </a:lnTo>
                  <a:cubicBezTo>
                    <a:pt x="9583" y="2419"/>
                    <a:pt x="9608" y="2443"/>
                    <a:pt x="9630" y="2469"/>
                  </a:cubicBezTo>
                  <a:cubicBezTo>
                    <a:pt x="9660" y="2506"/>
                    <a:pt x="9685" y="2549"/>
                    <a:pt x="9702" y="2595"/>
                  </a:cubicBezTo>
                  <a:cubicBezTo>
                    <a:pt x="9712" y="2619"/>
                    <a:pt x="9722" y="2644"/>
                    <a:pt x="9732" y="2668"/>
                  </a:cubicBezTo>
                  <a:cubicBezTo>
                    <a:pt x="9742" y="2692"/>
                    <a:pt x="9752" y="2716"/>
                    <a:pt x="9762" y="2740"/>
                  </a:cubicBezTo>
                  <a:lnTo>
                    <a:pt x="9811" y="2856"/>
                  </a:lnTo>
                  <a:lnTo>
                    <a:pt x="9887" y="2814"/>
                  </a:lnTo>
                  <a:lnTo>
                    <a:pt x="9859" y="2582"/>
                  </a:lnTo>
                  <a:lnTo>
                    <a:pt x="9928" y="2479"/>
                  </a:lnTo>
                  <a:lnTo>
                    <a:pt x="9921" y="2310"/>
                  </a:lnTo>
                  <a:lnTo>
                    <a:pt x="9875" y="2239"/>
                  </a:lnTo>
                  <a:lnTo>
                    <a:pt x="9712" y="2214"/>
                  </a:lnTo>
                  <a:lnTo>
                    <a:pt x="9622" y="2125"/>
                  </a:lnTo>
                  <a:lnTo>
                    <a:pt x="9548" y="1994"/>
                  </a:lnTo>
                  <a:lnTo>
                    <a:pt x="9500" y="1935"/>
                  </a:lnTo>
                  <a:lnTo>
                    <a:pt x="9451" y="1765"/>
                  </a:lnTo>
                  <a:lnTo>
                    <a:pt x="9437" y="1636"/>
                  </a:lnTo>
                  <a:lnTo>
                    <a:pt x="9444" y="1522"/>
                  </a:lnTo>
                  <a:lnTo>
                    <a:pt x="9505" y="1384"/>
                  </a:lnTo>
                  <a:lnTo>
                    <a:pt x="9539" y="1305"/>
                  </a:lnTo>
                  <a:lnTo>
                    <a:pt x="9644" y="1275"/>
                  </a:lnTo>
                  <a:lnTo>
                    <a:pt x="9776" y="1268"/>
                  </a:lnTo>
                  <a:lnTo>
                    <a:pt x="9843" y="1297"/>
                  </a:lnTo>
                  <a:lnTo>
                    <a:pt x="9987" y="1259"/>
                  </a:lnTo>
                  <a:lnTo>
                    <a:pt x="10085" y="1215"/>
                  </a:lnTo>
                  <a:lnTo>
                    <a:pt x="10208" y="1215"/>
                  </a:lnTo>
                  <a:lnTo>
                    <a:pt x="10317" y="1280"/>
                  </a:lnTo>
                  <a:lnTo>
                    <a:pt x="10446" y="1371"/>
                  </a:lnTo>
                  <a:lnTo>
                    <a:pt x="10527" y="1403"/>
                  </a:lnTo>
                  <a:lnTo>
                    <a:pt x="10673" y="1499"/>
                  </a:lnTo>
                  <a:lnTo>
                    <a:pt x="10750" y="1507"/>
                  </a:lnTo>
                  <a:lnTo>
                    <a:pt x="10903" y="1507"/>
                  </a:lnTo>
                  <a:lnTo>
                    <a:pt x="10965" y="1558"/>
                  </a:lnTo>
                  <a:lnTo>
                    <a:pt x="11043" y="1622"/>
                  </a:lnTo>
                  <a:lnTo>
                    <a:pt x="11141" y="1642"/>
                  </a:lnTo>
                  <a:cubicBezTo>
                    <a:pt x="11167" y="1646"/>
                    <a:pt x="11193" y="1654"/>
                    <a:pt x="11218" y="1664"/>
                  </a:cubicBezTo>
                  <a:cubicBezTo>
                    <a:pt x="11254" y="1680"/>
                    <a:pt x="11287" y="1703"/>
                    <a:pt x="11315" y="1731"/>
                  </a:cubicBezTo>
                  <a:lnTo>
                    <a:pt x="11396" y="1808"/>
                  </a:lnTo>
                  <a:lnTo>
                    <a:pt x="11452" y="1948"/>
                  </a:lnTo>
                  <a:lnTo>
                    <a:pt x="11505" y="2034"/>
                  </a:lnTo>
                  <a:lnTo>
                    <a:pt x="11670" y="2064"/>
                  </a:lnTo>
                  <a:lnTo>
                    <a:pt x="11784" y="2091"/>
                  </a:lnTo>
                  <a:lnTo>
                    <a:pt x="12021" y="2143"/>
                  </a:lnTo>
                  <a:lnTo>
                    <a:pt x="12188" y="2173"/>
                  </a:lnTo>
                  <a:cubicBezTo>
                    <a:pt x="12226" y="2161"/>
                    <a:pt x="12267" y="2168"/>
                    <a:pt x="12299" y="2193"/>
                  </a:cubicBezTo>
                  <a:cubicBezTo>
                    <a:pt x="12345" y="2228"/>
                    <a:pt x="12365" y="2291"/>
                    <a:pt x="12348" y="2348"/>
                  </a:cubicBezTo>
                  <a:lnTo>
                    <a:pt x="12320" y="2499"/>
                  </a:lnTo>
                  <a:lnTo>
                    <a:pt x="12307" y="2647"/>
                  </a:lnTo>
                  <a:lnTo>
                    <a:pt x="12353" y="2763"/>
                  </a:lnTo>
                  <a:lnTo>
                    <a:pt x="12265" y="2812"/>
                  </a:lnTo>
                  <a:cubicBezTo>
                    <a:pt x="12226" y="2799"/>
                    <a:pt x="12189" y="2782"/>
                    <a:pt x="12154" y="2760"/>
                  </a:cubicBezTo>
                  <a:cubicBezTo>
                    <a:pt x="12092" y="2723"/>
                    <a:pt x="12039" y="2672"/>
                    <a:pt x="11996" y="2612"/>
                  </a:cubicBezTo>
                  <a:lnTo>
                    <a:pt x="11906" y="2598"/>
                  </a:lnTo>
                  <a:lnTo>
                    <a:pt x="11869" y="2672"/>
                  </a:lnTo>
                  <a:lnTo>
                    <a:pt x="11943" y="2778"/>
                  </a:lnTo>
                  <a:lnTo>
                    <a:pt x="12073" y="2842"/>
                  </a:lnTo>
                  <a:lnTo>
                    <a:pt x="12196" y="2870"/>
                  </a:lnTo>
                  <a:cubicBezTo>
                    <a:pt x="12252" y="2881"/>
                    <a:pt x="12306" y="2906"/>
                    <a:pt x="12352" y="2941"/>
                  </a:cubicBezTo>
                  <a:cubicBezTo>
                    <a:pt x="12395" y="2975"/>
                    <a:pt x="12431" y="3017"/>
                    <a:pt x="12459" y="3065"/>
                  </a:cubicBezTo>
                  <a:lnTo>
                    <a:pt x="12466" y="3161"/>
                  </a:lnTo>
                  <a:cubicBezTo>
                    <a:pt x="12485" y="3191"/>
                    <a:pt x="12502" y="3222"/>
                    <a:pt x="12517" y="3255"/>
                  </a:cubicBezTo>
                  <a:cubicBezTo>
                    <a:pt x="12534" y="3294"/>
                    <a:pt x="12548" y="3335"/>
                    <a:pt x="12558" y="3378"/>
                  </a:cubicBezTo>
                  <a:lnTo>
                    <a:pt x="12459" y="3479"/>
                  </a:lnTo>
                  <a:lnTo>
                    <a:pt x="12328" y="3383"/>
                  </a:lnTo>
                  <a:lnTo>
                    <a:pt x="12360" y="3497"/>
                  </a:lnTo>
                  <a:lnTo>
                    <a:pt x="12388" y="3606"/>
                  </a:lnTo>
                  <a:lnTo>
                    <a:pt x="12168" y="3614"/>
                  </a:lnTo>
                  <a:lnTo>
                    <a:pt x="11947" y="3586"/>
                  </a:lnTo>
                  <a:lnTo>
                    <a:pt x="11769" y="3586"/>
                  </a:lnTo>
                  <a:lnTo>
                    <a:pt x="11618" y="3490"/>
                  </a:lnTo>
                  <a:cubicBezTo>
                    <a:pt x="11588" y="3446"/>
                    <a:pt x="11548" y="3411"/>
                    <a:pt x="11502" y="3389"/>
                  </a:cubicBezTo>
                  <a:cubicBezTo>
                    <a:pt x="11446" y="3361"/>
                    <a:pt x="11382" y="3353"/>
                    <a:pt x="11321" y="3367"/>
                  </a:cubicBezTo>
                  <a:lnTo>
                    <a:pt x="11148" y="3411"/>
                  </a:lnTo>
                  <a:lnTo>
                    <a:pt x="11080" y="3520"/>
                  </a:lnTo>
                  <a:lnTo>
                    <a:pt x="11173" y="3562"/>
                  </a:lnTo>
                  <a:lnTo>
                    <a:pt x="11173" y="3658"/>
                  </a:lnTo>
                  <a:lnTo>
                    <a:pt x="11041" y="3688"/>
                  </a:lnTo>
                  <a:cubicBezTo>
                    <a:pt x="11002" y="3696"/>
                    <a:pt x="10964" y="3668"/>
                    <a:pt x="10957" y="3626"/>
                  </a:cubicBezTo>
                  <a:cubicBezTo>
                    <a:pt x="10950" y="3580"/>
                    <a:pt x="10984" y="3542"/>
                    <a:pt x="10992" y="3497"/>
                  </a:cubicBezTo>
                  <a:cubicBezTo>
                    <a:pt x="11001" y="3449"/>
                    <a:pt x="10979" y="3400"/>
                    <a:pt x="10939" y="3377"/>
                  </a:cubicBezTo>
                  <a:lnTo>
                    <a:pt x="10871" y="3214"/>
                  </a:lnTo>
                  <a:lnTo>
                    <a:pt x="10927" y="3087"/>
                  </a:lnTo>
                  <a:lnTo>
                    <a:pt x="11099" y="3058"/>
                  </a:lnTo>
                  <a:cubicBezTo>
                    <a:pt x="11143" y="3095"/>
                    <a:pt x="11209" y="3081"/>
                    <a:pt x="11236" y="3028"/>
                  </a:cubicBezTo>
                  <a:cubicBezTo>
                    <a:pt x="11261" y="2979"/>
                    <a:pt x="11242" y="2918"/>
                    <a:pt x="11194" y="2895"/>
                  </a:cubicBezTo>
                  <a:lnTo>
                    <a:pt x="11162" y="2836"/>
                  </a:lnTo>
                  <a:lnTo>
                    <a:pt x="11197" y="2733"/>
                  </a:lnTo>
                  <a:lnTo>
                    <a:pt x="11222" y="2589"/>
                  </a:lnTo>
                  <a:lnTo>
                    <a:pt x="11197" y="2443"/>
                  </a:lnTo>
                  <a:lnTo>
                    <a:pt x="11053" y="2409"/>
                  </a:lnTo>
                  <a:lnTo>
                    <a:pt x="10999" y="2596"/>
                  </a:lnTo>
                  <a:lnTo>
                    <a:pt x="10942" y="2690"/>
                  </a:lnTo>
                  <a:lnTo>
                    <a:pt x="10865" y="2727"/>
                  </a:lnTo>
                  <a:lnTo>
                    <a:pt x="10817" y="2660"/>
                  </a:lnTo>
                  <a:lnTo>
                    <a:pt x="10754" y="2500"/>
                  </a:lnTo>
                  <a:lnTo>
                    <a:pt x="10781" y="2399"/>
                  </a:lnTo>
                  <a:lnTo>
                    <a:pt x="10830" y="2332"/>
                  </a:lnTo>
                  <a:lnTo>
                    <a:pt x="10781" y="2275"/>
                  </a:lnTo>
                  <a:lnTo>
                    <a:pt x="10684" y="2238"/>
                  </a:lnTo>
                  <a:lnTo>
                    <a:pt x="10600" y="2181"/>
                  </a:lnTo>
                  <a:lnTo>
                    <a:pt x="10517" y="2122"/>
                  </a:lnTo>
                  <a:lnTo>
                    <a:pt x="10552" y="2262"/>
                  </a:lnTo>
                  <a:lnTo>
                    <a:pt x="10607" y="2328"/>
                  </a:lnTo>
                  <a:lnTo>
                    <a:pt x="10633" y="2419"/>
                  </a:lnTo>
                  <a:lnTo>
                    <a:pt x="10639" y="2505"/>
                  </a:lnTo>
                  <a:lnTo>
                    <a:pt x="10498" y="2436"/>
                  </a:lnTo>
                  <a:lnTo>
                    <a:pt x="10463" y="2355"/>
                  </a:lnTo>
                  <a:lnTo>
                    <a:pt x="10421" y="2254"/>
                  </a:lnTo>
                  <a:lnTo>
                    <a:pt x="10345" y="2231"/>
                  </a:lnTo>
                  <a:lnTo>
                    <a:pt x="10299" y="2312"/>
                  </a:lnTo>
                  <a:lnTo>
                    <a:pt x="10338" y="2436"/>
                  </a:lnTo>
                  <a:lnTo>
                    <a:pt x="10382" y="2609"/>
                  </a:lnTo>
                  <a:lnTo>
                    <a:pt x="10389" y="2728"/>
                  </a:lnTo>
                  <a:lnTo>
                    <a:pt x="10389" y="2839"/>
                  </a:lnTo>
                  <a:lnTo>
                    <a:pt x="10361" y="2940"/>
                  </a:lnTo>
                  <a:lnTo>
                    <a:pt x="10333" y="3026"/>
                  </a:lnTo>
                  <a:lnTo>
                    <a:pt x="10284" y="3159"/>
                  </a:lnTo>
                  <a:lnTo>
                    <a:pt x="10277" y="3241"/>
                  </a:lnTo>
                  <a:lnTo>
                    <a:pt x="10356" y="3317"/>
                  </a:lnTo>
                  <a:lnTo>
                    <a:pt x="10495" y="3376"/>
                  </a:lnTo>
                  <a:lnTo>
                    <a:pt x="10586" y="3406"/>
                  </a:lnTo>
                  <a:lnTo>
                    <a:pt x="10704" y="3512"/>
                  </a:lnTo>
                  <a:lnTo>
                    <a:pt x="10778" y="3620"/>
                  </a:lnTo>
                  <a:lnTo>
                    <a:pt x="10737" y="3709"/>
                  </a:lnTo>
                  <a:lnTo>
                    <a:pt x="10654" y="3714"/>
                  </a:lnTo>
                  <a:lnTo>
                    <a:pt x="10517" y="3662"/>
                  </a:lnTo>
                  <a:lnTo>
                    <a:pt x="10380" y="3677"/>
                  </a:lnTo>
                  <a:cubicBezTo>
                    <a:pt x="10381" y="3717"/>
                    <a:pt x="10367" y="3755"/>
                    <a:pt x="10343" y="3785"/>
                  </a:cubicBezTo>
                  <a:cubicBezTo>
                    <a:pt x="10311" y="3826"/>
                    <a:pt x="10262" y="3848"/>
                    <a:pt x="10211" y="3845"/>
                  </a:cubicBezTo>
                  <a:lnTo>
                    <a:pt x="10102" y="3793"/>
                  </a:lnTo>
                  <a:lnTo>
                    <a:pt x="9970" y="3800"/>
                  </a:lnTo>
                  <a:cubicBezTo>
                    <a:pt x="9960" y="3762"/>
                    <a:pt x="9953" y="3723"/>
                    <a:pt x="9952" y="3684"/>
                  </a:cubicBezTo>
                  <a:cubicBezTo>
                    <a:pt x="9947" y="3578"/>
                    <a:pt x="9975" y="3473"/>
                    <a:pt x="10031" y="3385"/>
                  </a:cubicBezTo>
                  <a:cubicBezTo>
                    <a:pt x="10030" y="3354"/>
                    <a:pt x="10014" y="3327"/>
                    <a:pt x="9989" y="3313"/>
                  </a:cubicBezTo>
                  <a:cubicBezTo>
                    <a:pt x="9848" y="3235"/>
                    <a:pt x="9741" y="3476"/>
                    <a:pt x="9887" y="3542"/>
                  </a:cubicBezTo>
                  <a:lnTo>
                    <a:pt x="9827" y="3688"/>
                  </a:lnTo>
                  <a:lnTo>
                    <a:pt x="9732" y="3812"/>
                  </a:lnTo>
                  <a:lnTo>
                    <a:pt x="9628" y="3864"/>
                  </a:lnTo>
                  <a:cubicBezTo>
                    <a:pt x="9618" y="3904"/>
                    <a:pt x="9599" y="3942"/>
                    <a:pt x="9575" y="3975"/>
                  </a:cubicBezTo>
                  <a:cubicBezTo>
                    <a:pt x="9539" y="4021"/>
                    <a:pt x="9492" y="4056"/>
                    <a:pt x="9438" y="4074"/>
                  </a:cubicBezTo>
                  <a:cubicBezTo>
                    <a:pt x="9430" y="4101"/>
                    <a:pt x="9420" y="4127"/>
                    <a:pt x="9407" y="4152"/>
                  </a:cubicBezTo>
                  <a:cubicBezTo>
                    <a:pt x="9381" y="4206"/>
                    <a:pt x="9343" y="4252"/>
                    <a:pt x="9298" y="4288"/>
                  </a:cubicBezTo>
                  <a:lnTo>
                    <a:pt x="9263" y="4415"/>
                  </a:lnTo>
                  <a:lnTo>
                    <a:pt x="9187" y="4486"/>
                  </a:lnTo>
                  <a:cubicBezTo>
                    <a:pt x="9179" y="4525"/>
                    <a:pt x="9172" y="4564"/>
                    <a:pt x="9166" y="4602"/>
                  </a:cubicBezTo>
                  <a:cubicBezTo>
                    <a:pt x="9156" y="4659"/>
                    <a:pt x="9148" y="4716"/>
                    <a:pt x="9140" y="4773"/>
                  </a:cubicBezTo>
                  <a:cubicBezTo>
                    <a:pt x="9148" y="4808"/>
                    <a:pt x="9158" y="4842"/>
                    <a:pt x="9168" y="4876"/>
                  </a:cubicBezTo>
                  <a:cubicBezTo>
                    <a:pt x="9180" y="4914"/>
                    <a:pt x="9193" y="4951"/>
                    <a:pt x="9207" y="4988"/>
                  </a:cubicBezTo>
                  <a:cubicBezTo>
                    <a:pt x="9233" y="5010"/>
                    <a:pt x="9256" y="5035"/>
                    <a:pt x="9277" y="5061"/>
                  </a:cubicBezTo>
                  <a:cubicBezTo>
                    <a:pt x="9326" y="5123"/>
                    <a:pt x="9362" y="5194"/>
                    <a:pt x="9384" y="5272"/>
                  </a:cubicBezTo>
                  <a:lnTo>
                    <a:pt x="9452" y="5434"/>
                  </a:lnTo>
                  <a:lnTo>
                    <a:pt x="9547" y="5508"/>
                  </a:lnTo>
                  <a:cubicBezTo>
                    <a:pt x="9551" y="5474"/>
                    <a:pt x="9565" y="5443"/>
                    <a:pt x="9589" y="5419"/>
                  </a:cubicBezTo>
                  <a:cubicBezTo>
                    <a:pt x="9650" y="5357"/>
                    <a:pt x="9747" y="5360"/>
                    <a:pt x="9804" y="5427"/>
                  </a:cubicBezTo>
                  <a:lnTo>
                    <a:pt x="9972" y="5464"/>
                  </a:lnTo>
                  <a:lnTo>
                    <a:pt x="10020" y="5560"/>
                  </a:lnTo>
                  <a:lnTo>
                    <a:pt x="10113" y="5567"/>
                  </a:lnTo>
                  <a:lnTo>
                    <a:pt x="10248" y="5653"/>
                  </a:lnTo>
                  <a:lnTo>
                    <a:pt x="10422" y="5737"/>
                  </a:lnTo>
                  <a:lnTo>
                    <a:pt x="10522" y="5745"/>
                  </a:lnTo>
                  <a:lnTo>
                    <a:pt x="10694" y="5750"/>
                  </a:lnTo>
                  <a:cubicBezTo>
                    <a:pt x="10727" y="5745"/>
                    <a:pt x="10760" y="5748"/>
                    <a:pt x="10792" y="5757"/>
                  </a:cubicBezTo>
                  <a:cubicBezTo>
                    <a:pt x="10842" y="5772"/>
                    <a:pt x="10887" y="5803"/>
                    <a:pt x="10924" y="5841"/>
                  </a:cubicBezTo>
                  <a:cubicBezTo>
                    <a:pt x="10976" y="5894"/>
                    <a:pt x="11014" y="5959"/>
                    <a:pt x="11036" y="6032"/>
                  </a:cubicBezTo>
                  <a:cubicBezTo>
                    <a:pt x="11037" y="6070"/>
                    <a:pt x="11050" y="6106"/>
                    <a:pt x="11073" y="6136"/>
                  </a:cubicBezTo>
                  <a:cubicBezTo>
                    <a:pt x="11105" y="6176"/>
                    <a:pt x="11151" y="6197"/>
                    <a:pt x="11198" y="6215"/>
                  </a:cubicBezTo>
                  <a:cubicBezTo>
                    <a:pt x="11235" y="6228"/>
                    <a:pt x="11272" y="6240"/>
                    <a:pt x="11309" y="6249"/>
                  </a:cubicBezTo>
                  <a:lnTo>
                    <a:pt x="11323" y="6403"/>
                  </a:lnTo>
                  <a:lnTo>
                    <a:pt x="11329" y="6534"/>
                  </a:lnTo>
                  <a:lnTo>
                    <a:pt x="11403" y="6648"/>
                  </a:lnTo>
                  <a:lnTo>
                    <a:pt x="11547" y="6749"/>
                  </a:lnTo>
                  <a:cubicBezTo>
                    <a:pt x="11589" y="6765"/>
                    <a:pt x="11635" y="6760"/>
                    <a:pt x="11672" y="6735"/>
                  </a:cubicBezTo>
                  <a:cubicBezTo>
                    <a:pt x="11760" y="6675"/>
                    <a:pt x="11771" y="6543"/>
                    <a:pt x="11695" y="6467"/>
                  </a:cubicBezTo>
                  <a:cubicBezTo>
                    <a:pt x="11673" y="6413"/>
                    <a:pt x="11648" y="6361"/>
                    <a:pt x="11621" y="6309"/>
                  </a:cubicBezTo>
                  <a:cubicBezTo>
                    <a:pt x="11573" y="6217"/>
                    <a:pt x="11519" y="6128"/>
                    <a:pt x="11458" y="6044"/>
                  </a:cubicBezTo>
                  <a:lnTo>
                    <a:pt x="11458" y="5953"/>
                  </a:lnTo>
                  <a:lnTo>
                    <a:pt x="11505" y="5842"/>
                  </a:lnTo>
                  <a:lnTo>
                    <a:pt x="11491" y="5746"/>
                  </a:lnTo>
                  <a:lnTo>
                    <a:pt x="11394" y="5687"/>
                  </a:lnTo>
                  <a:lnTo>
                    <a:pt x="11255" y="5608"/>
                  </a:lnTo>
                  <a:lnTo>
                    <a:pt x="11234" y="5437"/>
                  </a:lnTo>
                  <a:lnTo>
                    <a:pt x="11292" y="5363"/>
                  </a:lnTo>
                  <a:lnTo>
                    <a:pt x="11359" y="5363"/>
                  </a:lnTo>
                  <a:lnTo>
                    <a:pt x="11442" y="5413"/>
                  </a:lnTo>
                  <a:lnTo>
                    <a:pt x="11484" y="5501"/>
                  </a:lnTo>
                  <a:lnTo>
                    <a:pt x="11496" y="5603"/>
                  </a:lnTo>
                  <a:lnTo>
                    <a:pt x="11546" y="5684"/>
                  </a:lnTo>
                  <a:lnTo>
                    <a:pt x="11602" y="5755"/>
                  </a:lnTo>
                  <a:cubicBezTo>
                    <a:pt x="11632" y="5747"/>
                    <a:pt x="11659" y="5729"/>
                    <a:pt x="11678" y="5703"/>
                  </a:cubicBezTo>
                  <a:cubicBezTo>
                    <a:pt x="11720" y="5647"/>
                    <a:pt x="11720" y="5567"/>
                    <a:pt x="11678" y="5510"/>
                  </a:cubicBezTo>
                  <a:lnTo>
                    <a:pt x="11687" y="5305"/>
                  </a:lnTo>
                  <a:lnTo>
                    <a:pt x="11631" y="5137"/>
                  </a:lnTo>
                  <a:lnTo>
                    <a:pt x="11504" y="5001"/>
                  </a:lnTo>
                  <a:lnTo>
                    <a:pt x="11355" y="4959"/>
                  </a:lnTo>
                  <a:lnTo>
                    <a:pt x="11334" y="4831"/>
                  </a:lnTo>
                  <a:lnTo>
                    <a:pt x="11341" y="4729"/>
                  </a:lnTo>
                  <a:lnTo>
                    <a:pt x="11348" y="4507"/>
                  </a:lnTo>
                  <a:lnTo>
                    <a:pt x="11294" y="4448"/>
                  </a:lnTo>
                  <a:lnTo>
                    <a:pt x="11212" y="4396"/>
                  </a:lnTo>
                  <a:lnTo>
                    <a:pt x="11184" y="4307"/>
                  </a:lnTo>
                  <a:lnTo>
                    <a:pt x="11212" y="4203"/>
                  </a:lnTo>
                  <a:lnTo>
                    <a:pt x="11142" y="4028"/>
                  </a:lnTo>
                  <a:lnTo>
                    <a:pt x="11149" y="3859"/>
                  </a:lnTo>
                  <a:lnTo>
                    <a:pt x="11226" y="3845"/>
                  </a:lnTo>
                  <a:lnTo>
                    <a:pt x="11432" y="3859"/>
                  </a:lnTo>
                  <a:lnTo>
                    <a:pt x="11485" y="3771"/>
                  </a:lnTo>
                  <a:lnTo>
                    <a:pt x="11550" y="3741"/>
                  </a:lnTo>
                  <a:lnTo>
                    <a:pt x="11760" y="3790"/>
                  </a:lnTo>
                  <a:lnTo>
                    <a:pt x="11845" y="3861"/>
                  </a:lnTo>
                  <a:lnTo>
                    <a:pt x="11924" y="3913"/>
                  </a:lnTo>
                  <a:lnTo>
                    <a:pt x="12056" y="3943"/>
                  </a:lnTo>
                  <a:lnTo>
                    <a:pt x="12235" y="3948"/>
                  </a:lnTo>
                  <a:lnTo>
                    <a:pt x="12277" y="4074"/>
                  </a:lnTo>
                  <a:lnTo>
                    <a:pt x="12320" y="4299"/>
                  </a:lnTo>
                  <a:lnTo>
                    <a:pt x="12439" y="4425"/>
                  </a:lnTo>
                  <a:lnTo>
                    <a:pt x="12576" y="4455"/>
                  </a:lnTo>
                  <a:lnTo>
                    <a:pt x="12685" y="4418"/>
                  </a:lnTo>
                  <a:cubicBezTo>
                    <a:pt x="12703" y="4385"/>
                    <a:pt x="12717" y="4350"/>
                    <a:pt x="12727" y="4314"/>
                  </a:cubicBezTo>
                  <a:cubicBezTo>
                    <a:pt x="12750" y="4222"/>
                    <a:pt x="12742" y="4125"/>
                    <a:pt x="12706" y="4039"/>
                  </a:cubicBezTo>
                  <a:lnTo>
                    <a:pt x="12706" y="3894"/>
                  </a:lnTo>
                  <a:lnTo>
                    <a:pt x="12724" y="3822"/>
                  </a:lnTo>
                  <a:lnTo>
                    <a:pt x="12840" y="3889"/>
                  </a:lnTo>
                  <a:lnTo>
                    <a:pt x="12901" y="3933"/>
                  </a:lnTo>
                  <a:cubicBezTo>
                    <a:pt x="12943" y="3970"/>
                    <a:pt x="12987" y="4005"/>
                    <a:pt x="13033" y="4037"/>
                  </a:cubicBezTo>
                  <a:cubicBezTo>
                    <a:pt x="13072" y="4063"/>
                    <a:pt x="13112" y="4088"/>
                    <a:pt x="13153" y="4111"/>
                  </a:cubicBezTo>
                  <a:lnTo>
                    <a:pt x="13279" y="4204"/>
                  </a:lnTo>
                  <a:lnTo>
                    <a:pt x="13409" y="4320"/>
                  </a:lnTo>
                  <a:lnTo>
                    <a:pt x="13497" y="4426"/>
                  </a:lnTo>
                  <a:lnTo>
                    <a:pt x="13646" y="4604"/>
                  </a:lnTo>
                  <a:lnTo>
                    <a:pt x="13736" y="4662"/>
                  </a:lnTo>
                  <a:lnTo>
                    <a:pt x="13914" y="4702"/>
                  </a:lnTo>
                  <a:lnTo>
                    <a:pt x="14011" y="4724"/>
                  </a:lnTo>
                  <a:lnTo>
                    <a:pt x="14211" y="4717"/>
                  </a:lnTo>
                  <a:lnTo>
                    <a:pt x="14343" y="4746"/>
                  </a:lnTo>
                  <a:lnTo>
                    <a:pt x="14331" y="4858"/>
                  </a:lnTo>
                  <a:lnTo>
                    <a:pt x="14487" y="4917"/>
                  </a:lnTo>
                  <a:lnTo>
                    <a:pt x="14563" y="4932"/>
                  </a:lnTo>
                  <a:lnTo>
                    <a:pt x="14665" y="5055"/>
                  </a:lnTo>
                  <a:cubicBezTo>
                    <a:pt x="14686" y="5090"/>
                    <a:pt x="14708" y="5125"/>
                    <a:pt x="14730" y="5159"/>
                  </a:cubicBezTo>
                  <a:cubicBezTo>
                    <a:pt x="14787" y="5245"/>
                    <a:pt x="14849" y="5328"/>
                    <a:pt x="14916" y="5406"/>
                  </a:cubicBezTo>
                  <a:lnTo>
                    <a:pt x="14958" y="5478"/>
                  </a:lnTo>
                  <a:lnTo>
                    <a:pt x="14951" y="5594"/>
                  </a:lnTo>
                  <a:cubicBezTo>
                    <a:pt x="14966" y="5643"/>
                    <a:pt x="15001" y="5682"/>
                    <a:pt x="15046" y="5700"/>
                  </a:cubicBezTo>
                  <a:cubicBezTo>
                    <a:pt x="15081" y="5714"/>
                    <a:pt x="15120" y="5714"/>
                    <a:pt x="15155" y="5700"/>
                  </a:cubicBezTo>
                  <a:lnTo>
                    <a:pt x="15241" y="5610"/>
                  </a:lnTo>
                  <a:lnTo>
                    <a:pt x="15354" y="5635"/>
                  </a:lnTo>
                  <a:lnTo>
                    <a:pt x="15403" y="5723"/>
                  </a:lnTo>
                  <a:lnTo>
                    <a:pt x="15521" y="5750"/>
                  </a:lnTo>
                  <a:lnTo>
                    <a:pt x="15616" y="5755"/>
                  </a:lnTo>
                  <a:lnTo>
                    <a:pt x="15674" y="5874"/>
                  </a:lnTo>
                  <a:lnTo>
                    <a:pt x="15716" y="5943"/>
                  </a:lnTo>
                  <a:lnTo>
                    <a:pt x="15756" y="6020"/>
                  </a:lnTo>
                  <a:lnTo>
                    <a:pt x="15769" y="6098"/>
                  </a:lnTo>
                  <a:lnTo>
                    <a:pt x="15797" y="6229"/>
                  </a:lnTo>
                  <a:lnTo>
                    <a:pt x="15651" y="6288"/>
                  </a:lnTo>
                  <a:lnTo>
                    <a:pt x="15538" y="6288"/>
                  </a:lnTo>
                  <a:lnTo>
                    <a:pt x="15480" y="6363"/>
                  </a:lnTo>
                  <a:lnTo>
                    <a:pt x="15427" y="6491"/>
                  </a:lnTo>
                  <a:lnTo>
                    <a:pt x="15305" y="6481"/>
                  </a:lnTo>
                  <a:lnTo>
                    <a:pt x="15263" y="6414"/>
                  </a:lnTo>
                  <a:cubicBezTo>
                    <a:pt x="15274" y="6398"/>
                    <a:pt x="15284" y="6382"/>
                    <a:pt x="15295" y="6366"/>
                  </a:cubicBezTo>
                  <a:cubicBezTo>
                    <a:pt x="15305" y="6350"/>
                    <a:pt x="15315" y="6334"/>
                    <a:pt x="15326" y="6318"/>
                  </a:cubicBezTo>
                  <a:lnTo>
                    <a:pt x="15136" y="6399"/>
                  </a:lnTo>
                  <a:lnTo>
                    <a:pt x="15055" y="6480"/>
                  </a:lnTo>
                  <a:lnTo>
                    <a:pt x="14951" y="6532"/>
                  </a:lnTo>
                  <a:lnTo>
                    <a:pt x="14820" y="6525"/>
                  </a:lnTo>
                  <a:lnTo>
                    <a:pt x="14820" y="6431"/>
                  </a:lnTo>
                  <a:lnTo>
                    <a:pt x="14799" y="6330"/>
                  </a:lnTo>
                  <a:lnTo>
                    <a:pt x="14780" y="6258"/>
                  </a:lnTo>
                  <a:lnTo>
                    <a:pt x="14780" y="6120"/>
                  </a:lnTo>
                  <a:cubicBezTo>
                    <a:pt x="14775" y="6084"/>
                    <a:pt x="14770" y="6047"/>
                    <a:pt x="14766" y="6011"/>
                  </a:cubicBezTo>
                  <a:cubicBezTo>
                    <a:pt x="14757" y="5930"/>
                    <a:pt x="14751" y="5848"/>
                    <a:pt x="14748" y="5767"/>
                  </a:cubicBezTo>
                  <a:lnTo>
                    <a:pt x="14692" y="5626"/>
                  </a:lnTo>
                  <a:lnTo>
                    <a:pt x="14680" y="5534"/>
                  </a:lnTo>
                  <a:lnTo>
                    <a:pt x="14581" y="5665"/>
                  </a:lnTo>
                  <a:lnTo>
                    <a:pt x="14539" y="5840"/>
                  </a:lnTo>
                  <a:lnTo>
                    <a:pt x="14478" y="5951"/>
                  </a:lnTo>
                  <a:cubicBezTo>
                    <a:pt x="14456" y="5983"/>
                    <a:pt x="14429" y="6010"/>
                    <a:pt x="14397" y="6030"/>
                  </a:cubicBezTo>
                  <a:cubicBezTo>
                    <a:pt x="14341" y="6066"/>
                    <a:pt x="14276" y="6080"/>
                    <a:pt x="14214" y="6102"/>
                  </a:cubicBezTo>
                  <a:cubicBezTo>
                    <a:pt x="14166" y="6118"/>
                    <a:pt x="14120" y="6140"/>
                    <a:pt x="14077" y="6166"/>
                  </a:cubicBezTo>
                  <a:lnTo>
                    <a:pt x="14144" y="6237"/>
                  </a:lnTo>
                  <a:cubicBezTo>
                    <a:pt x="14183" y="6237"/>
                    <a:pt x="14222" y="6242"/>
                    <a:pt x="14260" y="6252"/>
                  </a:cubicBezTo>
                  <a:cubicBezTo>
                    <a:pt x="14308" y="6264"/>
                    <a:pt x="14354" y="6284"/>
                    <a:pt x="14397" y="6311"/>
                  </a:cubicBezTo>
                  <a:lnTo>
                    <a:pt x="14302" y="6422"/>
                  </a:lnTo>
                  <a:lnTo>
                    <a:pt x="14116" y="6399"/>
                  </a:lnTo>
                  <a:lnTo>
                    <a:pt x="14014" y="6392"/>
                  </a:lnTo>
                  <a:lnTo>
                    <a:pt x="13938" y="6311"/>
                  </a:lnTo>
                  <a:lnTo>
                    <a:pt x="13796" y="6355"/>
                  </a:lnTo>
                  <a:lnTo>
                    <a:pt x="13720" y="6390"/>
                  </a:lnTo>
                  <a:lnTo>
                    <a:pt x="13666" y="6473"/>
                  </a:lnTo>
                  <a:lnTo>
                    <a:pt x="13648" y="6629"/>
                  </a:lnTo>
                  <a:cubicBezTo>
                    <a:pt x="13623" y="6645"/>
                    <a:pt x="13599" y="6664"/>
                    <a:pt x="13579" y="6686"/>
                  </a:cubicBezTo>
                  <a:cubicBezTo>
                    <a:pt x="13547" y="6718"/>
                    <a:pt x="13521" y="6757"/>
                    <a:pt x="13502" y="6799"/>
                  </a:cubicBezTo>
                  <a:lnTo>
                    <a:pt x="13471" y="6886"/>
                  </a:lnTo>
                  <a:lnTo>
                    <a:pt x="13598" y="6791"/>
                  </a:lnTo>
                  <a:lnTo>
                    <a:pt x="13761" y="6628"/>
                  </a:lnTo>
                  <a:lnTo>
                    <a:pt x="13863" y="6539"/>
                  </a:lnTo>
                  <a:lnTo>
                    <a:pt x="14007" y="6524"/>
                  </a:lnTo>
                  <a:cubicBezTo>
                    <a:pt x="14032" y="6528"/>
                    <a:pt x="14056" y="6540"/>
                    <a:pt x="14076" y="6557"/>
                  </a:cubicBezTo>
                  <a:cubicBezTo>
                    <a:pt x="14122" y="6595"/>
                    <a:pt x="14143" y="6659"/>
                    <a:pt x="14130" y="6720"/>
                  </a:cubicBezTo>
                  <a:lnTo>
                    <a:pt x="14220" y="6892"/>
                  </a:lnTo>
                  <a:lnTo>
                    <a:pt x="14227" y="6989"/>
                  </a:lnTo>
                  <a:cubicBezTo>
                    <a:pt x="14208" y="7016"/>
                    <a:pt x="14211" y="7055"/>
                    <a:pt x="14234" y="7079"/>
                  </a:cubicBezTo>
                  <a:cubicBezTo>
                    <a:pt x="14303" y="7152"/>
                    <a:pt x="14415" y="7066"/>
                    <a:pt x="14371" y="6973"/>
                  </a:cubicBezTo>
                  <a:lnTo>
                    <a:pt x="14498" y="6973"/>
                  </a:lnTo>
                  <a:lnTo>
                    <a:pt x="14700" y="7015"/>
                  </a:lnTo>
                  <a:lnTo>
                    <a:pt x="14697" y="6827"/>
                  </a:lnTo>
                  <a:lnTo>
                    <a:pt x="14739" y="6696"/>
                  </a:lnTo>
                  <a:lnTo>
                    <a:pt x="14818" y="6696"/>
                  </a:lnTo>
                  <a:lnTo>
                    <a:pt x="14882" y="6777"/>
                  </a:lnTo>
                  <a:lnTo>
                    <a:pt x="14965" y="6878"/>
                  </a:lnTo>
                  <a:cubicBezTo>
                    <a:pt x="15005" y="6910"/>
                    <a:pt x="15027" y="6961"/>
                    <a:pt x="15025" y="7013"/>
                  </a:cubicBezTo>
                  <a:cubicBezTo>
                    <a:pt x="15023" y="7087"/>
                    <a:pt x="14976" y="7152"/>
                    <a:pt x="14909" y="7172"/>
                  </a:cubicBezTo>
                  <a:lnTo>
                    <a:pt x="14863" y="7275"/>
                  </a:lnTo>
                  <a:lnTo>
                    <a:pt x="14759" y="7388"/>
                  </a:lnTo>
                  <a:lnTo>
                    <a:pt x="14713" y="7589"/>
                  </a:lnTo>
                  <a:lnTo>
                    <a:pt x="14646" y="7618"/>
                  </a:lnTo>
                  <a:lnTo>
                    <a:pt x="14597" y="7756"/>
                  </a:lnTo>
                  <a:cubicBezTo>
                    <a:pt x="14605" y="7815"/>
                    <a:pt x="14590" y="7873"/>
                    <a:pt x="14556" y="7919"/>
                  </a:cubicBezTo>
                  <a:cubicBezTo>
                    <a:pt x="14517" y="7972"/>
                    <a:pt x="14457" y="8003"/>
                    <a:pt x="14394" y="8003"/>
                  </a:cubicBezTo>
                  <a:cubicBezTo>
                    <a:pt x="14339" y="8054"/>
                    <a:pt x="14257" y="8049"/>
                    <a:pt x="14208" y="7993"/>
                  </a:cubicBezTo>
                  <a:cubicBezTo>
                    <a:pt x="14161" y="7939"/>
                    <a:pt x="14161" y="7855"/>
                    <a:pt x="14208" y="7801"/>
                  </a:cubicBezTo>
                  <a:cubicBezTo>
                    <a:pt x="14245" y="7760"/>
                    <a:pt x="14270" y="7709"/>
                    <a:pt x="14278" y="7653"/>
                  </a:cubicBezTo>
                  <a:cubicBezTo>
                    <a:pt x="14287" y="7592"/>
                    <a:pt x="14276" y="7530"/>
                    <a:pt x="14248" y="7477"/>
                  </a:cubicBezTo>
                  <a:lnTo>
                    <a:pt x="14129" y="7739"/>
                  </a:lnTo>
                  <a:cubicBezTo>
                    <a:pt x="14099" y="7772"/>
                    <a:pt x="14069" y="7805"/>
                    <a:pt x="14038" y="7838"/>
                  </a:cubicBezTo>
                  <a:cubicBezTo>
                    <a:pt x="13983" y="7899"/>
                    <a:pt x="13927" y="7960"/>
                    <a:pt x="13874" y="8023"/>
                  </a:cubicBezTo>
                  <a:cubicBezTo>
                    <a:pt x="13811" y="8097"/>
                    <a:pt x="13750" y="8173"/>
                    <a:pt x="13692" y="8251"/>
                  </a:cubicBezTo>
                  <a:cubicBezTo>
                    <a:pt x="13674" y="8300"/>
                    <a:pt x="13662" y="8353"/>
                    <a:pt x="13658" y="8406"/>
                  </a:cubicBezTo>
                  <a:cubicBezTo>
                    <a:pt x="13652" y="8468"/>
                    <a:pt x="13657" y="8531"/>
                    <a:pt x="13671" y="8591"/>
                  </a:cubicBezTo>
                  <a:lnTo>
                    <a:pt x="13815" y="8608"/>
                  </a:lnTo>
                  <a:cubicBezTo>
                    <a:pt x="13848" y="8648"/>
                    <a:pt x="13863" y="8702"/>
                    <a:pt x="13854" y="8754"/>
                  </a:cubicBezTo>
                  <a:cubicBezTo>
                    <a:pt x="13842" y="8831"/>
                    <a:pt x="13785" y="8890"/>
                    <a:pt x="13713" y="8902"/>
                  </a:cubicBezTo>
                  <a:cubicBezTo>
                    <a:pt x="13663" y="8907"/>
                    <a:pt x="13617" y="8928"/>
                    <a:pt x="13578" y="8961"/>
                  </a:cubicBezTo>
                  <a:cubicBezTo>
                    <a:pt x="13521" y="9010"/>
                    <a:pt x="13486" y="9080"/>
                    <a:pt x="13457" y="9151"/>
                  </a:cubicBezTo>
                  <a:cubicBezTo>
                    <a:pt x="13436" y="9205"/>
                    <a:pt x="13417" y="9261"/>
                    <a:pt x="13390" y="9312"/>
                  </a:cubicBezTo>
                  <a:cubicBezTo>
                    <a:pt x="13361" y="9365"/>
                    <a:pt x="13323" y="9412"/>
                    <a:pt x="13290" y="9462"/>
                  </a:cubicBezTo>
                  <a:cubicBezTo>
                    <a:pt x="13253" y="9518"/>
                    <a:pt x="13221" y="9578"/>
                    <a:pt x="13195" y="9641"/>
                  </a:cubicBezTo>
                  <a:lnTo>
                    <a:pt x="13153" y="9816"/>
                  </a:lnTo>
                  <a:lnTo>
                    <a:pt x="13113" y="10014"/>
                  </a:lnTo>
                  <a:lnTo>
                    <a:pt x="13227" y="10272"/>
                  </a:lnTo>
                  <a:lnTo>
                    <a:pt x="13282" y="10524"/>
                  </a:lnTo>
                  <a:lnTo>
                    <a:pt x="13227" y="10658"/>
                  </a:lnTo>
                  <a:cubicBezTo>
                    <a:pt x="13128" y="10708"/>
                    <a:pt x="13040" y="10780"/>
                    <a:pt x="12969" y="10870"/>
                  </a:cubicBezTo>
                  <a:cubicBezTo>
                    <a:pt x="12918" y="10934"/>
                    <a:pt x="12878" y="11005"/>
                    <a:pt x="12834" y="11075"/>
                  </a:cubicBezTo>
                  <a:cubicBezTo>
                    <a:pt x="12768" y="11180"/>
                    <a:pt x="12696" y="11282"/>
                    <a:pt x="12646" y="11397"/>
                  </a:cubicBezTo>
                  <a:cubicBezTo>
                    <a:pt x="12614" y="11470"/>
                    <a:pt x="12591" y="11550"/>
                    <a:pt x="12537" y="11607"/>
                  </a:cubicBezTo>
                  <a:cubicBezTo>
                    <a:pt x="12460" y="11689"/>
                    <a:pt x="12338" y="11706"/>
                    <a:pt x="12270" y="11797"/>
                  </a:cubicBezTo>
                  <a:cubicBezTo>
                    <a:pt x="12214" y="11872"/>
                    <a:pt x="12209" y="11977"/>
                    <a:pt x="12258" y="12057"/>
                  </a:cubicBezTo>
                  <a:lnTo>
                    <a:pt x="12300" y="12215"/>
                  </a:lnTo>
                  <a:lnTo>
                    <a:pt x="12404" y="12462"/>
                  </a:lnTo>
                  <a:lnTo>
                    <a:pt x="12515" y="12738"/>
                  </a:lnTo>
                  <a:cubicBezTo>
                    <a:pt x="12556" y="12789"/>
                    <a:pt x="12589" y="12847"/>
                    <a:pt x="12613" y="12909"/>
                  </a:cubicBezTo>
                  <a:cubicBezTo>
                    <a:pt x="12652" y="13010"/>
                    <a:pt x="12665" y="13119"/>
                    <a:pt x="12662" y="13228"/>
                  </a:cubicBezTo>
                  <a:cubicBezTo>
                    <a:pt x="12659" y="13331"/>
                    <a:pt x="12641" y="13436"/>
                    <a:pt x="12587" y="13522"/>
                  </a:cubicBezTo>
                  <a:cubicBezTo>
                    <a:pt x="12538" y="13603"/>
                    <a:pt x="12461" y="13661"/>
                    <a:pt x="12374" y="13685"/>
                  </a:cubicBezTo>
                  <a:cubicBezTo>
                    <a:pt x="12357" y="13669"/>
                    <a:pt x="12345" y="13649"/>
                    <a:pt x="12339" y="13626"/>
                  </a:cubicBezTo>
                  <a:cubicBezTo>
                    <a:pt x="12321" y="13557"/>
                    <a:pt x="12355" y="13485"/>
                    <a:pt x="12418" y="13461"/>
                  </a:cubicBezTo>
                  <a:cubicBezTo>
                    <a:pt x="12408" y="13436"/>
                    <a:pt x="12396" y="13412"/>
                    <a:pt x="12384" y="13389"/>
                  </a:cubicBezTo>
                  <a:cubicBezTo>
                    <a:pt x="12346" y="13322"/>
                    <a:pt x="12297" y="13263"/>
                    <a:pt x="12240" y="13214"/>
                  </a:cubicBezTo>
                  <a:lnTo>
                    <a:pt x="12143" y="13081"/>
                  </a:lnTo>
                  <a:cubicBezTo>
                    <a:pt x="12128" y="13006"/>
                    <a:pt x="12114" y="12931"/>
                    <a:pt x="12101" y="12856"/>
                  </a:cubicBezTo>
                  <a:cubicBezTo>
                    <a:pt x="12089" y="12787"/>
                    <a:pt x="12076" y="12716"/>
                    <a:pt x="12043" y="12656"/>
                  </a:cubicBezTo>
                  <a:cubicBezTo>
                    <a:pt x="11992" y="12563"/>
                    <a:pt x="11903" y="12506"/>
                    <a:pt x="11804" y="12487"/>
                  </a:cubicBezTo>
                  <a:cubicBezTo>
                    <a:pt x="11728" y="12473"/>
                    <a:pt x="11650" y="12483"/>
                    <a:pt x="11578" y="12515"/>
                  </a:cubicBezTo>
                  <a:cubicBezTo>
                    <a:pt x="11541" y="12556"/>
                    <a:pt x="11487" y="12576"/>
                    <a:pt x="11433" y="12566"/>
                  </a:cubicBezTo>
                  <a:cubicBezTo>
                    <a:pt x="11359" y="12553"/>
                    <a:pt x="11303" y="12489"/>
                    <a:pt x="11294" y="12410"/>
                  </a:cubicBezTo>
                  <a:lnTo>
                    <a:pt x="11069" y="12447"/>
                  </a:lnTo>
                  <a:lnTo>
                    <a:pt x="10769" y="12485"/>
                  </a:lnTo>
                  <a:cubicBezTo>
                    <a:pt x="10692" y="12422"/>
                    <a:pt x="10581" y="12447"/>
                    <a:pt x="10533" y="12536"/>
                  </a:cubicBezTo>
                  <a:cubicBezTo>
                    <a:pt x="10477" y="12642"/>
                    <a:pt x="10535" y="12774"/>
                    <a:pt x="10647" y="12796"/>
                  </a:cubicBezTo>
                  <a:cubicBezTo>
                    <a:pt x="10640" y="12843"/>
                    <a:pt x="10601" y="12878"/>
                    <a:pt x="10556" y="12878"/>
                  </a:cubicBezTo>
                  <a:cubicBezTo>
                    <a:pt x="10517" y="12877"/>
                    <a:pt x="10484" y="12849"/>
                    <a:pt x="10448" y="12833"/>
                  </a:cubicBezTo>
                  <a:cubicBezTo>
                    <a:pt x="10387" y="12806"/>
                    <a:pt x="10318" y="12811"/>
                    <a:pt x="10262" y="12848"/>
                  </a:cubicBezTo>
                  <a:lnTo>
                    <a:pt x="9890" y="12736"/>
                  </a:lnTo>
                  <a:lnTo>
                    <a:pt x="9698" y="12744"/>
                  </a:lnTo>
                  <a:lnTo>
                    <a:pt x="9561" y="12781"/>
                  </a:lnTo>
                  <a:cubicBezTo>
                    <a:pt x="9511" y="12813"/>
                    <a:pt x="9459" y="12842"/>
                    <a:pt x="9405" y="12868"/>
                  </a:cubicBezTo>
                  <a:cubicBezTo>
                    <a:pt x="9327" y="12905"/>
                    <a:pt x="9245" y="12935"/>
                    <a:pt x="9161" y="12957"/>
                  </a:cubicBezTo>
                  <a:cubicBezTo>
                    <a:pt x="9135" y="12986"/>
                    <a:pt x="9104" y="13011"/>
                    <a:pt x="9071" y="13031"/>
                  </a:cubicBezTo>
                  <a:cubicBezTo>
                    <a:pt x="8994" y="13076"/>
                    <a:pt x="8903" y="13092"/>
                    <a:pt x="8837" y="13154"/>
                  </a:cubicBezTo>
                  <a:cubicBezTo>
                    <a:pt x="8802" y="13187"/>
                    <a:pt x="8777" y="13230"/>
                    <a:pt x="8765" y="13278"/>
                  </a:cubicBezTo>
                  <a:cubicBezTo>
                    <a:pt x="8753" y="13328"/>
                    <a:pt x="8742" y="13379"/>
                    <a:pt x="8730" y="13429"/>
                  </a:cubicBezTo>
                  <a:cubicBezTo>
                    <a:pt x="8716" y="13488"/>
                    <a:pt x="8701" y="13548"/>
                    <a:pt x="8686" y="13607"/>
                  </a:cubicBezTo>
                  <a:lnTo>
                    <a:pt x="8681" y="13783"/>
                  </a:lnTo>
                  <a:cubicBezTo>
                    <a:pt x="8682" y="13874"/>
                    <a:pt x="8671" y="13964"/>
                    <a:pt x="8649" y="14052"/>
                  </a:cubicBezTo>
                  <a:cubicBezTo>
                    <a:pt x="8626" y="14140"/>
                    <a:pt x="8593" y="14224"/>
                    <a:pt x="8549" y="14302"/>
                  </a:cubicBezTo>
                  <a:cubicBezTo>
                    <a:pt x="8561" y="14389"/>
                    <a:pt x="8581" y="14474"/>
                    <a:pt x="8607" y="14557"/>
                  </a:cubicBezTo>
                  <a:cubicBezTo>
                    <a:pt x="8651" y="14698"/>
                    <a:pt x="8715" y="14833"/>
                    <a:pt x="8795" y="14955"/>
                  </a:cubicBezTo>
                  <a:lnTo>
                    <a:pt x="8872" y="15104"/>
                  </a:lnTo>
                  <a:lnTo>
                    <a:pt x="8990" y="15311"/>
                  </a:lnTo>
                  <a:cubicBezTo>
                    <a:pt x="9060" y="15309"/>
                    <a:pt x="9128" y="15325"/>
                    <a:pt x="9192" y="15356"/>
                  </a:cubicBezTo>
                  <a:cubicBezTo>
                    <a:pt x="9236" y="15378"/>
                    <a:pt x="9277" y="15408"/>
                    <a:pt x="9322" y="15430"/>
                  </a:cubicBezTo>
                  <a:cubicBezTo>
                    <a:pt x="9377" y="15457"/>
                    <a:pt x="9437" y="15472"/>
                    <a:pt x="9498" y="15479"/>
                  </a:cubicBezTo>
                  <a:cubicBezTo>
                    <a:pt x="9657" y="15497"/>
                    <a:pt x="9815" y="15460"/>
                    <a:pt x="9969" y="15415"/>
                  </a:cubicBezTo>
                  <a:cubicBezTo>
                    <a:pt x="10055" y="15390"/>
                    <a:pt x="10140" y="15363"/>
                    <a:pt x="10224" y="15333"/>
                  </a:cubicBezTo>
                  <a:cubicBezTo>
                    <a:pt x="10255" y="15283"/>
                    <a:pt x="10280" y="15230"/>
                    <a:pt x="10298" y="15173"/>
                  </a:cubicBezTo>
                  <a:cubicBezTo>
                    <a:pt x="10323" y="15097"/>
                    <a:pt x="10335" y="15016"/>
                    <a:pt x="10333" y="14936"/>
                  </a:cubicBezTo>
                  <a:lnTo>
                    <a:pt x="10419" y="14730"/>
                  </a:lnTo>
                  <a:lnTo>
                    <a:pt x="10705" y="14612"/>
                  </a:lnTo>
                  <a:lnTo>
                    <a:pt x="10907" y="14582"/>
                  </a:lnTo>
                  <a:lnTo>
                    <a:pt x="11139" y="14560"/>
                  </a:lnTo>
                  <a:lnTo>
                    <a:pt x="11290" y="14604"/>
                  </a:lnTo>
                  <a:lnTo>
                    <a:pt x="11318" y="14728"/>
                  </a:lnTo>
                  <a:cubicBezTo>
                    <a:pt x="11308" y="14764"/>
                    <a:pt x="11292" y="14798"/>
                    <a:pt x="11272" y="14828"/>
                  </a:cubicBezTo>
                  <a:cubicBezTo>
                    <a:pt x="11236" y="14881"/>
                    <a:pt x="11187" y="14922"/>
                    <a:pt x="11130" y="14947"/>
                  </a:cubicBezTo>
                  <a:cubicBezTo>
                    <a:pt x="11128" y="15011"/>
                    <a:pt x="11128" y="15075"/>
                    <a:pt x="11130" y="15139"/>
                  </a:cubicBezTo>
                  <a:cubicBezTo>
                    <a:pt x="11132" y="15208"/>
                    <a:pt x="11137" y="15278"/>
                    <a:pt x="11119" y="15344"/>
                  </a:cubicBezTo>
                  <a:cubicBezTo>
                    <a:pt x="11101" y="15410"/>
                    <a:pt x="11062" y="15466"/>
                    <a:pt x="11009" y="15505"/>
                  </a:cubicBezTo>
                  <a:cubicBezTo>
                    <a:pt x="11037" y="15517"/>
                    <a:pt x="11060" y="15540"/>
                    <a:pt x="11072" y="15569"/>
                  </a:cubicBezTo>
                  <a:cubicBezTo>
                    <a:pt x="11115" y="15670"/>
                    <a:pt x="11039" y="15782"/>
                    <a:pt x="10935" y="15772"/>
                  </a:cubicBezTo>
                  <a:cubicBezTo>
                    <a:pt x="10909" y="15783"/>
                    <a:pt x="10889" y="15807"/>
                    <a:pt x="10882" y="15836"/>
                  </a:cubicBezTo>
                  <a:cubicBezTo>
                    <a:pt x="10871" y="15877"/>
                    <a:pt x="10886" y="15921"/>
                    <a:pt x="10916" y="15949"/>
                  </a:cubicBezTo>
                  <a:cubicBezTo>
                    <a:pt x="10994" y="16022"/>
                    <a:pt x="11116" y="15982"/>
                    <a:pt x="11142" y="15875"/>
                  </a:cubicBezTo>
                  <a:lnTo>
                    <a:pt x="11369" y="15757"/>
                  </a:lnTo>
                  <a:cubicBezTo>
                    <a:pt x="11387" y="15722"/>
                    <a:pt x="11410" y="15692"/>
                    <a:pt x="11439" y="15668"/>
                  </a:cubicBezTo>
                  <a:cubicBezTo>
                    <a:pt x="11497" y="15617"/>
                    <a:pt x="11572" y="15593"/>
                    <a:pt x="11647" y="15601"/>
                  </a:cubicBezTo>
                  <a:cubicBezTo>
                    <a:pt x="11673" y="15627"/>
                    <a:pt x="11685" y="15663"/>
                    <a:pt x="11682" y="15700"/>
                  </a:cubicBezTo>
                  <a:cubicBezTo>
                    <a:pt x="11679" y="15738"/>
                    <a:pt x="11662" y="15770"/>
                    <a:pt x="11634" y="15789"/>
                  </a:cubicBezTo>
                  <a:cubicBezTo>
                    <a:pt x="11584" y="15823"/>
                    <a:pt x="11514" y="15805"/>
                    <a:pt x="11487" y="15742"/>
                  </a:cubicBezTo>
                  <a:lnTo>
                    <a:pt x="11471" y="15865"/>
                  </a:lnTo>
                  <a:lnTo>
                    <a:pt x="11715" y="15865"/>
                  </a:lnTo>
                  <a:lnTo>
                    <a:pt x="11945" y="15842"/>
                  </a:lnTo>
                  <a:lnTo>
                    <a:pt x="12161" y="15860"/>
                  </a:lnTo>
                  <a:lnTo>
                    <a:pt x="12272" y="15949"/>
                  </a:lnTo>
                  <a:cubicBezTo>
                    <a:pt x="12282" y="15999"/>
                    <a:pt x="12277" y="16052"/>
                    <a:pt x="12259" y="16099"/>
                  </a:cubicBezTo>
                  <a:cubicBezTo>
                    <a:pt x="12238" y="16156"/>
                    <a:pt x="12199" y="16203"/>
                    <a:pt x="12150" y="16233"/>
                  </a:cubicBezTo>
                  <a:lnTo>
                    <a:pt x="12124" y="16495"/>
                  </a:lnTo>
                  <a:lnTo>
                    <a:pt x="12150" y="16676"/>
                  </a:lnTo>
                  <a:lnTo>
                    <a:pt x="12166" y="16791"/>
                  </a:lnTo>
                  <a:lnTo>
                    <a:pt x="12236" y="16910"/>
                  </a:lnTo>
                  <a:lnTo>
                    <a:pt x="12340" y="17004"/>
                  </a:lnTo>
                  <a:lnTo>
                    <a:pt x="12530" y="17140"/>
                  </a:lnTo>
                  <a:lnTo>
                    <a:pt x="12662" y="17184"/>
                  </a:lnTo>
                  <a:cubicBezTo>
                    <a:pt x="12691" y="17185"/>
                    <a:pt x="12720" y="17183"/>
                    <a:pt x="12748" y="17177"/>
                  </a:cubicBezTo>
                  <a:cubicBezTo>
                    <a:pt x="12813" y="17164"/>
                    <a:pt x="12873" y="17133"/>
                    <a:pt x="12924" y="17088"/>
                  </a:cubicBezTo>
                  <a:cubicBezTo>
                    <a:pt x="12961" y="17031"/>
                    <a:pt x="13014" y="16988"/>
                    <a:pt x="13075" y="16965"/>
                  </a:cubicBezTo>
                  <a:cubicBezTo>
                    <a:pt x="13126" y="16945"/>
                    <a:pt x="13182" y="16940"/>
                    <a:pt x="13235" y="16950"/>
                  </a:cubicBezTo>
                  <a:cubicBezTo>
                    <a:pt x="13325" y="16961"/>
                    <a:pt x="13415" y="16973"/>
                    <a:pt x="13505" y="16987"/>
                  </a:cubicBezTo>
                  <a:cubicBezTo>
                    <a:pt x="13590" y="17000"/>
                    <a:pt x="13675" y="17014"/>
                    <a:pt x="13760" y="17029"/>
                  </a:cubicBezTo>
                  <a:cubicBezTo>
                    <a:pt x="13780" y="17020"/>
                    <a:pt x="13800" y="17008"/>
                    <a:pt x="13818" y="16994"/>
                  </a:cubicBezTo>
                  <a:cubicBezTo>
                    <a:pt x="13861" y="16962"/>
                    <a:pt x="13896" y="16918"/>
                    <a:pt x="13920" y="16868"/>
                  </a:cubicBezTo>
                  <a:cubicBezTo>
                    <a:pt x="13958" y="16829"/>
                    <a:pt x="13988" y="16782"/>
                    <a:pt x="14008" y="16730"/>
                  </a:cubicBezTo>
                  <a:cubicBezTo>
                    <a:pt x="14027" y="16682"/>
                    <a:pt x="14036" y="16630"/>
                    <a:pt x="14036" y="16577"/>
                  </a:cubicBezTo>
                  <a:lnTo>
                    <a:pt x="14105" y="16446"/>
                  </a:lnTo>
                  <a:lnTo>
                    <a:pt x="14184" y="16355"/>
                  </a:lnTo>
                  <a:lnTo>
                    <a:pt x="14303" y="16315"/>
                  </a:lnTo>
                  <a:lnTo>
                    <a:pt x="14386" y="16229"/>
                  </a:lnTo>
                  <a:lnTo>
                    <a:pt x="14463" y="16155"/>
                  </a:lnTo>
                  <a:lnTo>
                    <a:pt x="14572" y="16091"/>
                  </a:lnTo>
                  <a:lnTo>
                    <a:pt x="14694" y="16026"/>
                  </a:lnTo>
                  <a:lnTo>
                    <a:pt x="14775" y="15863"/>
                  </a:lnTo>
                  <a:lnTo>
                    <a:pt x="14865" y="15780"/>
                  </a:lnTo>
                  <a:lnTo>
                    <a:pt x="15009" y="15717"/>
                  </a:lnTo>
                  <a:lnTo>
                    <a:pt x="15065" y="15847"/>
                  </a:lnTo>
                  <a:lnTo>
                    <a:pt x="14965" y="15940"/>
                  </a:lnTo>
                  <a:cubicBezTo>
                    <a:pt x="14932" y="15958"/>
                    <a:pt x="14915" y="15998"/>
                    <a:pt x="14924" y="16036"/>
                  </a:cubicBezTo>
                  <a:cubicBezTo>
                    <a:pt x="14946" y="16129"/>
                    <a:pt x="15067" y="16139"/>
                    <a:pt x="15103" y="16051"/>
                  </a:cubicBezTo>
                  <a:lnTo>
                    <a:pt x="15193" y="15920"/>
                  </a:lnTo>
                  <a:lnTo>
                    <a:pt x="15214" y="15722"/>
                  </a:lnTo>
                  <a:cubicBezTo>
                    <a:pt x="15240" y="15695"/>
                    <a:pt x="15275" y="15682"/>
                    <a:pt x="15311" y="15686"/>
                  </a:cubicBezTo>
                  <a:cubicBezTo>
                    <a:pt x="15369" y="15692"/>
                    <a:pt x="15415" y="15740"/>
                    <a:pt x="15472" y="15750"/>
                  </a:cubicBezTo>
                  <a:cubicBezTo>
                    <a:pt x="15522" y="15759"/>
                    <a:pt x="15573" y="15736"/>
                    <a:pt x="15622" y="15750"/>
                  </a:cubicBezTo>
                  <a:cubicBezTo>
                    <a:pt x="15665" y="15761"/>
                    <a:pt x="15697" y="15796"/>
                    <a:pt x="15708" y="15841"/>
                  </a:cubicBezTo>
                  <a:lnTo>
                    <a:pt x="15897" y="15759"/>
                  </a:lnTo>
                  <a:cubicBezTo>
                    <a:pt x="15912" y="15738"/>
                    <a:pt x="15931" y="15720"/>
                    <a:pt x="15952" y="15705"/>
                  </a:cubicBezTo>
                  <a:cubicBezTo>
                    <a:pt x="16001" y="15671"/>
                    <a:pt x="16061" y="15658"/>
                    <a:pt x="16119" y="15668"/>
                  </a:cubicBezTo>
                  <a:cubicBezTo>
                    <a:pt x="16169" y="15681"/>
                    <a:pt x="16221" y="15683"/>
                    <a:pt x="16273" y="15676"/>
                  </a:cubicBezTo>
                  <a:cubicBezTo>
                    <a:pt x="16322" y="15668"/>
                    <a:pt x="16370" y="15652"/>
                    <a:pt x="16414" y="15626"/>
                  </a:cubicBezTo>
                  <a:cubicBezTo>
                    <a:pt x="16471" y="15600"/>
                    <a:pt x="16522" y="15564"/>
                    <a:pt x="16568" y="15520"/>
                  </a:cubicBezTo>
                  <a:cubicBezTo>
                    <a:pt x="16610" y="15478"/>
                    <a:pt x="16646" y="15430"/>
                    <a:pt x="16674" y="15376"/>
                  </a:cubicBezTo>
                  <a:cubicBezTo>
                    <a:pt x="16701" y="15337"/>
                    <a:pt x="16735" y="15305"/>
                    <a:pt x="16774" y="15280"/>
                  </a:cubicBezTo>
                  <a:cubicBezTo>
                    <a:pt x="16825" y="15248"/>
                    <a:pt x="16882" y="15230"/>
                    <a:pt x="16941" y="15228"/>
                  </a:cubicBezTo>
                  <a:lnTo>
                    <a:pt x="16912" y="15376"/>
                  </a:lnTo>
                  <a:lnTo>
                    <a:pt x="17051" y="15371"/>
                  </a:lnTo>
                  <a:lnTo>
                    <a:pt x="17222" y="15364"/>
                  </a:lnTo>
                  <a:lnTo>
                    <a:pt x="17277" y="15457"/>
                  </a:lnTo>
                  <a:lnTo>
                    <a:pt x="17382" y="15457"/>
                  </a:lnTo>
                  <a:lnTo>
                    <a:pt x="17563" y="15484"/>
                  </a:lnTo>
                  <a:cubicBezTo>
                    <a:pt x="17620" y="15517"/>
                    <a:pt x="17682" y="15541"/>
                    <a:pt x="17745" y="15558"/>
                  </a:cubicBezTo>
                  <a:cubicBezTo>
                    <a:pt x="17822" y="15578"/>
                    <a:pt x="17901" y="15585"/>
                    <a:pt x="17980" y="15580"/>
                  </a:cubicBezTo>
                  <a:cubicBezTo>
                    <a:pt x="18020" y="15573"/>
                    <a:pt x="18059" y="15561"/>
                    <a:pt x="18096" y="15543"/>
                  </a:cubicBezTo>
                  <a:cubicBezTo>
                    <a:pt x="18150" y="15518"/>
                    <a:pt x="18199" y="15483"/>
                    <a:pt x="18251" y="15454"/>
                  </a:cubicBezTo>
                  <a:cubicBezTo>
                    <a:pt x="18310" y="15421"/>
                    <a:pt x="18373" y="15396"/>
                    <a:pt x="18437" y="15378"/>
                  </a:cubicBezTo>
                  <a:cubicBezTo>
                    <a:pt x="18482" y="15358"/>
                    <a:pt x="18526" y="15337"/>
                    <a:pt x="18569" y="15316"/>
                  </a:cubicBezTo>
                  <a:cubicBezTo>
                    <a:pt x="18610" y="15296"/>
                    <a:pt x="18651" y="15275"/>
                    <a:pt x="18694" y="15261"/>
                  </a:cubicBezTo>
                  <a:cubicBezTo>
                    <a:pt x="18742" y="15247"/>
                    <a:pt x="18791" y="15242"/>
                    <a:pt x="18840" y="15246"/>
                  </a:cubicBezTo>
                  <a:lnTo>
                    <a:pt x="18942" y="15232"/>
                  </a:lnTo>
                  <a:lnTo>
                    <a:pt x="19062" y="15343"/>
                  </a:lnTo>
                  <a:lnTo>
                    <a:pt x="19037" y="15464"/>
                  </a:lnTo>
                  <a:lnTo>
                    <a:pt x="19096" y="15522"/>
                  </a:lnTo>
                  <a:lnTo>
                    <a:pt x="19177" y="15535"/>
                  </a:lnTo>
                  <a:cubicBezTo>
                    <a:pt x="19178" y="15563"/>
                    <a:pt x="19179" y="15591"/>
                    <a:pt x="19180" y="15619"/>
                  </a:cubicBezTo>
                  <a:cubicBezTo>
                    <a:pt x="19180" y="15657"/>
                    <a:pt x="19180" y="15696"/>
                    <a:pt x="19180" y="15735"/>
                  </a:cubicBezTo>
                  <a:cubicBezTo>
                    <a:pt x="19210" y="15759"/>
                    <a:pt x="19244" y="15776"/>
                    <a:pt x="19281" y="15784"/>
                  </a:cubicBezTo>
                  <a:cubicBezTo>
                    <a:pt x="19315" y="15791"/>
                    <a:pt x="19350" y="15791"/>
                    <a:pt x="19383" y="15784"/>
                  </a:cubicBezTo>
                  <a:lnTo>
                    <a:pt x="19461" y="15703"/>
                  </a:lnTo>
                  <a:lnTo>
                    <a:pt x="19622" y="15601"/>
                  </a:lnTo>
                  <a:lnTo>
                    <a:pt x="19682" y="15557"/>
                  </a:lnTo>
                  <a:lnTo>
                    <a:pt x="19823" y="15461"/>
                  </a:lnTo>
                  <a:lnTo>
                    <a:pt x="19946" y="15414"/>
                  </a:lnTo>
                  <a:lnTo>
                    <a:pt x="20087" y="15436"/>
                  </a:lnTo>
                  <a:lnTo>
                    <a:pt x="20392" y="15113"/>
                  </a:lnTo>
                  <a:cubicBezTo>
                    <a:pt x="20433" y="15083"/>
                    <a:pt x="20473" y="15051"/>
                    <a:pt x="20510" y="15016"/>
                  </a:cubicBezTo>
                  <a:cubicBezTo>
                    <a:pt x="20554" y="14975"/>
                    <a:pt x="20595" y="14931"/>
                    <a:pt x="20633" y="14883"/>
                  </a:cubicBezTo>
                  <a:cubicBezTo>
                    <a:pt x="20671" y="14828"/>
                    <a:pt x="20703" y="14769"/>
                    <a:pt x="20731" y="14708"/>
                  </a:cubicBezTo>
                  <a:cubicBezTo>
                    <a:pt x="20760" y="14642"/>
                    <a:pt x="20782" y="14573"/>
                    <a:pt x="20798" y="14502"/>
                  </a:cubicBezTo>
                  <a:lnTo>
                    <a:pt x="20854" y="14369"/>
                  </a:lnTo>
                  <a:lnTo>
                    <a:pt x="21220" y="14097"/>
                  </a:lnTo>
                  <a:lnTo>
                    <a:pt x="21600" y="13667"/>
                  </a:lnTo>
                  <a:cubicBezTo>
                    <a:pt x="20995" y="15418"/>
                    <a:pt x="20065" y="17021"/>
                    <a:pt x="18866" y="18381"/>
                  </a:cubicBezTo>
                  <a:cubicBezTo>
                    <a:pt x="17655" y="19753"/>
                    <a:pt x="16194" y="20848"/>
                    <a:pt x="14574" y="21600"/>
                  </a:cubicBezTo>
                  <a:lnTo>
                    <a:pt x="14750" y="20991"/>
                  </a:lnTo>
                  <a:lnTo>
                    <a:pt x="14599" y="20978"/>
                  </a:lnTo>
                  <a:lnTo>
                    <a:pt x="14486" y="20965"/>
                  </a:lnTo>
                  <a:lnTo>
                    <a:pt x="14417" y="20987"/>
                  </a:lnTo>
                  <a:lnTo>
                    <a:pt x="14284" y="21002"/>
                  </a:lnTo>
                  <a:lnTo>
                    <a:pt x="14142" y="21022"/>
                  </a:lnTo>
                  <a:cubicBezTo>
                    <a:pt x="14098" y="21025"/>
                    <a:pt x="14053" y="21027"/>
                    <a:pt x="14008" y="21029"/>
                  </a:cubicBezTo>
                  <a:cubicBezTo>
                    <a:pt x="13951" y="21032"/>
                    <a:pt x="13895" y="21035"/>
                    <a:pt x="13838" y="21037"/>
                  </a:cubicBezTo>
                  <a:lnTo>
                    <a:pt x="13664" y="21022"/>
                  </a:lnTo>
                  <a:lnTo>
                    <a:pt x="13606" y="20927"/>
                  </a:lnTo>
                  <a:lnTo>
                    <a:pt x="13627" y="20853"/>
                  </a:lnTo>
                  <a:lnTo>
                    <a:pt x="13627" y="20782"/>
                  </a:lnTo>
                  <a:cubicBezTo>
                    <a:pt x="13595" y="20753"/>
                    <a:pt x="13563" y="20725"/>
                    <a:pt x="13532" y="20695"/>
                  </a:cubicBezTo>
                  <a:cubicBezTo>
                    <a:pt x="13497" y="20661"/>
                    <a:pt x="13462" y="20627"/>
                    <a:pt x="13428" y="20591"/>
                  </a:cubicBezTo>
                  <a:lnTo>
                    <a:pt x="13262" y="20421"/>
                  </a:lnTo>
                  <a:lnTo>
                    <a:pt x="13165" y="20251"/>
                  </a:lnTo>
                  <a:lnTo>
                    <a:pt x="13097" y="20206"/>
                  </a:lnTo>
                  <a:lnTo>
                    <a:pt x="12974" y="20132"/>
                  </a:lnTo>
                  <a:lnTo>
                    <a:pt x="12851" y="20147"/>
                  </a:lnTo>
                  <a:lnTo>
                    <a:pt x="12679" y="20118"/>
                  </a:lnTo>
                  <a:lnTo>
                    <a:pt x="12675" y="20031"/>
                  </a:lnTo>
                  <a:lnTo>
                    <a:pt x="12730" y="19989"/>
                  </a:lnTo>
                  <a:lnTo>
                    <a:pt x="12668" y="19829"/>
                  </a:lnTo>
                  <a:lnTo>
                    <a:pt x="12668" y="19747"/>
                  </a:lnTo>
                  <a:lnTo>
                    <a:pt x="12772" y="19680"/>
                  </a:lnTo>
                  <a:lnTo>
                    <a:pt x="12881" y="19598"/>
                  </a:lnTo>
                  <a:lnTo>
                    <a:pt x="12969" y="19517"/>
                  </a:lnTo>
                  <a:lnTo>
                    <a:pt x="12869" y="19465"/>
                  </a:lnTo>
                  <a:lnTo>
                    <a:pt x="12831" y="19350"/>
                  </a:lnTo>
                  <a:lnTo>
                    <a:pt x="12879" y="19115"/>
                  </a:lnTo>
                  <a:lnTo>
                    <a:pt x="12946" y="19011"/>
                  </a:lnTo>
                  <a:lnTo>
                    <a:pt x="12995" y="18937"/>
                  </a:lnTo>
                  <a:lnTo>
                    <a:pt x="13009" y="18841"/>
                  </a:lnTo>
                  <a:cubicBezTo>
                    <a:pt x="13038" y="18804"/>
                    <a:pt x="13071" y="18771"/>
                    <a:pt x="13108" y="18742"/>
                  </a:cubicBezTo>
                  <a:cubicBezTo>
                    <a:pt x="13140" y="18717"/>
                    <a:pt x="13175" y="18696"/>
                    <a:pt x="13212" y="18678"/>
                  </a:cubicBezTo>
                  <a:lnTo>
                    <a:pt x="13399" y="18498"/>
                  </a:lnTo>
                  <a:lnTo>
                    <a:pt x="13532" y="18261"/>
                  </a:lnTo>
                  <a:lnTo>
                    <a:pt x="13641" y="18101"/>
                  </a:lnTo>
                  <a:lnTo>
                    <a:pt x="13641" y="18005"/>
                  </a:lnTo>
                  <a:lnTo>
                    <a:pt x="13634" y="17908"/>
                  </a:lnTo>
                  <a:lnTo>
                    <a:pt x="13648" y="17834"/>
                  </a:lnTo>
                  <a:lnTo>
                    <a:pt x="13661" y="17694"/>
                  </a:lnTo>
                  <a:lnTo>
                    <a:pt x="13654" y="17501"/>
                  </a:lnTo>
                  <a:cubicBezTo>
                    <a:pt x="13611" y="17467"/>
                    <a:pt x="13568" y="17434"/>
                    <a:pt x="13525" y="17400"/>
                  </a:cubicBezTo>
                  <a:cubicBezTo>
                    <a:pt x="13480" y="17366"/>
                    <a:pt x="13435" y="17332"/>
                    <a:pt x="13390" y="17299"/>
                  </a:cubicBezTo>
                  <a:lnTo>
                    <a:pt x="13335" y="17173"/>
                  </a:lnTo>
                  <a:lnTo>
                    <a:pt x="13154" y="17136"/>
                  </a:lnTo>
                  <a:lnTo>
                    <a:pt x="13110" y="17213"/>
                  </a:lnTo>
                  <a:lnTo>
                    <a:pt x="13008" y="17257"/>
                  </a:lnTo>
                  <a:lnTo>
                    <a:pt x="13002" y="17382"/>
                  </a:lnTo>
                  <a:lnTo>
                    <a:pt x="12925" y="17476"/>
                  </a:lnTo>
                  <a:lnTo>
                    <a:pt x="12807" y="17491"/>
                  </a:lnTo>
                  <a:lnTo>
                    <a:pt x="12693" y="17491"/>
                  </a:lnTo>
                  <a:cubicBezTo>
                    <a:pt x="12657" y="17497"/>
                    <a:pt x="12619" y="17499"/>
                    <a:pt x="12582" y="17498"/>
                  </a:cubicBezTo>
                  <a:cubicBezTo>
                    <a:pt x="12512" y="17497"/>
                    <a:pt x="12442" y="17484"/>
                    <a:pt x="12376" y="17461"/>
                  </a:cubicBezTo>
                  <a:lnTo>
                    <a:pt x="12230" y="17439"/>
                  </a:lnTo>
                  <a:lnTo>
                    <a:pt x="12087" y="17417"/>
                  </a:lnTo>
                  <a:lnTo>
                    <a:pt x="12040" y="17293"/>
                  </a:lnTo>
                  <a:lnTo>
                    <a:pt x="11943" y="17278"/>
                  </a:lnTo>
                  <a:lnTo>
                    <a:pt x="11832" y="17271"/>
                  </a:lnTo>
                  <a:lnTo>
                    <a:pt x="11684" y="17240"/>
                  </a:lnTo>
                  <a:lnTo>
                    <a:pt x="11594" y="17210"/>
                  </a:lnTo>
                  <a:lnTo>
                    <a:pt x="11536" y="17052"/>
                  </a:lnTo>
                  <a:lnTo>
                    <a:pt x="11497" y="16966"/>
                  </a:lnTo>
                  <a:lnTo>
                    <a:pt x="11294" y="16770"/>
                  </a:lnTo>
                  <a:lnTo>
                    <a:pt x="11162" y="16667"/>
                  </a:lnTo>
                  <a:lnTo>
                    <a:pt x="11021" y="16602"/>
                  </a:lnTo>
                  <a:lnTo>
                    <a:pt x="10879" y="16600"/>
                  </a:lnTo>
                  <a:lnTo>
                    <a:pt x="10582" y="16570"/>
                  </a:lnTo>
                  <a:lnTo>
                    <a:pt x="10482" y="16514"/>
                  </a:lnTo>
                  <a:lnTo>
                    <a:pt x="10260" y="16484"/>
                  </a:lnTo>
                  <a:lnTo>
                    <a:pt x="10018" y="16462"/>
                  </a:lnTo>
                  <a:lnTo>
                    <a:pt x="9851" y="16380"/>
                  </a:lnTo>
                  <a:lnTo>
                    <a:pt x="9740" y="16247"/>
                  </a:lnTo>
                  <a:lnTo>
                    <a:pt x="9629" y="16158"/>
                  </a:lnTo>
                  <a:lnTo>
                    <a:pt x="9471" y="16064"/>
                  </a:lnTo>
                  <a:lnTo>
                    <a:pt x="9348" y="16026"/>
                  </a:lnTo>
                  <a:lnTo>
                    <a:pt x="9086" y="16026"/>
                  </a:lnTo>
                  <a:cubicBezTo>
                    <a:pt x="9018" y="16049"/>
                    <a:pt x="8949" y="16069"/>
                    <a:pt x="8880" y="16086"/>
                  </a:cubicBezTo>
                  <a:cubicBezTo>
                    <a:pt x="8816" y="16101"/>
                    <a:pt x="8752" y="16113"/>
                    <a:pt x="8687" y="16123"/>
                  </a:cubicBezTo>
                  <a:cubicBezTo>
                    <a:pt x="8651" y="16123"/>
                    <a:pt x="8616" y="16116"/>
                    <a:pt x="8583" y="16100"/>
                  </a:cubicBezTo>
                  <a:cubicBezTo>
                    <a:pt x="8545" y="16082"/>
                    <a:pt x="8511" y="16054"/>
                    <a:pt x="8486" y="16019"/>
                  </a:cubicBezTo>
                  <a:lnTo>
                    <a:pt x="8304" y="15945"/>
                  </a:lnTo>
                  <a:lnTo>
                    <a:pt x="8244" y="15908"/>
                  </a:lnTo>
                  <a:lnTo>
                    <a:pt x="8146" y="15901"/>
                  </a:lnTo>
                  <a:lnTo>
                    <a:pt x="8051" y="15856"/>
                  </a:lnTo>
                  <a:lnTo>
                    <a:pt x="7947" y="15797"/>
                  </a:lnTo>
                  <a:lnTo>
                    <a:pt x="7787" y="15715"/>
                  </a:lnTo>
                  <a:lnTo>
                    <a:pt x="7692" y="15678"/>
                  </a:lnTo>
                  <a:cubicBezTo>
                    <a:pt x="7650" y="15669"/>
                    <a:pt x="7610" y="15652"/>
                    <a:pt x="7574" y="15627"/>
                  </a:cubicBezTo>
                  <a:cubicBezTo>
                    <a:pt x="7513" y="15584"/>
                    <a:pt x="7467" y="15522"/>
                    <a:pt x="7442" y="15449"/>
                  </a:cubicBezTo>
                  <a:lnTo>
                    <a:pt x="7244" y="15434"/>
                  </a:lnTo>
                  <a:lnTo>
                    <a:pt x="7026" y="15332"/>
                  </a:lnTo>
                  <a:lnTo>
                    <a:pt x="6917" y="15226"/>
                  </a:lnTo>
                  <a:lnTo>
                    <a:pt x="6773" y="15092"/>
                  </a:lnTo>
                  <a:lnTo>
                    <a:pt x="6718" y="14996"/>
                  </a:lnTo>
                  <a:lnTo>
                    <a:pt x="6704" y="14803"/>
                  </a:lnTo>
                  <a:lnTo>
                    <a:pt x="6765" y="14736"/>
                  </a:lnTo>
                  <a:lnTo>
                    <a:pt x="6751" y="14628"/>
                  </a:lnTo>
                  <a:lnTo>
                    <a:pt x="6668" y="14423"/>
                  </a:lnTo>
                  <a:lnTo>
                    <a:pt x="6454" y="14101"/>
                  </a:lnTo>
                  <a:lnTo>
                    <a:pt x="6341" y="13946"/>
                  </a:lnTo>
                  <a:lnTo>
                    <a:pt x="6275" y="13847"/>
                  </a:lnTo>
                  <a:lnTo>
                    <a:pt x="6185" y="13760"/>
                  </a:lnTo>
                  <a:lnTo>
                    <a:pt x="6101" y="13671"/>
                  </a:lnTo>
                  <a:lnTo>
                    <a:pt x="6020" y="13597"/>
                  </a:lnTo>
                  <a:lnTo>
                    <a:pt x="5987" y="13530"/>
                  </a:lnTo>
                  <a:lnTo>
                    <a:pt x="5988" y="13389"/>
                  </a:lnTo>
                  <a:lnTo>
                    <a:pt x="5974" y="13290"/>
                  </a:lnTo>
                  <a:lnTo>
                    <a:pt x="5856" y="13186"/>
                  </a:lnTo>
                  <a:cubicBezTo>
                    <a:pt x="5819" y="13118"/>
                    <a:pt x="5779" y="13052"/>
                    <a:pt x="5736" y="12989"/>
                  </a:cubicBezTo>
                  <a:cubicBezTo>
                    <a:pt x="5704" y="12942"/>
                    <a:pt x="5670" y="12897"/>
                    <a:pt x="5635" y="12853"/>
                  </a:cubicBezTo>
                  <a:lnTo>
                    <a:pt x="5558" y="12742"/>
                  </a:lnTo>
                  <a:lnTo>
                    <a:pt x="5449" y="12628"/>
                  </a:lnTo>
                  <a:cubicBezTo>
                    <a:pt x="5397" y="12606"/>
                    <a:pt x="5362" y="12554"/>
                    <a:pt x="5359" y="12495"/>
                  </a:cubicBezTo>
                  <a:cubicBezTo>
                    <a:pt x="5355" y="12444"/>
                    <a:pt x="5377" y="12395"/>
                    <a:pt x="5415" y="12364"/>
                  </a:cubicBezTo>
                  <a:lnTo>
                    <a:pt x="5394" y="12119"/>
                  </a:lnTo>
                  <a:lnTo>
                    <a:pt x="5325" y="11968"/>
                  </a:lnTo>
                  <a:lnTo>
                    <a:pt x="5166" y="11822"/>
                  </a:lnTo>
                  <a:lnTo>
                    <a:pt x="5013" y="11755"/>
                  </a:lnTo>
                  <a:lnTo>
                    <a:pt x="5012" y="11918"/>
                  </a:lnTo>
                  <a:lnTo>
                    <a:pt x="5039" y="12079"/>
                  </a:lnTo>
                  <a:lnTo>
                    <a:pt x="5109" y="12264"/>
                  </a:lnTo>
                  <a:lnTo>
                    <a:pt x="5150" y="12351"/>
                  </a:lnTo>
                  <a:lnTo>
                    <a:pt x="5247" y="12502"/>
                  </a:lnTo>
                  <a:lnTo>
                    <a:pt x="5321" y="12634"/>
                  </a:lnTo>
                  <a:lnTo>
                    <a:pt x="5314" y="12769"/>
                  </a:lnTo>
                  <a:lnTo>
                    <a:pt x="5389" y="12885"/>
                  </a:lnTo>
                  <a:lnTo>
                    <a:pt x="5472" y="13018"/>
                  </a:lnTo>
                  <a:lnTo>
                    <a:pt x="5565" y="13176"/>
                  </a:lnTo>
                  <a:lnTo>
                    <a:pt x="5577" y="13290"/>
                  </a:lnTo>
                  <a:lnTo>
                    <a:pt x="5639" y="13477"/>
                  </a:lnTo>
                  <a:lnTo>
                    <a:pt x="5667" y="13609"/>
                  </a:lnTo>
                  <a:lnTo>
                    <a:pt x="5667" y="13694"/>
                  </a:lnTo>
                  <a:lnTo>
                    <a:pt x="5774" y="13736"/>
                  </a:lnTo>
                  <a:lnTo>
                    <a:pt x="5875" y="13857"/>
                  </a:lnTo>
                  <a:lnTo>
                    <a:pt x="5943" y="13973"/>
                  </a:lnTo>
                  <a:lnTo>
                    <a:pt x="5943" y="14087"/>
                  </a:lnTo>
                  <a:lnTo>
                    <a:pt x="5875" y="14138"/>
                  </a:lnTo>
                  <a:lnTo>
                    <a:pt x="5725" y="14044"/>
                  </a:lnTo>
                  <a:lnTo>
                    <a:pt x="5598" y="13872"/>
                  </a:lnTo>
                  <a:lnTo>
                    <a:pt x="5544" y="13793"/>
                  </a:lnTo>
                  <a:lnTo>
                    <a:pt x="5454" y="13741"/>
                  </a:lnTo>
                  <a:lnTo>
                    <a:pt x="5352" y="13666"/>
                  </a:lnTo>
                  <a:lnTo>
                    <a:pt x="5296" y="13585"/>
                  </a:lnTo>
                  <a:cubicBezTo>
                    <a:pt x="5309" y="13549"/>
                    <a:pt x="5318" y="13512"/>
                    <a:pt x="5324" y="13474"/>
                  </a:cubicBezTo>
                  <a:cubicBezTo>
                    <a:pt x="5332" y="13417"/>
                    <a:pt x="5332" y="13360"/>
                    <a:pt x="5324" y="13303"/>
                  </a:cubicBezTo>
                  <a:cubicBezTo>
                    <a:pt x="5305" y="13264"/>
                    <a:pt x="5284" y="13226"/>
                    <a:pt x="5261" y="13189"/>
                  </a:cubicBezTo>
                  <a:cubicBezTo>
                    <a:pt x="5223" y="13130"/>
                    <a:pt x="5178" y="13075"/>
                    <a:pt x="5129" y="13026"/>
                  </a:cubicBezTo>
                  <a:lnTo>
                    <a:pt x="4901" y="12863"/>
                  </a:lnTo>
                  <a:lnTo>
                    <a:pt x="4781" y="12722"/>
                  </a:lnTo>
                  <a:lnTo>
                    <a:pt x="4851" y="12663"/>
                  </a:lnTo>
                  <a:lnTo>
                    <a:pt x="5005" y="12678"/>
                  </a:lnTo>
                  <a:lnTo>
                    <a:pt x="5033" y="12515"/>
                  </a:lnTo>
                  <a:cubicBezTo>
                    <a:pt x="5022" y="12432"/>
                    <a:pt x="4988" y="12354"/>
                    <a:pt x="4935" y="12292"/>
                  </a:cubicBezTo>
                  <a:cubicBezTo>
                    <a:pt x="4898" y="12248"/>
                    <a:pt x="4852" y="12213"/>
                    <a:pt x="4801" y="12189"/>
                  </a:cubicBezTo>
                  <a:lnTo>
                    <a:pt x="4715" y="11949"/>
                  </a:lnTo>
                  <a:lnTo>
                    <a:pt x="4662" y="11732"/>
                  </a:lnTo>
                  <a:lnTo>
                    <a:pt x="4648" y="11591"/>
                  </a:lnTo>
                  <a:lnTo>
                    <a:pt x="4627" y="11487"/>
                  </a:lnTo>
                  <a:lnTo>
                    <a:pt x="4586" y="11332"/>
                  </a:lnTo>
                  <a:lnTo>
                    <a:pt x="4532" y="11231"/>
                  </a:lnTo>
                  <a:lnTo>
                    <a:pt x="4469" y="11127"/>
                  </a:lnTo>
                  <a:cubicBezTo>
                    <a:pt x="4455" y="11089"/>
                    <a:pt x="4439" y="11051"/>
                    <a:pt x="4420" y="11016"/>
                  </a:cubicBezTo>
                  <a:cubicBezTo>
                    <a:pt x="4402" y="10980"/>
                    <a:pt x="4380" y="10946"/>
                    <a:pt x="4353" y="10917"/>
                  </a:cubicBezTo>
                  <a:cubicBezTo>
                    <a:pt x="4302" y="10864"/>
                    <a:pt x="4235" y="10834"/>
                    <a:pt x="4169" y="10806"/>
                  </a:cubicBezTo>
                  <a:cubicBezTo>
                    <a:pt x="4118" y="10784"/>
                    <a:pt x="4067" y="10761"/>
                    <a:pt x="4017" y="10739"/>
                  </a:cubicBezTo>
                  <a:lnTo>
                    <a:pt x="4017" y="10628"/>
                  </a:lnTo>
                  <a:cubicBezTo>
                    <a:pt x="4019" y="10594"/>
                    <a:pt x="4020" y="10560"/>
                    <a:pt x="4019" y="10527"/>
                  </a:cubicBezTo>
                  <a:cubicBezTo>
                    <a:pt x="4019" y="10449"/>
                    <a:pt x="4012" y="10373"/>
                    <a:pt x="4001" y="10296"/>
                  </a:cubicBezTo>
                  <a:lnTo>
                    <a:pt x="3910" y="10081"/>
                  </a:lnTo>
                  <a:lnTo>
                    <a:pt x="3815" y="9819"/>
                  </a:lnTo>
                  <a:lnTo>
                    <a:pt x="3821" y="9591"/>
                  </a:lnTo>
                  <a:lnTo>
                    <a:pt x="3843" y="9426"/>
                  </a:lnTo>
                  <a:lnTo>
                    <a:pt x="3805" y="9077"/>
                  </a:lnTo>
                  <a:lnTo>
                    <a:pt x="3761" y="8972"/>
                  </a:lnTo>
                  <a:lnTo>
                    <a:pt x="3858" y="8809"/>
                  </a:lnTo>
                  <a:lnTo>
                    <a:pt x="3886" y="8671"/>
                  </a:lnTo>
                  <a:lnTo>
                    <a:pt x="3900" y="8500"/>
                  </a:lnTo>
                  <a:lnTo>
                    <a:pt x="3933" y="8389"/>
                  </a:lnTo>
                  <a:lnTo>
                    <a:pt x="4014" y="8214"/>
                  </a:lnTo>
                  <a:lnTo>
                    <a:pt x="4056" y="8112"/>
                  </a:lnTo>
                  <a:cubicBezTo>
                    <a:pt x="4089" y="8064"/>
                    <a:pt x="4117" y="8012"/>
                    <a:pt x="4139" y="7956"/>
                  </a:cubicBezTo>
                  <a:cubicBezTo>
                    <a:pt x="4160" y="7903"/>
                    <a:pt x="4176" y="7848"/>
                    <a:pt x="4186" y="7791"/>
                  </a:cubicBezTo>
                  <a:lnTo>
                    <a:pt x="4325" y="7527"/>
                  </a:lnTo>
                  <a:lnTo>
                    <a:pt x="4367" y="7352"/>
                  </a:lnTo>
                  <a:lnTo>
                    <a:pt x="4346" y="7226"/>
                  </a:lnTo>
                  <a:lnTo>
                    <a:pt x="4304" y="7102"/>
                  </a:lnTo>
                  <a:lnTo>
                    <a:pt x="4381" y="6944"/>
                  </a:lnTo>
                  <a:lnTo>
                    <a:pt x="4346" y="6858"/>
                  </a:lnTo>
                  <a:lnTo>
                    <a:pt x="4237" y="6727"/>
                  </a:lnTo>
                  <a:lnTo>
                    <a:pt x="4172" y="6595"/>
                  </a:lnTo>
                  <a:lnTo>
                    <a:pt x="4126" y="6464"/>
                  </a:lnTo>
                  <a:lnTo>
                    <a:pt x="4112" y="6378"/>
                  </a:lnTo>
                  <a:lnTo>
                    <a:pt x="4049" y="6267"/>
                  </a:lnTo>
                  <a:lnTo>
                    <a:pt x="4102" y="6183"/>
                  </a:lnTo>
                  <a:lnTo>
                    <a:pt x="4204" y="6100"/>
                  </a:lnTo>
                  <a:lnTo>
                    <a:pt x="4218" y="6026"/>
                  </a:lnTo>
                  <a:lnTo>
                    <a:pt x="4204" y="5873"/>
                  </a:lnTo>
                  <a:lnTo>
                    <a:pt x="4176" y="5697"/>
                  </a:lnTo>
                  <a:lnTo>
                    <a:pt x="4128" y="5431"/>
                  </a:lnTo>
                  <a:lnTo>
                    <a:pt x="4116" y="5359"/>
                  </a:lnTo>
                  <a:lnTo>
                    <a:pt x="4165" y="5250"/>
                  </a:lnTo>
                  <a:lnTo>
                    <a:pt x="4206" y="5043"/>
                  </a:lnTo>
                  <a:lnTo>
                    <a:pt x="4074" y="5013"/>
                  </a:lnTo>
                  <a:cubicBezTo>
                    <a:pt x="4031" y="5035"/>
                    <a:pt x="3981" y="5026"/>
                    <a:pt x="3947" y="4991"/>
                  </a:cubicBezTo>
                  <a:cubicBezTo>
                    <a:pt x="3897" y="4941"/>
                    <a:pt x="3897" y="4856"/>
                    <a:pt x="3947" y="4806"/>
                  </a:cubicBezTo>
                  <a:lnTo>
                    <a:pt x="3972" y="4719"/>
                  </a:lnTo>
                  <a:lnTo>
                    <a:pt x="4013" y="4535"/>
                  </a:lnTo>
                  <a:lnTo>
                    <a:pt x="3965" y="4446"/>
                  </a:lnTo>
                  <a:cubicBezTo>
                    <a:pt x="3975" y="4384"/>
                    <a:pt x="3981" y="4320"/>
                    <a:pt x="3981" y="4256"/>
                  </a:cubicBezTo>
                  <a:cubicBezTo>
                    <a:pt x="3981" y="4197"/>
                    <a:pt x="3976" y="4137"/>
                    <a:pt x="3967" y="4078"/>
                  </a:cubicBezTo>
                  <a:cubicBezTo>
                    <a:pt x="3978" y="4040"/>
                    <a:pt x="3987" y="4002"/>
                    <a:pt x="3992" y="3962"/>
                  </a:cubicBezTo>
                  <a:cubicBezTo>
                    <a:pt x="3998" y="3922"/>
                    <a:pt x="4000" y="3882"/>
                    <a:pt x="3999" y="3841"/>
                  </a:cubicBezTo>
                  <a:lnTo>
                    <a:pt x="3951" y="3670"/>
                  </a:lnTo>
                  <a:lnTo>
                    <a:pt x="3932" y="3510"/>
                  </a:lnTo>
                  <a:lnTo>
                    <a:pt x="3925" y="3391"/>
                  </a:lnTo>
                  <a:cubicBezTo>
                    <a:pt x="3885" y="3400"/>
                    <a:pt x="3844" y="3392"/>
                    <a:pt x="3809" y="3369"/>
                  </a:cubicBezTo>
                  <a:cubicBezTo>
                    <a:pt x="3762" y="3338"/>
                    <a:pt x="3733" y="3282"/>
                    <a:pt x="3733" y="3223"/>
                  </a:cubicBezTo>
                  <a:lnTo>
                    <a:pt x="3606" y="3139"/>
                  </a:lnTo>
                  <a:lnTo>
                    <a:pt x="3535" y="3122"/>
                  </a:lnTo>
                  <a:lnTo>
                    <a:pt x="3513" y="3031"/>
                  </a:lnTo>
                  <a:lnTo>
                    <a:pt x="3497" y="2935"/>
                  </a:lnTo>
                  <a:lnTo>
                    <a:pt x="3435" y="2863"/>
                  </a:lnTo>
                  <a:lnTo>
                    <a:pt x="3316" y="2856"/>
                  </a:lnTo>
                  <a:lnTo>
                    <a:pt x="3219" y="2871"/>
                  </a:lnTo>
                  <a:lnTo>
                    <a:pt x="3134" y="2780"/>
                  </a:lnTo>
                  <a:lnTo>
                    <a:pt x="2927" y="2750"/>
                  </a:lnTo>
                  <a:lnTo>
                    <a:pt x="2816" y="2683"/>
                  </a:lnTo>
                  <a:lnTo>
                    <a:pt x="2757" y="2787"/>
                  </a:lnTo>
                  <a:lnTo>
                    <a:pt x="2677" y="2878"/>
                  </a:lnTo>
                  <a:cubicBezTo>
                    <a:pt x="2624" y="2900"/>
                    <a:pt x="2570" y="2922"/>
                    <a:pt x="2517" y="2942"/>
                  </a:cubicBezTo>
                  <a:cubicBezTo>
                    <a:pt x="2470" y="2960"/>
                    <a:pt x="2423" y="2978"/>
                    <a:pt x="2376" y="2994"/>
                  </a:cubicBezTo>
                  <a:lnTo>
                    <a:pt x="2156" y="2979"/>
                  </a:lnTo>
                  <a:lnTo>
                    <a:pt x="2099" y="2906"/>
                  </a:lnTo>
                  <a:lnTo>
                    <a:pt x="2230" y="2775"/>
                  </a:lnTo>
                  <a:cubicBezTo>
                    <a:pt x="2285" y="2773"/>
                    <a:pt x="2340" y="2768"/>
                    <a:pt x="2394" y="2760"/>
                  </a:cubicBezTo>
                  <a:cubicBezTo>
                    <a:pt x="2490" y="2746"/>
                    <a:pt x="2584" y="2722"/>
                    <a:pt x="2675" y="2688"/>
                  </a:cubicBezTo>
                  <a:lnTo>
                    <a:pt x="2901" y="2602"/>
                  </a:lnTo>
                  <a:lnTo>
                    <a:pt x="3019" y="2479"/>
                  </a:lnTo>
                  <a:lnTo>
                    <a:pt x="3112" y="2372"/>
                  </a:lnTo>
                  <a:lnTo>
                    <a:pt x="2898" y="2424"/>
                  </a:lnTo>
                  <a:lnTo>
                    <a:pt x="2783" y="2528"/>
                  </a:lnTo>
                  <a:lnTo>
                    <a:pt x="2697" y="2585"/>
                  </a:lnTo>
                  <a:lnTo>
                    <a:pt x="2479" y="2672"/>
                  </a:lnTo>
                  <a:lnTo>
                    <a:pt x="2258" y="2701"/>
                  </a:lnTo>
                  <a:lnTo>
                    <a:pt x="2121" y="2716"/>
                  </a:lnTo>
                  <a:lnTo>
                    <a:pt x="2054" y="2795"/>
                  </a:lnTo>
                  <a:cubicBezTo>
                    <a:pt x="2021" y="2791"/>
                    <a:pt x="1989" y="2782"/>
                    <a:pt x="1959" y="2768"/>
                  </a:cubicBezTo>
                  <a:cubicBezTo>
                    <a:pt x="1907" y="2743"/>
                    <a:pt x="1861" y="2704"/>
                    <a:pt x="1827" y="2654"/>
                  </a:cubicBezTo>
                  <a:lnTo>
                    <a:pt x="1753" y="2654"/>
                  </a:lnTo>
                  <a:lnTo>
                    <a:pt x="1629" y="2679"/>
                  </a:lnTo>
                  <a:lnTo>
                    <a:pt x="1643" y="2812"/>
                  </a:lnTo>
                  <a:lnTo>
                    <a:pt x="1530" y="2782"/>
                  </a:lnTo>
                  <a:lnTo>
                    <a:pt x="1495" y="2713"/>
                  </a:lnTo>
                  <a:lnTo>
                    <a:pt x="1518" y="2587"/>
                  </a:lnTo>
                  <a:lnTo>
                    <a:pt x="1427" y="2565"/>
                  </a:lnTo>
                  <a:lnTo>
                    <a:pt x="1312" y="2551"/>
                  </a:lnTo>
                  <a:lnTo>
                    <a:pt x="1247" y="2571"/>
                  </a:lnTo>
                  <a:lnTo>
                    <a:pt x="1227" y="2482"/>
                  </a:lnTo>
                  <a:lnTo>
                    <a:pt x="1201" y="2390"/>
                  </a:lnTo>
                  <a:lnTo>
                    <a:pt x="1076" y="2390"/>
                  </a:lnTo>
                  <a:lnTo>
                    <a:pt x="964" y="2360"/>
                  </a:lnTo>
                  <a:lnTo>
                    <a:pt x="812" y="2294"/>
                  </a:lnTo>
                  <a:lnTo>
                    <a:pt x="745" y="2192"/>
                  </a:lnTo>
                  <a:lnTo>
                    <a:pt x="630" y="2185"/>
                  </a:lnTo>
                  <a:lnTo>
                    <a:pt x="593" y="2111"/>
                  </a:lnTo>
                  <a:lnTo>
                    <a:pt x="512" y="2002"/>
                  </a:lnTo>
                  <a:lnTo>
                    <a:pt x="428" y="1869"/>
                  </a:lnTo>
                  <a:lnTo>
                    <a:pt x="373" y="1738"/>
                  </a:lnTo>
                  <a:cubicBezTo>
                    <a:pt x="342" y="1717"/>
                    <a:pt x="313" y="1693"/>
                    <a:pt x="287" y="1666"/>
                  </a:cubicBezTo>
                  <a:cubicBezTo>
                    <a:pt x="248" y="1626"/>
                    <a:pt x="215" y="1580"/>
                    <a:pt x="188" y="1530"/>
                  </a:cubicBezTo>
                  <a:lnTo>
                    <a:pt x="140" y="1443"/>
                  </a:lnTo>
                  <a:lnTo>
                    <a:pt x="135" y="1337"/>
                  </a:lnTo>
                  <a:lnTo>
                    <a:pt x="62" y="1243"/>
                  </a:lnTo>
                  <a:lnTo>
                    <a:pt x="0" y="1191"/>
                  </a:lnTo>
                  <a:lnTo>
                    <a:pt x="0" y="1060"/>
                  </a:lnTo>
                  <a:lnTo>
                    <a:pt x="8" y="972"/>
                  </a:lnTo>
                  <a:lnTo>
                    <a:pt x="15" y="861"/>
                  </a:lnTo>
                  <a:lnTo>
                    <a:pt x="82" y="802"/>
                  </a:lnTo>
                  <a:lnTo>
                    <a:pt x="110" y="601"/>
                  </a:lnTo>
                  <a:lnTo>
                    <a:pt x="75" y="468"/>
                  </a:lnTo>
                  <a:lnTo>
                    <a:pt x="130" y="315"/>
                  </a:lnTo>
                  <a:lnTo>
                    <a:pt x="151" y="134"/>
                  </a:lnTo>
                  <a:lnTo>
                    <a:pt x="268" y="140"/>
                  </a:lnTo>
                  <a:lnTo>
                    <a:pt x="196" y="371"/>
                  </a:lnTo>
                  <a:lnTo>
                    <a:pt x="74" y="1050"/>
                  </a:lnTo>
                  <a:lnTo>
                    <a:pt x="247" y="1332"/>
                  </a:lnTo>
                  <a:lnTo>
                    <a:pt x="293" y="1442"/>
                  </a:lnTo>
                  <a:lnTo>
                    <a:pt x="293" y="1523"/>
                  </a:lnTo>
                  <a:lnTo>
                    <a:pt x="393" y="1652"/>
                  </a:lnTo>
                  <a:lnTo>
                    <a:pt x="485" y="1772"/>
                  </a:lnTo>
                  <a:lnTo>
                    <a:pt x="408" y="1986"/>
                  </a:lnTo>
                  <a:lnTo>
                    <a:pt x="588" y="1927"/>
                  </a:lnTo>
                  <a:lnTo>
                    <a:pt x="671" y="1957"/>
                  </a:lnTo>
                  <a:lnTo>
                    <a:pt x="755" y="2061"/>
                  </a:lnTo>
                  <a:lnTo>
                    <a:pt x="836" y="2124"/>
                  </a:lnTo>
                  <a:lnTo>
                    <a:pt x="924" y="2198"/>
                  </a:lnTo>
                  <a:lnTo>
                    <a:pt x="1083" y="2223"/>
                  </a:lnTo>
                  <a:lnTo>
                    <a:pt x="1187" y="2208"/>
                  </a:lnTo>
                  <a:lnTo>
                    <a:pt x="1236" y="2277"/>
                  </a:lnTo>
                  <a:lnTo>
                    <a:pt x="1424" y="2277"/>
                  </a:lnTo>
                  <a:lnTo>
                    <a:pt x="1470" y="2349"/>
                  </a:lnTo>
                  <a:lnTo>
                    <a:pt x="1642" y="2349"/>
                  </a:lnTo>
                  <a:lnTo>
                    <a:pt x="1730" y="2356"/>
                  </a:lnTo>
                  <a:lnTo>
                    <a:pt x="1872" y="2406"/>
                  </a:lnTo>
                  <a:lnTo>
                    <a:pt x="2099" y="2433"/>
                  </a:lnTo>
                  <a:lnTo>
                    <a:pt x="2229" y="2426"/>
                  </a:lnTo>
                  <a:lnTo>
                    <a:pt x="2303" y="2330"/>
                  </a:lnTo>
                  <a:lnTo>
                    <a:pt x="2288" y="2222"/>
                  </a:lnTo>
                  <a:lnTo>
                    <a:pt x="2212" y="2237"/>
                  </a:lnTo>
                  <a:lnTo>
                    <a:pt x="2198" y="2140"/>
                  </a:lnTo>
                  <a:lnTo>
                    <a:pt x="2121" y="2024"/>
                  </a:lnTo>
                  <a:lnTo>
                    <a:pt x="2052" y="1883"/>
                  </a:lnTo>
                  <a:lnTo>
                    <a:pt x="2200" y="1804"/>
                  </a:lnTo>
                  <a:lnTo>
                    <a:pt x="2326" y="1715"/>
                  </a:lnTo>
                  <a:lnTo>
                    <a:pt x="2228" y="1606"/>
                  </a:lnTo>
                  <a:lnTo>
                    <a:pt x="2230" y="1518"/>
                  </a:lnTo>
                  <a:lnTo>
                    <a:pt x="2269" y="1377"/>
                  </a:lnTo>
                  <a:lnTo>
                    <a:pt x="2166" y="1354"/>
                  </a:lnTo>
                  <a:lnTo>
                    <a:pt x="2035" y="1280"/>
                  </a:lnTo>
                  <a:lnTo>
                    <a:pt x="2038" y="1119"/>
                  </a:lnTo>
                  <a:lnTo>
                    <a:pt x="2244" y="1090"/>
                  </a:lnTo>
                  <a:lnTo>
                    <a:pt x="2262" y="1193"/>
                  </a:lnTo>
                  <a:lnTo>
                    <a:pt x="2318" y="1302"/>
                  </a:lnTo>
                  <a:lnTo>
                    <a:pt x="2431" y="1117"/>
                  </a:lnTo>
                  <a:lnTo>
                    <a:pt x="2594" y="1035"/>
                  </a:lnTo>
                  <a:lnTo>
                    <a:pt x="2753" y="998"/>
                  </a:lnTo>
                  <a:lnTo>
                    <a:pt x="2888" y="998"/>
                  </a:lnTo>
                  <a:lnTo>
                    <a:pt x="2923" y="1065"/>
                  </a:lnTo>
                  <a:lnTo>
                    <a:pt x="3069" y="1072"/>
                  </a:lnTo>
                  <a:lnTo>
                    <a:pt x="3108" y="1149"/>
                  </a:lnTo>
                  <a:lnTo>
                    <a:pt x="3239" y="1082"/>
                  </a:lnTo>
                  <a:lnTo>
                    <a:pt x="3274" y="1018"/>
                  </a:lnTo>
                  <a:lnTo>
                    <a:pt x="3225" y="929"/>
                  </a:lnTo>
                  <a:lnTo>
                    <a:pt x="3135" y="825"/>
                  </a:lnTo>
                  <a:cubicBezTo>
                    <a:pt x="3100" y="795"/>
                    <a:pt x="3075" y="755"/>
                    <a:pt x="3061" y="709"/>
                  </a:cubicBezTo>
                  <a:cubicBezTo>
                    <a:pt x="3045" y="658"/>
                    <a:pt x="3045" y="603"/>
                    <a:pt x="3061" y="551"/>
                  </a:cubicBezTo>
                  <a:lnTo>
                    <a:pt x="3114" y="415"/>
                  </a:lnTo>
                  <a:lnTo>
                    <a:pt x="3174" y="331"/>
                  </a:lnTo>
                  <a:lnTo>
                    <a:pt x="3258" y="299"/>
                  </a:lnTo>
                  <a:lnTo>
                    <a:pt x="3443" y="344"/>
                  </a:lnTo>
                  <a:lnTo>
                    <a:pt x="3508" y="405"/>
                  </a:lnTo>
                  <a:lnTo>
                    <a:pt x="3570" y="469"/>
                  </a:lnTo>
                  <a:lnTo>
                    <a:pt x="3623" y="555"/>
                  </a:lnTo>
                  <a:lnTo>
                    <a:pt x="3566" y="680"/>
                  </a:lnTo>
                  <a:lnTo>
                    <a:pt x="3691" y="725"/>
                  </a:lnTo>
                  <a:lnTo>
                    <a:pt x="3724" y="631"/>
                  </a:lnTo>
                  <a:lnTo>
                    <a:pt x="3749" y="451"/>
                  </a:lnTo>
                  <a:lnTo>
                    <a:pt x="3793" y="340"/>
                  </a:lnTo>
                  <a:lnTo>
                    <a:pt x="3814" y="110"/>
                  </a:lnTo>
                  <a:lnTo>
                    <a:pt x="3868" y="0"/>
                  </a:lnTo>
                  <a:lnTo>
                    <a:pt x="4025" y="31"/>
                  </a:lnTo>
                  <a:lnTo>
                    <a:pt x="4108" y="78"/>
                  </a:lnTo>
                  <a:lnTo>
                    <a:pt x="4156" y="181"/>
                  </a:lnTo>
                  <a:lnTo>
                    <a:pt x="4253" y="151"/>
                  </a:lnTo>
                  <a:lnTo>
                    <a:pt x="4367" y="92"/>
                  </a:lnTo>
                  <a:cubicBezTo>
                    <a:pt x="4405" y="76"/>
                    <a:pt x="4445" y="68"/>
                    <a:pt x="4486" y="70"/>
                  </a:cubicBezTo>
                  <a:cubicBezTo>
                    <a:pt x="4528" y="71"/>
                    <a:pt x="4569" y="83"/>
                    <a:pt x="4606" y="104"/>
                  </a:cubicBezTo>
                  <a:lnTo>
                    <a:pt x="4716" y="162"/>
                  </a:lnTo>
                  <a:lnTo>
                    <a:pt x="4781" y="268"/>
                  </a:lnTo>
                  <a:lnTo>
                    <a:pt x="4875" y="254"/>
                  </a:lnTo>
                  <a:lnTo>
                    <a:pt x="4955" y="313"/>
                  </a:lnTo>
                  <a:lnTo>
                    <a:pt x="4934" y="396"/>
                  </a:lnTo>
                  <a:lnTo>
                    <a:pt x="4969" y="492"/>
                  </a:lnTo>
                  <a:lnTo>
                    <a:pt x="5036" y="567"/>
                  </a:lnTo>
                  <a:lnTo>
                    <a:pt x="4983" y="620"/>
                  </a:lnTo>
                  <a:lnTo>
                    <a:pt x="4970" y="701"/>
                  </a:lnTo>
                  <a:lnTo>
                    <a:pt x="5114" y="798"/>
                  </a:lnTo>
                  <a:lnTo>
                    <a:pt x="5178" y="901"/>
                  </a:lnTo>
                  <a:lnTo>
                    <a:pt x="5280" y="1037"/>
                  </a:lnTo>
                  <a:lnTo>
                    <a:pt x="5361" y="1143"/>
                  </a:lnTo>
                  <a:lnTo>
                    <a:pt x="5403" y="1254"/>
                  </a:lnTo>
                  <a:lnTo>
                    <a:pt x="5445" y="1414"/>
                  </a:lnTo>
                  <a:lnTo>
                    <a:pt x="5552" y="1441"/>
                  </a:lnTo>
                  <a:lnTo>
                    <a:pt x="5552" y="1572"/>
                  </a:lnTo>
                  <a:lnTo>
                    <a:pt x="5628" y="1696"/>
                  </a:lnTo>
                  <a:lnTo>
                    <a:pt x="5741" y="1590"/>
                  </a:lnTo>
                  <a:lnTo>
                    <a:pt x="5864" y="1604"/>
                  </a:lnTo>
                  <a:lnTo>
                    <a:pt x="5906" y="1698"/>
                  </a:lnTo>
                  <a:lnTo>
                    <a:pt x="6031" y="1691"/>
                  </a:lnTo>
                  <a:lnTo>
                    <a:pt x="6147" y="1683"/>
                  </a:lnTo>
                  <a:lnTo>
                    <a:pt x="6221" y="1668"/>
                  </a:lnTo>
                  <a:lnTo>
                    <a:pt x="6284" y="1754"/>
                  </a:lnTo>
                  <a:lnTo>
                    <a:pt x="6357" y="1690"/>
                  </a:lnTo>
                  <a:lnTo>
                    <a:pt x="6413" y="1559"/>
                  </a:lnTo>
                  <a:lnTo>
                    <a:pt x="6465" y="1660"/>
                  </a:lnTo>
                  <a:lnTo>
                    <a:pt x="6417" y="1769"/>
                  </a:lnTo>
                  <a:lnTo>
                    <a:pt x="6412" y="1877"/>
                  </a:lnTo>
                  <a:lnTo>
                    <a:pt x="6481" y="1936"/>
                  </a:lnTo>
                  <a:lnTo>
                    <a:pt x="6563" y="1822"/>
                  </a:lnTo>
                  <a:lnTo>
                    <a:pt x="6625" y="1758"/>
                  </a:lnTo>
                  <a:lnTo>
                    <a:pt x="6669" y="1841"/>
                  </a:lnTo>
                  <a:lnTo>
                    <a:pt x="6625" y="1957"/>
                  </a:lnTo>
                  <a:lnTo>
                    <a:pt x="6731" y="1994"/>
                  </a:lnTo>
                  <a:lnTo>
                    <a:pt x="6807" y="2069"/>
                  </a:lnTo>
                  <a:lnTo>
                    <a:pt x="6890" y="2135"/>
                  </a:lnTo>
                  <a:lnTo>
                    <a:pt x="6978" y="2204"/>
                  </a:lnTo>
                  <a:lnTo>
                    <a:pt x="7027" y="2270"/>
                  </a:lnTo>
                  <a:lnTo>
                    <a:pt x="7091" y="2327"/>
                  </a:lnTo>
                  <a:lnTo>
                    <a:pt x="7170" y="2349"/>
                  </a:lnTo>
                  <a:lnTo>
                    <a:pt x="7165" y="2275"/>
                  </a:lnTo>
                  <a:lnTo>
                    <a:pt x="7110" y="2144"/>
                  </a:lnTo>
                  <a:lnTo>
                    <a:pt x="7296" y="2137"/>
                  </a:lnTo>
                  <a:lnTo>
                    <a:pt x="7472" y="2095"/>
                  </a:lnTo>
                  <a:cubicBezTo>
                    <a:pt x="7497" y="2085"/>
                    <a:pt x="7514" y="2059"/>
                    <a:pt x="7514" y="2031"/>
                  </a:cubicBezTo>
                  <a:cubicBezTo>
                    <a:pt x="7514" y="1939"/>
                    <a:pt x="7398" y="1910"/>
                    <a:pt x="7359" y="1991"/>
                  </a:cubicBezTo>
                  <a:lnTo>
                    <a:pt x="7180" y="1932"/>
                  </a:lnTo>
                  <a:lnTo>
                    <a:pt x="7115" y="1848"/>
                  </a:lnTo>
                  <a:lnTo>
                    <a:pt x="7171" y="1788"/>
                  </a:lnTo>
                  <a:lnTo>
                    <a:pt x="7154" y="1702"/>
                  </a:lnTo>
                  <a:lnTo>
                    <a:pt x="7197" y="1532"/>
                  </a:lnTo>
                  <a:lnTo>
                    <a:pt x="7001" y="1616"/>
                  </a:lnTo>
                  <a:lnTo>
                    <a:pt x="6874" y="1710"/>
                  </a:lnTo>
                  <a:lnTo>
                    <a:pt x="6760" y="1730"/>
                  </a:lnTo>
                  <a:lnTo>
                    <a:pt x="6767" y="1582"/>
                  </a:lnTo>
                  <a:lnTo>
                    <a:pt x="6704" y="1510"/>
                  </a:lnTo>
                  <a:lnTo>
                    <a:pt x="6683" y="1398"/>
                  </a:lnTo>
                  <a:lnTo>
                    <a:pt x="6811" y="1298"/>
                  </a:lnTo>
                  <a:lnTo>
                    <a:pt x="6911" y="1176"/>
                  </a:lnTo>
                  <a:lnTo>
                    <a:pt x="6929" y="1048"/>
                  </a:lnTo>
                  <a:lnTo>
                    <a:pt x="6901" y="918"/>
                  </a:lnTo>
                  <a:lnTo>
                    <a:pt x="6982" y="8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3" name="Shape 1395">
              <a:extLst>
                <a:ext uri="{FF2B5EF4-FFF2-40B4-BE49-F238E27FC236}">
                  <a16:creationId xmlns:a16="http://schemas.microsoft.com/office/drawing/2014/main" id="{69B53F00-67BA-154A-8498-1C1981B3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917" y="3996611"/>
              <a:ext cx="78972" cy="7058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384" y="2101"/>
                  </a:moveTo>
                  <a:lnTo>
                    <a:pt x="0" y="10018"/>
                  </a:lnTo>
                  <a:lnTo>
                    <a:pt x="1924" y="21600"/>
                  </a:lnTo>
                  <a:lnTo>
                    <a:pt x="9832" y="12960"/>
                  </a:lnTo>
                  <a:lnTo>
                    <a:pt x="21600" y="0"/>
                  </a:lnTo>
                  <a:lnTo>
                    <a:pt x="8384" y="21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4" name="Shape 1396">
              <a:extLst>
                <a:ext uri="{FF2B5EF4-FFF2-40B4-BE49-F238E27FC236}">
                  <a16:creationId xmlns:a16="http://schemas.microsoft.com/office/drawing/2014/main" id="{3AB2A272-A4B5-6041-9E3F-1BAD3AF9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1841" y="4631517"/>
              <a:ext cx="39395" cy="45966"/>
            </a:xfrm>
            <a:custGeom>
              <a:avLst/>
              <a:gdLst>
                <a:gd name="T0" fmla="*/ 26658151 w 21600"/>
                <a:gd name="T1" fmla="*/ 198083181 h 21600"/>
                <a:gd name="T2" fmla="*/ 26658151 w 21600"/>
                <a:gd name="T3" fmla="*/ 198083181 h 21600"/>
                <a:gd name="T4" fmla="*/ 26658151 w 21600"/>
                <a:gd name="T5" fmla="*/ 198083181 h 21600"/>
                <a:gd name="T6" fmla="*/ 26658151 w 21600"/>
                <a:gd name="T7" fmla="*/ 19808318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695" y="0"/>
                  </a:moveTo>
                  <a:lnTo>
                    <a:pt x="2150" y="1966"/>
                  </a:lnTo>
                  <a:lnTo>
                    <a:pt x="0" y="14899"/>
                  </a:lnTo>
                  <a:lnTo>
                    <a:pt x="13781" y="21600"/>
                  </a:lnTo>
                  <a:lnTo>
                    <a:pt x="21600" y="8558"/>
                  </a:lnTo>
                  <a:lnTo>
                    <a:pt x="1469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5" name="Shape 1397">
              <a:extLst>
                <a:ext uri="{FF2B5EF4-FFF2-40B4-BE49-F238E27FC236}">
                  <a16:creationId xmlns:a16="http://schemas.microsoft.com/office/drawing/2014/main" id="{94CEDB9C-226A-A04B-B4EB-88C1641B9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5322" y="4360773"/>
              <a:ext cx="68209" cy="10782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311" y="1188"/>
                  </a:moveTo>
                  <a:lnTo>
                    <a:pt x="2903" y="3754"/>
                  </a:lnTo>
                  <a:lnTo>
                    <a:pt x="6906" y="9918"/>
                  </a:lnTo>
                  <a:lnTo>
                    <a:pt x="0" y="19975"/>
                  </a:lnTo>
                  <a:lnTo>
                    <a:pt x="8431" y="21600"/>
                  </a:lnTo>
                  <a:lnTo>
                    <a:pt x="15976" y="18316"/>
                  </a:lnTo>
                  <a:lnTo>
                    <a:pt x="18572" y="10244"/>
                  </a:lnTo>
                  <a:lnTo>
                    <a:pt x="21600" y="5318"/>
                  </a:lnTo>
                  <a:lnTo>
                    <a:pt x="19816" y="0"/>
                  </a:lnTo>
                  <a:lnTo>
                    <a:pt x="11311" y="11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6" name="Shape 1398">
              <a:extLst>
                <a:ext uri="{FF2B5EF4-FFF2-40B4-BE49-F238E27FC236}">
                  <a16:creationId xmlns:a16="http://schemas.microsoft.com/office/drawing/2014/main" id="{5D00BCEC-6A97-794C-A0D1-02A0113A5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3148" y="4446031"/>
              <a:ext cx="43037" cy="50245"/>
            </a:xfrm>
            <a:custGeom>
              <a:avLst/>
              <a:gdLst>
                <a:gd name="T0" fmla="*/ 84155800 w 21600"/>
                <a:gd name="T1" fmla="*/ 629932979 h 21600"/>
                <a:gd name="T2" fmla="*/ 84155800 w 21600"/>
                <a:gd name="T3" fmla="*/ 629932979 h 21600"/>
                <a:gd name="T4" fmla="*/ 84155800 w 21600"/>
                <a:gd name="T5" fmla="*/ 629932979 h 21600"/>
                <a:gd name="T6" fmla="*/ 84155800 w 21600"/>
                <a:gd name="T7" fmla="*/ 629932979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701" y="0"/>
                  </a:moveTo>
                  <a:lnTo>
                    <a:pt x="2286" y="8809"/>
                  </a:lnTo>
                  <a:lnTo>
                    <a:pt x="0" y="21600"/>
                  </a:lnTo>
                  <a:lnTo>
                    <a:pt x="15560" y="16644"/>
                  </a:lnTo>
                  <a:lnTo>
                    <a:pt x="21600" y="3209"/>
                  </a:lnTo>
                  <a:lnTo>
                    <a:pt x="970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7" name="Shape 1399">
              <a:extLst>
                <a:ext uri="{FF2B5EF4-FFF2-40B4-BE49-F238E27FC236}">
                  <a16:creationId xmlns:a16="http://schemas.microsoft.com/office/drawing/2014/main" id="{33A7DF8F-C7D3-3646-9ED7-C9FCBD5B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1751" y="3191382"/>
              <a:ext cx="35378" cy="48519"/>
            </a:xfrm>
            <a:custGeom>
              <a:avLst/>
              <a:gdLst>
                <a:gd name="T0" fmla="*/ 6585502 w 21600"/>
                <a:gd name="T1" fmla="*/ 399874010 h 21600"/>
                <a:gd name="T2" fmla="*/ 6585502 w 21600"/>
                <a:gd name="T3" fmla="*/ 399874010 h 21600"/>
                <a:gd name="T4" fmla="*/ 6585502 w 21600"/>
                <a:gd name="T5" fmla="*/ 399874010 h 21600"/>
                <a:gd name="T6" fmla="*/ 6585502 w 21600"/>
                <a:gd name="T7" fmla="*/ 39987401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459" y="0"/>
                  </a:moveTo>
                  <a:lnTo>
                    <a:pt x="0" y="7565"/>
                  </a:lnTo>
                  <a:lnTo>
                    <a:pt x="9131" y="21600"/>
                  </a:lnTo>
                  <a:lnTo>
                    <a:pt x="21600" y="15555"/>
                  </a:lnTo>
                  <a:lnTo>
                    <a:pt x="1745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8" name="Shape 1400">
              <a:extLst>
                <a:ext uri="{FF2B5EF4-FFF2-40B4-BE49-F238E27FC236}">
                  <a16:creationId xmlns:a16="http://schemas.microsoft.com/office/drawing/2014/main" id="{9D576F07-0FDE-BB4F-A28B-849ECA2B9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7815" y="3257457"/>
              <a:ext cx="40787" cy="38279"/>
            </a:xfrm>
            <a:custGeom>
              <a:avLst/>
              <a:gdLst>
                <a:gd name="T0" fmla="*/ 41868550 w 21600"/>
                <a:gd name="T1" fmla="*/ 18347138 h 21600"/>
                <a:gd name="T2" fmla="*/ 41868550 w 21600"/>
                <a:gd name="T3" fmla="*/ 18347138 h 21600"/>
                <a:gd name="T4" fmla="*/ 41868550 w 21600"/>
                <a:gd name="T5" fmla="*/ 18347138 h 21600"/>
                <a:gd name="T6" fmla="*/ 41868550 w 21600"/>
                <a:gd name="T7" fmla="*/ 1834713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589" y="0"/>
                  </a:moveTo>
                  <a:lnTo>
                    <a:pt x="0" y="7324"/>
                  </a:lnTo>
                  <a:lnTo>
                    <a:pt x="11835" y="21600"/>
                  </a:lnTo>
                  <a:lnTo>
                    <a:pt x="21600" y="7437"/>
                  </a:lnTo>
                  <a:lnTo>
                    <a:pt x="958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39" name="Shape 1401">
              <a:extLst>
                <a:ext uri="{FF2B5EF4-FFF2-40B4-BE49-F238E27FC236}">
                  <a16:creationId xmlns:a16="http://schemas.microsoft.com/office/drawing/2014/main" id="{04D551AA-85C2-EE40-80F7-E4899FCA3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7538" y="5361370"/>
              <a:ext cx="84844" cy="6876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863" y="1314"/>
                  </a:moveTo>
                  <a:lnTo>
                    <a:pt x="3082" y="0"/>
                  </a:lnTo>
                  <a:lnTo>
                    <a:pt x="0" y="13744"/>
                  </a:lnTo>
                  <a:lnTo>
                    <a:pt x="4388" y="21412"/>
                  </a:lnTo>
                  <a:lnTo>
                    <a:pt x="16385" y="21600"/>
                  </a:lnTo>
                  <a:lnTo>
                    <a:pt x="21600" y="6584"/>
                  </a:lnTo>
                  <a:lnTo>
                    <a:pt x="12863" y="13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0" name="Shape 1402">
              <a:extLst>
                <a:ext uri="{FF2B5EF4-FFF2-40B4-BE49-F238E27FC236}">
                  <a16:creationId xmlns:a16="http://schemas.microsoft.com/office/drawing/2014/main" id="{452CC319-0168-B04A-AACF-2C44113A4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0759" y="5369226"/>
              <a:ext cx="53822" cy="92312"/>
            </a:xfrm>
            <a:custGeom>
              <a:avLst/>
              <a:gdLst>
                <a:gd name="T0" fmla="*/ 1540224191 w 21600"/>
                <a:gd name="T1" fmla="*/ 2147483646 h 21600"/>
                <a:gd name="T2" fmla="*/ 1540224191 w 21600"/>
                <a:gd name="T3" fmla="*/ 2147483646 h 21600"/>
                <a:gd name="T4" fmla="*/ 1540224191 w 21600"/>
                <a:gd name="T5" fmla="*/ 2147483646 h 21600"/>
                <a:gd name="T6" fmla="*/ 1540224191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691" y="0"/>
                  </a:moveTo>
                  <a:lnTo>
                    <a:pt x="0" y="3197"/>
                  </a:lnTo>
                  <a:lnTo>
                    <a:pt x="349" y="9792"/>
                  </a:lnTo>
                  <a:lnTo>
                    <a:pt x="3031" y="18244"/>
                  </a:lnTo>
                  <a:lnTo>
                    <a:pt x="15055" y="21600"/>
                  </a:lnTo>
                  <a:lnTo>
                    <a:pt x="21600" y="13149"/>
                  </a:lnTo>
                  <a:lnTo>
                    <a:pt x="17522" y="4680"/>
                  </a:lnTo>
                  <a:lnTo>
                    <a:pt x="106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1" name="Shape 1403">
              <a:extLst>
                <a:ext uri="{FF2B5EF4-FFF2-40B4-BE49-F238E27FC236}">
                  <a16:creationId xmlns:a16="http://schemas.microsoft.com/office/drawing/2014/main" id="{F424E7DA-DA44-B24E-A65D-D7E40046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5153" y="5547905"/>
              <a:ext cx="36328" cy="60082"/>
            </a:xfrm>
            <a:custGeom>
              <a:avLst/>
              <a:gdLst>
                <a:gd name="T0" fmla="*/ 9294138 w 21600"/>
                <a:gd name="T1" fmla="*/ 2147483646 h 21600"/>
                <a:gd name="T2" fmla="*/ 9294138 w 21600"/>
                <a:gd name="T3" fmla="*/ 2147483646 h 21600"/>
                <a:gd name="T4" fmla="*/ 9294138 w 21600"/>
                <a:gd name="T5" fmla="*/ 2147483646 h 21600"/>
                <a:gd name="T6" fmla="*/ 9294138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036" y="0"/>
                  </a:moveTo>
                  <a:lnTo>
                    <a:pt x="0" y="11875"/>
                  </a:lnTo>
                  <a:lnTo>
                    <a:pt x="4136" y="21600"/>
                  </a:lnTo>
                  <a:lnTo>
                    <a:pt x="17945" y="19175"/>
                  </a:lnTo>
                  <a:lnTo>
                    <a:pt x="21600" y="1742"/>
                  </a:lnTo>
                  <a:lnTo>
                    <a:pt x="903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2" name="Shape 1404">
              <a:extLst>
                <a:ext uri="{FF2B5EF4-FFF2-40B4-BE49-F238E27FC236}">
                  <a16:creationId xmlns:a16="http://schemas.microsoft.com/office/drawing/2014/main" id="{88250A42-2A3B-8B44-B89D-4C93C04B6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4436" y="5368969"/>
              <a:ext cx="40990" cy="67363"/>
            </a:xfrm>
            <a:custGeom>
              <a:avLst/>
              <a:gdLst>
                <a:gd name="T0" fmla="*/ 44661602 w 21600"/>
                <a:gd name="T1" fmla="*/ 2147483646 h 21600"/>
                <a:gd name="T2" fmla="*/ 44661602 w 21600"/>
                <a:gd name="T3" fmla="*/ 2147483646 h 21600"/>
                <a:gd name="T4" fmla="*/ 44661602 w 21600"/>
                <a:gd name="T5" fmla="*/ 2147483646 h 21600"/>
                <a:gd name="T6" fmla="*/ 44661602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910" y="0"/>
                  </a:moveTo>
                  <a:lnTo>
                    <a:pt x="880" y="2109"/>
                  </a:lnTo>
                  <a:lnTo>
                    <a:pt x="0" y="13088"/>
                  </a:lnTo>
                  <a:lnTo>
                    <a:pt x="7921" y="21600"/>
                  </a:lnTo>
                  <a:lnTo>
                    <a:pt x="21600" y="7612"/>
                  </a:lnTo>
                  <a:lnTo>
                    <a:pt x="1191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3" name="Shape 1405">
              <a:extLst>
                <a:ext uri="{FF2B5EF4-FFF2-40B4-BE49-F238E27FC236}">
                  <a16:creationId xmlns:a16="http://schemas.microsoft.com/office/drawing/2014/main" id="{40BF83A7-AFC6-574C-AC83-24940C48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9" y="5267233"/>
              <a:ext cx="41140" cy="45651"/>
            </a:xfrm>
            <a:custGeom>
              <a:avLst/>
              <a:gdLst>
                <a:gd name="T0" fmla="*/ 46833726 w 21600"/>
                <a:gd name="T1" fmla="*/ 181139033 h 21600"/>
                <a:gd name="T2" fmla="*/ 46833726 w 21600"/>
                <a:gd name="T3" fmla="*/ 181139033 h 21600"/>
                <a:gd name="T4" fmla="*/ 46833726 w 21600"/>
                <a:gd name="T5" fmla="*/ 181139033 h 21600"/>
                <a:gd name="T6" fmla="*/ 46833726 w 21600"/>
                <a:gd name="T7" fmla="*/ 18113903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498" y="0"/>
                  </a:moveTo>
                  <a:lnTo>
                    <a:pt x="0" y="9289"/>
                  </a:lnTo>
                  <a:lnTo>
                    <a:pt x="7613" y="17722"/>
                  </a:lnTo>
                  <a:lnTo>
                    <a:pt x="19807" y="21600"/>
                  </a:lnTo>
                  <a:lnTo>
                    <a:pt x="21600" y="4514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4" name="Shape 1406">
              <a:extLst>
                <a:ext uri="{FF2B5EF4-FFF2-40B4-BE49-F238E27FC236}">
                  <a16:creationId xmlns:a16="http://schemas.microsoft.com/office/drawing/2014/main" id="{BD84F241-ABFA-8F42-8117-853767DA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5500" y="8108575"/>
              <a:ext cx="743003" cy="232487"/>
            </a:xfrm>
            <a:custGeom>
              <a:avLst/>
              <a:gdLst>
                <a:gd name="T0" fmla="*/ 2147483646 w 21600"/>
                <a:gd name="T1" fmla="*/ 2147483646 h 20258"/>
                <a:gd name="T2" fmla="*/ 2147483646 w 21600"/>
                <a:gd name="T3" fmla="*/ 2147483646 h 20258"/>
                <a:gd name="T4" fmla="*/ 2147483646 w 21600"/>
                <a:gd name="T5" fmla="*/ 2147483646 h 20258"/>
                <a:gd name="T6" fmla="*/ 2147483646 w 21600"/>
                <a:gd name="T7" fmla="*/ 2147483646 h 2025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258" extrusionOk="0">
                  <a:moveTo>
                    <a:pt x="0" y="14220"/>
                  </a:moveTo>
                  <a:lnTo>
                    <a:pt x="613" y="10143"/>
                  </a:lnTo>
                  <a:lnTo>
                    <a:pt x="2247" y="6258"/>
                  </a:lnTo>
                  <a:lnTo>
                    <a:pt x="3538" y="5398"/>
                  </a:lnTo>
                  <a:lnTo>
                    <a:pt x="5022" y="3450"/>
                  </a:lnTo>
                  <a:lnTo>
                    <a:pt x="6054" y="2255"/>
                  </a:lnTo>
                  <a:lnTo>
                    <a:pt x="7558" y="1542"/>
                  </a:lnTo>
                  <a:lnTo>
                    <a:pt x="9385" y="0"/>
                  </a:lnTo>
                  <a:cubicBezTo>
                    <a:pt x="9830" y="32"/>
                    <a:pt x="10273" y="131"/>
                    <a:pt x="10715" y="295"/>
                  </a:cubicBezTo>
                  <a:cubicBezTo>
                    <a:pt x="11331" y="526"/>
                    <a:pt x="11942" y="884"/>
                    <a:pt x="12542" y="1369"/>
                  </a:cubicBezTo>
                  <a:lnTo>
                    <a:pt x="14366" y="1488"/>
                  </a:lnTo>
                  <a:lnTo>
                    <a:pt x="15018" y="2024"/>
                  </a:lnTo>
                  <a:cubicBezTo>
                    <a:pt x="15400" y="3033"/>
                    <a:pt x="15828" y="3875"/>
                    <a:pt x="16289" y="4524"/>
                  </a:cubicBezTo>
                  <a:cubicBezTo>
                    <a:pt x="16814" y="5262"/>
                    <a:pt x="17376" y="5742"/>
                    <a:pt x="17952" y="5944"/>
                  </a:cubicBezTo>
                  <a:lnTo>
                    <a:pt x="19084" y="6301"/>
                  </a:lnTo>
                  <a:lnTo>
                    <a:pt x="20389" y="7015"/>
                  </a:lnTo>
                  <a:lnTo>
                    <a:pt x="21600" y="8741"/>
                  </a:lnTo>
                  <a:lnTo>
                    <a:pt x="21441" y="11114"/>
                  </a:lnTo>
                  <a:lnTo>
                    <a:pt x="20766" y="12178"/>
                  </a:lnTo>
                  <a:lnTo>
                    <a:pt x="19161" y="13896"/>
                  </a:lnTo>
                  <a:lnTo>
                    <a:pt x="18031" y="15146"/>
                  </a:lnTo>
                  <a:cubicBezTo>
                    <a:pt x="17549" y="14608"/>
                    <a:pt x="17009" y="14808"/>
                    <a:pt x="16584" y="15681"/>
                  </a:cubicBezTo>
                  <a:cubicBezTo>
                    <a:pt x="16194" y="16484"/>
                    <a:pt x="15934" y="17809"/>
                    <a:pt x="15492" y="18345"/>
                  </a:cubicBezTo>
                  <a:cubicBezTo>
                    <a:pt x="15117" y="18799"/>
                    <a:pt x="14689" y="18593"/>
                    <a:pt x="14381" y="17809"/>
                  </a:cubicBezTo>
                  <a:lnTo>
                    <a:pt x="15053" y="13666"/>
                  </a:lnTo>
                  <a:lnTo>
                    <a:pt x="13847" y="14915"/>
                  </a:lnTo>
                  <a:cubicBezTo>
                    <a:pt x="13591" y="14965"/>
                    <a:pt x="13334" y="14965"/>
                    <a:pt x="13078" y="14915"/>
                  </a:cubicBezTo>
                  <a:cubicBezTo>
                    <a:pt x="12502" y="14804"/>
                    <a:pt x="11934" y="14443"/>
                    <a:pt x="11393" y="13844"/>
                  </a:cubicBezTo>
                  <a:lnTo>
                    <a:pt x="11097" y="11716"/>
                  </a:lnTo>
                  <a:lnTo>
                    <a:pt x="12539" y="11478"/>
                  </a:lnTo>
                  <a:lnTo>
                    <a:pt x="13155" y="9455"/>
                  </a:lnTo>
                  <a:lnTo>
                    <a:pt x="11789" y="9455"/>
                  </a:lnTo>
                  <a:lnTo>
                    <a:pt x="10226" y="11173"/>
                  </a:lnTo>
                  <a:lnTo>
                    <a:pt x="8997" y="10638"/>
                  </a:lnTo>
                  <a:lnTo>
                    <a:pt x="8109" y="9931"/>
                  </a:lnTo>
                  <a:lnTo>
                    <a:pt x="7039" y="9931"/>
                  </a:lnTo>
                  <a:lnTo>
                    <a:pt x="5391" y="9574"/>
                  </a:lnTo>
                  <a:cubicBezTo>
                    <a:pt x="5206" y="9574"/>
                    <a:pt x="5021" y="9574"/>
                    <a:pt x="4835" y="9574"/>
                  </a:cubicBezTo>
                  <a:cubicBezTo>
                    <a:pt x="4650" y="9574"/>
                    <a:pt x="4465" y="9574"/>
                    <a:pt x="4280" y="9574"/>
                  </a:cubicBezTo>
                  <a:lnTo>
                    <a:pt x="3270" y="12133"/>
                  </a:lnTo>
                  <a:lnTo>
                    <a:pt x="5669" y="11821"/>
                  </a:lnTo>
                  <a:lnTo>
                    <a:pt x="7258" y="14246"/>
                  </a:lnTo>
                  <a:lnTo>
                    <a:pt x="6069" y="15793"/>
                  </a:lnTo>
                  <a:lnTo>
                    <a:pt x="5237" y="16976"/>
                  </a:lnTo>
                  <a:cubicBezTo>
                    <a:pt x="5476" y="20061"/>
                    <a:pt x="4041" y="21600"/>
                    <a:pt x="3572" y="18761"/>
                  </a:cubicBezTo>
                  <a:cubicBezTo>
                    <a:pt x="3449" y="18015"/>
                    <a:pt x="3506" y="17140"/>
                    <a:pt x="3453" y="16328"/>
                  </a:cubicBezTo>
                  <a:cubicBezTo>
                    <a:pt x="3385" y="15280"/>
                    <a:pt x="3140" y="14398"/>
                    <a:pt x="2798" y="14127"/>
                  </a:cubicBezTo>
                  <a:cubicBezTo>
                    <a:pt x="2476" y="13872"/>
                    <a:pt x="2134" y="14221"/>
                    <a:pt x="1932" y="15012"/>
                  </a:cubicBezTo>
                  <a:lnTo>
                    <a:pt x="1279" y="15719"/>
                  </a:lnTo>
                  <a:lnTo>
                    <a:pt x="108" y="16433"/>
                  </a:lnTo>
                  <a:lnTo>
                    <a:pt x="0" y="142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5" name="Shape 1407">
              <a:extLst>
                <a:ext uri="{FF2B5EF4-FFF2-40B4-BE49-F238E27FC236}">
                  <a16:creationId xmlns:a16="http://schemas.microsoft.com/office/drawing/2014/main" id="{427CC772-8BB8-804D-9066-38C0B56B8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6808" y="8366063"/>
              <a:ext cx="177516" cy="78464"/>
            </a:xfrm>
            <a:custGeom>
              <a:avLst/>
              <a:gdLst>
                <a:gd name="T0" fmla="*/ 2147483646 w 21450"/>
                <a:gd name="T1" fmla="*/ 2147483646 h 21213"/>
                <a:gd name="T2" fmla="*/ 2147483646 w 21450"/>
                <a:gd name="T3" fmla="*/ 2147483646 h 21213"/>
                <a:gd name="T4" fmla="*/ 2147483646 w 21450"/>
                <a:gd name="T5" fmla="*/ 2147483646 h 21213"/>
                <a:gd name="T6" fmla="*/ 2147483646 w 21450"/>
                <a:gd name="T7" fmla="*/ 2147483646 h 2121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50" h="21213" extrusionOk="0">
                  <a:moveTo>
                    <a:pt x="9324" y="5830"/>
                  </a:moveTo>
                  <a:lnTo>
                    <a:pt x="4847" y="6015"/>
                  </a:lnTo>
                  <a:lnTo>
                    <a:pt x="0" y="9579"/>
                  </a:lnTo>
                  <a:lnTo>
                    <a:pt x="5079" y="21213"/>
                  </a:lnTo>
                  <a:lnTo>
                    <a:pt x="12286" y="21213"/>
                  </a:lnTo>
                  <a:lnTo>
                    <a:pt x="15990" y="15119"/>
                  </a:lnTo>
                  <a:lnTo>
                    <a:pt x="21426" y="10133"/>
                  </a:lnTo>
                  <a:cubicBezTo>
                    <a:pt x="21600" y="6572"/>
                    <a:pt x="20830" y="3110"/>
                    <a:pt x="19456" y="1272"/>
                  </a:cubicBezTo>
                  <a:cubicBezTo>
                    <a:pt x="18408" y="-129"/>
                    <a:pt x="17133" y="-387"/>
                    <a:pt x="15990" y="571"/>
                  </a:cubicBezTo>
                  <a:lnTo>
                    <a:pt x="9324" y="583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6" name="Shape 1408">
              <a:extLst>
                <a:ext uri="{FF2B5EF4-FFF2-40B4-BE49-F238E27FC236}">
                  <a16:creationId xmlns:a16="http://schemas.microsoft.com/office/drawing/2014/main" id="{2BA6DBFC-1E0E-914B-9F44-ACFD8C406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7045" y="8328879"/>
              <a:ext cx="64502" cy="38930"/>
            </a:xfrm>
            <a:custGeom>
              <a:avLst/>
              <a:gdLst>
                <a:gd name="T0" fmla="*/ 2147483646 w 21600"/>
                <a:gd name="T1" fmla="*/ 22845683 h 21600"/>
                <a:gd name="T2" fmla="*/ 2147483646 w 21600"/>
                <a:gd name="T3" fmla="*/ 22845683 h 21600"/>
                <a:gd name="T4" fmla="*/ 2147483646 w 21600"/>
                <a:gd name="T5" fmla="*/ 22845683 h 21600"/>
                <a:gd name="T6" fmla="*/ 2147483646 w 21600"/>
                <a:gd name="T7" fmla="*/ 2284568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636" y="668"/>
                  </a:moveTo>
                  <a:lnTo>
                    <a:pt x="0" y="6733"/>
                  </a:lnTo>
                  <a:lnTo>
                    <a:pt x="107" y="21600"/>
                  </a:lnTo>
                  <a:lnTo>
                    <a:pt x="16082" y="14778"/>
                  </a:lnTo>
                  <a:lnTo>
                    <a:pt x="21600" y="0"/>
                  </a:lnTo>
                  <a:lnTo>
                    <a:pt x="10636" y="6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7" name="Shape 1409">
              <a:extLst>
                <a:ext uri="{FF2B5EF4-FFF2-40B4-BE49-F238E27FC236}">
                  <a16:creationId xmlns:a16="http://schemas.microsoft.com/office/drawing/2014/main" id="{4E2C0E4A-E48C-D544-AF06-CAC4EE43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779" y="8364925"/>
              <a:ext cx="56051" cy="43699"/>
            </a:xfrm>
            <a:custGeom>
              <a:avLst/>
              <a:gdLst>
                <a:gd name="T0" fmla="*/ 2147483646 w 21600"/>
                <a:gd name="T1" fmla="*/ 102628795 h 21600"/>
                <a:gd name="T2" fmla="*/ 2147483646 w 21600"/>
                <a:gd name="T3" fmla="*/ 102628795 h 21600"/>
                <a:gd name="T4" fmla="*/ 2147483646 w 21600"/>
                <a:gd name="T5" fmla="*/ 102628795 h 21600"/>
                <a:gd name="T6" fmla="*/ 2147483646 w 21600"/>
                <a:gd name="T7" fmla="*/ 10262879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390" y="0"/>
                  </a:moveTo>
                  <a:lnTo>
                    <a:pt x="0" y="9116"/>
                  </a:lnTo>
                  <a:lnTo>
                    <a:pt x="4193" y="21600"/>
                  </a:lnTo>
                  <a:lnTo>
                    <a:pt x="16108" y="16535"/>
                  </a:lnTo>
                  <a:lnTo>
                    <a:pt x="21600" y="3705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8" name="Shape 1410">
              <a:extLst>
                <a:ext uri="{FF2B5EF4-FFF2-40B4-BE49-F238E27FC236}">
                  <a16:creationId xmlns:a16="http://schemas.microsoft.com/office/drawing/2014/main" id="{BE12968B-E9A7-A64D-8D8C-2B658DF44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7539" y="7816340"/>
              <a:ext cx="317267" cy="248111"/>
            </a:xfrm>
            <a:custGeom>
              <a:avLst/>
              <a:gdLst>
                <a:gd name="T0" fmla="*/ 2147483646 w 21432"/>
                <a:gd name="T1" fmla="*/ 2147483646 h 21600"/>
                <a:gd name="T2" fmla="*/ 2147483646 w 21432"/>
                <a:gd name="T3" fmla="*/ 2147483646 h 21600"/>
                <a:gd name="T4" fmla="*/ 2147483646 w 21432"/>
                <a:gd name="T5" fmla="*/ 2147483646 h 21600"/>
                <a:gd name="T6" fmla="*/ 2147483646 w 2143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32" h="21600" extrusionOk="0">
                  <a:moveTo>
                    <a:pt x="2011" y="2763"/>
                  </a:moveTo>
                  <a:lnTo>
                    <a:pt x="4225" y="2050"/>
                  </a:lnTo>
                  <a:lnTo>
                    <a:pt x="4801" y="0"/>
                  </a:lnTo>
                  <a:lnTo>
                    <a:pt x="6317" y="125"/>
                  </a:lnTo>
                  <a:lnTo>
                    <a:pt x="8486" y="894"/>
                  </a:lnTo>
                  <a:lnTo>
                    <a:pt x="10100" y="2559"/>
                  </a:lnTo>
                  <a:lnTo>
                    <a:pt x="8722" y="6602"/>
                  </a:lnTo>
                  <a:lnTo>
                    <a:pt x="11161" y="8200"/>
                  </a:lnTo>
                  <a:lnTo>
                    <a:pt x="13007" y="8319"/>
                  </a:lnTo>
                  <a:lnTo>
                    <a:pt x="13745" y="10578"/>
                  </a:lnTo>
                  <a:lnTo>
                    <a:pt x="15077" y="11225"/>
                  </a:lnTo>
                  <a:lnTo>
                    <a:pt x="17845" y="12109"/>
                  </a:lnTo>
                  <a:lnTo>
                    <a:pt x="18814" y="14361"/>
                  </a:lnTo>
                  <a:lnTo>
                    <a:pt x="20924" y="15179"/>
                  </a:lnTo>
                  <a:lnTo>
                    <a:pt x="20094" y="17141"/>
                  </a:lnTo>
                  <a:lnTo>
                    <a:pt x="21063" y="18984"/>
                  </a:lnTo>
                  <a:lnTo>
                    <a:pt x="21432" y="21481"/>
                  </a:lnTo>
                  <a:lnTo>
                    <a:pt x="19691" y="21600"/>
                  </a:lnTo>
                  <a:lnTo>
                    <a:pt x="16507" y="19638"/>
                  </a:lnTo>
                  <a:lnTo>
                    <a:pt x="14345" y="20174"/>
                  </a:lnTo>
                  <a:lnTo>
                    <a:pt x="12228" y="16190"/>
                  </a:lnTo>
                  <a:lnTo>
                    <a:pt x="15504" y="15714"/>
                  </a:lnTo>
                  <a:lnTo>
                    <a:pt x="18272" y="17081"/>
                  </a:lnTo>
                  <a:lnTo>
                    <a:pt x="16427" y="13878"/>
                  </a:lnTo>
                  <a:lnTo>
                    <a:pt x="14212" y="12986"/>
                  </a:lnTo>
                  <a:lnTo>
                    <a:pt x="12389" y="13150"/>
                  </a:lnTo>
                  <a:lnTo>
                    <a:pt x="10313" y="11077"/>
                  </a:lnTo>
                  <a:lnTo>
                    <a:pt x="8618" y="8468"/>
                  </a:lnTo>
                  <a:lnTo>
                    <a:pt x="7107" y="8118"/>
                  </a:lnTo>
                  <a:lnTo>
                    <a:pt x="6143" y="6878"/>
                  </a:lnTo>
                  <a:lnTo>
                    <a:pt x="5867" y="5153"/>
                  </a:lnTo>
                  <a:lnTo>
                    <a:pt x="3796" y="6045"/>
                  </a:lnTo>
                  <a:lnTo>
                    <a:pt x="1818" y="6937"/>
                  </a:lnTo>
                  <a:cubicBezTo>
                    <a:pt x="1194" y="7473"/>
                    <a:pt x="346" y="7126"/>
                    <a:pt x="77" y="6223"/>
                  </a:cubicBezTo>
                  <a:cubicBezTo>
                    <a:pt x="-168" y="5402"/>
                    <a:pt x="194" y="4488"/>
                    <a:pt x="854" y="4261"/>
                  </a:cubicBezTo>
                  <a:lnTo>
                    <a:pt x="2011" y="27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49" name="Shape 1411">
              <a:extLst>
                <a:ext uri="{FF2B5EF4-FFF2-40B4-BE49-F238E27FC236}">
                  <a16:creationId xmlns:a16="http://schemas.microsoft.com/office/drawing/2014/main" id="{F8967A28-0BC4-C542-B177-A9588F52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0625" y="7915953"/>
              <a:ext cx="82055" cy="14880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232" y="0"/>
                  </a:moveTo>
                  <a:lnTo>
                    <a:pt x="6579" y="4363"/>
                  </a:lnTo>
                  <a:lnTo>
                    <a:pt x="409" y="9021"/>
                  </a:lnTo>
                  <a:lnTo>
                    <a:pt x="0" y="12293"/>
                  </a:lnTo>
                  <a:lnTo>
                    <a:pt x="4904" y="15849"/>
                  </a:lnTo>
                  <a:lnTo>
                    <a:pt x="12094" y="19320"/>
                  </a:lnTo>
                  <a:lnTo>
                    <a:pt x="17646" y="21600"/>
                  </a:lnTo>
                  <a:lnTo>
                    <a:pt x="21600" y="18031"/>
                  </a:lnTo>
                  <a:lnTo>
                    <a:pt x="21600" y="12392"/>
                  </a:lnTo>
                  <a:lnTo>
                    <a:pt x="18545" y="9529"/>
                  </a:lnTo>
                  <a:lnTo>
                    <a:pt x="15016" y="6393"/>
                  </a:lnTo>
                  <a:lnTo>
                    <a:pt x="14499" y="3531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0" name="Shape 1412">
              <a:extLst>
                <a:ext uri="{FF2B5EF4-FFF2-40B4-BE49-F238E27FC236}">
                  <a16:creationId xmlns:a16="http://schemas.microsoft.com/office/drawing/2014/main" id="{D74A8660-B311-8A4E-A7E0-1EBFBA0AE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2698" y="8011899"/>
              <a:ext cx="56016" cy="93619"/>
            </a:xfrm>
            <a:custGeom>
              <a:avLst/>
              <a:gdLst>
                <a:gd name="T0" fmla="*/ 2147483646 w 20973"/>
                <a:gd name="T1" fmla="*/ 2147483646 h 21211"/>
                <a:gd name="T2" fmla="*/ 2147483646 w 20973"/>
                <a:gd name="T3" fmla="*/ 2147483646 h 21211"/>
                <a:gd name="T4" fmla="*/ 2147483646 w 20973"/>
                <a:gd name="T5" fmla="*/ 2147483646 h 21211"/>
                <a:gd name="T6" fmla="*/ 2147483646 w 20973"/>
                <a:gd name="T7" fmla="*/ 2147483646 h 2121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73" h="21211" extrusionOk="0">
                  <a:moveTo>
                    <a:pt x="11293" y="0"/>
                  </a:moveTo>
                  <a:lnTo>
                    <a:pt x="6627" y="5552"/>
                  </a:lnTo>
                  <a:lnTo>
                    <a:pt x="112" y="8400"/>
                  </a:lnTo>
                  <a:lnTo>
                    <a:pt x="0" y="15188"/>
                  </a:lnTo>
                  <a:lnTo>
                    <a:pt x="4724" y="20914"/>
                  </a:lnTo>
                  <a:cubicBezTo>
                    <a:pt x="8686" y="21600"/>
                    <a:pt x="12952" y="21081"/>
                    <a:pt x="16167" y="19521"/>
                  </a:cubicBezTo>
                  <a:cubicBezTo>
                    <a:pt x="19834" y="17742"/>
                    <a:pt x="21600" y="14892"/>
                    <a:pt x="20771" y="12093"/>
                  </a:cubicBezTo>
                  <a:lnTo>
                    <a:pt x="18469" y="3584"/>
                  </a:lnTo>
                  <a:lnTo>
                    <a:pt x="112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1" name="Shape 1413">
              <a:extLst>
                <a:ext uri="{FF2B5EF4-FFF2-40B4-BE49-F238E27FC236}">
                  <a16:creationId xmlns:a16="http://schemas.microsoft.com/office/drawing/2014/main" id="{5CBC8DD4-FAC4-404C-9D51-3AE104598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1966" y="8047084"/>
              <a:ext cx="116788" cy="58304"/>
            </a:xfrm>
            <a:custGeom>
              <a:avLst/>
              <a:gdLst>
                <a:gd name="T0" fmla="*/ 2147483646 w 20516"/>
                <a:gd name="T1" fmla="*/ 2147483646 h 20408"/>
                <a:gd name="T2" fmla="*/ 2147483646 w 20516"/>
                <a:gd name="T3" fmla="*/ 2147483646 h 20408"/>
                <a:gd name="T4" fmla="*/ 2147483646 w 20516"/>
                <a:gd name="T5" fmla="*/ 2147483646 h 20408"/>
                <a:gd name="T6" fmla="*/ 2147483646 w 20516"/>
                <a:gd name="T7" fmla="*/ 2147483646 h 2040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516" h="20408" extrusionOk="0">
                  <a:moveTo>
                    <a:pt x="4937" y="0"/>
                  </a:moveTo>
                  <a:lnTo>
                    <a:pt x="649" y="3882"/>
                  </a:lnTo>
                  <a:lnTo>
                    <a:pt x="0" y="17047"/>
                  </a:lnTo>
                  <a:lnTo>
                    <a:pt x="5619" y="16300"/>
                  </a:lnTo>
                  <a:lnTo>
                    <a:pt x="11978" y="14148"/>
                  </a:lnTo>
                  <a:cubicBezTo>
                    <a:pt x="12597" y="18932"/>
                    <a:pt x="15156" y="21600"/>
                    <a:pt x="17481" y="19887"/>
                  </a:cubicBezTo>
                  <a:cubicBezTo>
                    <a:pt x="21175" y="17165"/>
                    <a:pt x="21600" y="7095"/>
                    <a:pt x="18187" y="3182"/>
                  </a:cubicBezTo>
                  <a:lnTo>
                    <a:pt x="13868" y="313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2" name="Shape 1414">
              <a:extLst>
                <a:ext uri="{FF2B5EF4-FFF2-40B4-BE49-F238E27FC236}">
                  <a16:creationId xmlns:a16="http://schemas.microsoft.com/office/drawing/2014/main" id="{E8DE07CD-F2CB-664A-BFE9-3FF5B4E90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701" y="8105560"/>
              <a:ext cx="71424" cy="61246"/>
            </a:xfrm>
            <a:custGeom>
              <a:avLst/>
              <a:gdLst>
                <a:gd name="T0" fmla="*/ 2147483646 w 21600"/>
                <a:gd name="T1" fmla="*/ 2147483646 h 21456"/>
                <a:gd name="T2" fmla="*/ 2147483646 w 21600"/>
                <a:gd name="T3" fmla="*/ 2147483646 h 21456"/>
                <a:gd name="T4" fmla="*/ 2147483646 w 21600"/>
                <a:gd name="T5" fmla="*/ 2147483646 h 21456"/>
                <a:gd name="T6" fmla="*/ 2147483646 w 21600"/>
                <a:gd name="T7" fmla="*/ 2147483646 h 214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56" extrusionOk="0">
                  <a:moveTo>
                    <a:pt x="12529" y="0"/>
                  </a:moveTo>
                  <a:lnTo>
                    <a:pt x="9020" y="6402"/>
                  </a:lnTo>
                  <a:lnTo>
                    <a:pt x="0" y="10890"/>
                  </a:lnTo>
                  <a:lnTo>
                    <a:pt x="1726" y="19983"/>
                  </a:lnTo>
                  <a:cubicBezTo>
                    <a:pt x="4112" y="21109"/>
                    <a:pt x="6687" y="21600"/>
                    <a:pt x="9259" y="21419"/>
                  </a:cubicBezTo>
                  <a:cubicBezTo>
                    <a:pt x="14047" y="21082"/>
                    <a:pt x="18507" y="18488"/>
                    <a:pt x="21600" y="14240"/>
                  </a:cubicBezTo>
                  <a:lnTo>
                    <a:pt x="1252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3" name="Shape 1415">
              <a:extLst>
                <a:ext uri="{FF2B5EF4-FFF2-40B4-BE49-F238E27FC236}">
                  <a16:creationId xmlns:a16="http://schemas.microsoft.com/office/drawing/2014/main" id="{4415D249-3CF0-3347-B98E-A9044D39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8316" y="8087804"/>
              <a:ext cx="36253" cy="50026"/>
            </a:xfrm>
            <a:custGeom>
              <a:avLst/>
              <a:gdLst>
                <a:gd name="T0" fmla="*/ 9047550 w 21600"/>
                <a:gd name="T1" fmla="*/ 595134216 h 21600"/>
                <a:gd name="T2" fmla="*/ 9047550 w 21600"/>
                <a:gd name="T3" fmla="*/ 595134216 h 21600"/>
                <a:gd name="T4" fmla="*/ 9047550 w 21600"/>
                <a:gd name="T5" fmla="*/ 595134216 h 21600"/>
                <a:gd name="T6" fmla="*/ 9047550 w 21600"/>
                <a:gd name="T7" fmla="*/ 59513421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532" y="0"/>
                  </a:moveTo>
                  <a:lnTo>
                    <a:pt x="0" y="8076"/>
                  </a:lnTo>
                  <a:lnTo>
                    <a:pt x="7701" y="21600"/>
                  </a:lnTo>
                  <a:lnTo>
                    <a:pt x="21600" y="12165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4" name="Shape 1416">
              <a:extLst>
                <a:ext uri="{FF2B5EF4-FFF2-40B4-BE49-F238E27FC236}">
                  <a16:creationId xmlns:a16="http://schemas.microsoft.com/office/drawing/2014/main" id="{B02E71C3-794A-6D4D-9084-4E568D1B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2334" y="8128571"/>
              <a:ext cx="402661" cy="237740"/>
            </a:xfrm>
            <a:custGeom>
              <a:avLst/>
              <a:gdLst>
                <a:gd name="T0" fmla="*/ 2147483646 w 21442"/>
                <a:gd name="T1" fmla="*/ 2147483646 h 21600"/>
                <a:gd name="T2" fmla="*/ 2147483646 w 21442"/>
                <a:gd name="T3" fmla="*/ 2147483646 h 21600"/>
                <a:gd name="T4" fmla="*/ 2147483646 w 21442"/>
                <a:gd name="T5" fmla="*/ 2147483646 h 21600"/>
                <a:gd name="T6" fmla="*/ 2147483646 w 2144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42" h="21600" extrusionOk="0">
                  <a:moveTo>
                    <a:pt x="10688" y="2269"/>
                  </a:moveTo>
                  <a:lnTo>
                    <a:pt x="8365" y="5138"/>
                  </a:lnTo>
                  <a:lnTo>
                    <a:pt x="6581" y="4846"/>
                  </a:lnTo>
                  <a:lnTo>
                    <a:pt x="5179" y="5025"/>
                  </a:lnTo>
                  <a:lnTo>
                    <a:pt x="3513" y="7003"/>
                  </a:lnTo>
                  <a:lnTo>
                    <a:pt x="2812" y="9539"/>
                  </a:lnTo>
                  <a:lnTo>
                    <a:pt x="3993" y="10283"/>
                  </a:lnTo>
                  <a:lnTo>
                    <a:pt x="4866" y="12828"/>
                  </a:lnTo>
                  <a:lnTo>
                    <a:pt x="3561" y="14674"/>
                  </a:lnTo>
                  <a:lnTo>
                    <a:pt x="3379" y="16597"/>
                  </a:lnTo>
                  <a:lnTo>
                    <a:pt x="907" y="17342"/>
                  </a:lnTo>
                  <a:lnTo>
                    <a:pt x="0" y="20483"/>
                  </a:lnTo>
                  <a:lnTo>
                    <a:pt x="1965" y="21600"/>
                  </a:lnTo>
                  <a:cubicBezTo>
                    <a:pt x="2527" y="21022"/>
                    <a:pt x="3095" y="20464"/>
                    <a:pt x="3670" y="19925"/>
                  </a:cubicBezTo>
                  <a:cubicBezTo>
                    <a:pt x="4635" y="19021"/>
                    <a:pt x="5617" y="18172"/>
                    <a:pt x="6616" y="17381"/>
                  </a:cubicBezTo>
                  <a:cubicBezTo>
                    <a:pt x="6992" y="15657"/>
                    <a:pt x="8163" y="14875"/>
                    <a:pt x="9125" y="15705"/>
                  </a:cubicBezTo>
                  <a:cubicBezTo>
                    <a:pt x="9895" y="16371"/>
                    <a:pt x="10265" y="17898"/>
                    <a:pt x="9993" y="19297"/>
                  </a:cubicBezTo>
                  <a:lnTo>
                    <a:pt x="11916" y="15876"/>
                  </a:lnTo>
                  <a:cubicBezTo>
                    <a:pt x="11807" y="14699"/>
                    <a:pt x="12006" y="13499"/>
                    <a:pt x="12461" y="12595"/>
                  </a:cubicBezTo>
                  <a:cubicBezTo>
                    <a:pt x="13240" y="11050"/>
                    <a:pt x="14550" y="10660"/>
                    <a:pt x="15589" y="11665"/>
                  </a:cubicBezTo>
                  <a:lnTo>
                    <a:pt x="18025" y="8500"/>
                  </a:lnTo>
                  <a:cubicBezTo>
                    <a:pt x="18812" y="9933"/>
                    <a:pt x="20144" y="9933"/>
                    <a:pt x="20930" y="8500"/>
                  </a:cubicBezTo>
                  <a:cubicBezTo>
                    <a:pt x="21483" y="7493"/>
                    <a:pt x="21600" y="5997"/>
                    <a:pt x="21221" y="4778"/>
                  </a:cubicBezTo>
                  <a:lnTo>
                    <a:pt x="16857" y="0"/>
                  </a:lnTo>
                  <a:cubicBezTo>
                    <a:pt x="16003" y="558"/>
                    <a:pt x="15155" y="1138"/>
                    <a:pt x="14311" y="1740"/>
                  </a:cubicBezTo>
                  <a:cubicBezTo>
                    <a:pt x="13470" y="2341"/>
                    <a:pt x="12633" y="2964"/>
                    <a:pt x="11802" y="3609"/>
                  </a:cubicBezTo>
                  <a:lnTo>
                    <a:pt x="10688" y="22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5" name="Shape 1417">
              <a:extLst>
                <a:ext uri="{FF2B5EF4-FFF2-40B4-BE49-F238E27FC236}">
                  <a16:creationId xmlns:a16="http://schemas.microsoft.com/office/drawing/2014/main" id="{FFBAB370-4BBF-F84A-BF57-92FFB89C4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6627" y="8149195"/>
              <a:ext cx="96288" cy="6227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916" y="0"/>
                  </a:moveTo>
                  <a:lnTo>
                    <a:pt x="7327" y="1214"/>
                  </a:lnTo>
                  <a:lnTo>
                    <a:pt x="0" y="10763"/>
                  </a:lnTo>
                  <a:lnTo>
                    <a:pt x="5173" y="21600"/>
                  </a:lnTo>
                  <a:lnTo>
                    <a:pt x="16698" y="11889"/>
                  </a:lnTo>
                  <a:lnTo>
                    <a:pt x="21600" y="6440"/>
                  </a:lnTo>
                  <a:lnTo>
                    <a:pt x="139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6" name="Shape 1418">
              <a:extLst>
                <a:ext uri="{FF2B5EF4-FFF2-40B4-BE49-F238E27FC236}">
                  <a16:creationId xmlns:a16="http://schemas.microsoft.com/office/drawing/2014/main" id="{2DB4DD3F-EC00-4940-B0DC-F6FD6F27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5239" y="9598066"/>
              <a:ext cx="186982" cy="103757"/>
            </a:xfrm>
            <a:custGeom>
              <a:avLst/>
              <a:gdLst>
                <a:gd name="T0" fmla="*/ 2147483646 w 20918"/>
                <a:gd name="T1" fmla="*/ 2147483646 h 21600"/>
                <a:gd name="T2" fmla="*/ 2147483646 w 20918"/>
                <a:gd name="T3" fmla="*/ 2147483646 h 21600"/>
                <a:gd name="T4" fmla="*/ 2147483646 w 20918"/>
                <a:gd name="T5" fmla="*/ 2147483646 h 21600"/>
                <a:gd name="T6" fmla="*/ 2147483646 w 2091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18" h="21600" extrusionOk="0">
                  <a:moveTo>
                    <a:pt x="9444" y="0"/>
                  </a:moveTo>
                  <a:cubicBezTo>
                    <a:pt x="8750" y="158"/>
                    <a:pt x="8056" y="316"/>
                    <a:pt x="7362" y="474"/>
                  </a:cubicBezTo>
                  <a:cubicBezTo>
                    <a:pt x="6669" y="632"/>
                    <a:pt x="5975" y="790"/>
                    <a:pt x="5281" y="948"/>
                  </a:cubicBezTo>
                  <a:lnTo>
                    <a:pt x="0" y="7666"/>
                  </a:lnTo>
                  <a:lnTo>
                    <a:pt x="1291" y="12904"/>
                  </a:lnTo>
                  <a:lnTo>
                    <a:pt x="730" y="18969"/>
                  </a:lnTo>
                  <a:lnTo>
                    <a:pt x="4168" y="21600"/>
                  </a:lnTo>
                  <a:lnTo>
                    <a:pt x="6919" y="17642"/>
                  </a:lnTo>
                  <a:lnTo>
                    <a:pt x="11708" y="14231"/>
                  </a:lnTo>
                  <a:lnTo>
                    <a:pt x="14649" y="18187"/>
                  </a:lnTo>
                  <a:cubicBezTo>
                    <a:pt x="15852" y="19903"/>
                    <a:pt x="17488" y="20126"/>
                    <a:pt x="18814" y="18756"/>
                  </a:cubicBezTo>
                  <a:cubicBezTo>
                    <a:pt x="21018" y="16477"/>
                    <a:pt x="21600" y="11064"/>
                    <a:pt x="20036" y="7382"/>
                  </a:cubicBezTo>
                  <a:lnTo>
                    <a:pt x="10281" y="7951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57" name="Shape 1419">
              <a:extLst>
                <a:ext uri="{FF2B5EF4-FFF2-40B4-BE49-F238E27FC236}">
                  <a16:creationId xmlns:a16="http://schemas.microsoft.com/office/drawing/2014/main" id="{F6A45D6E-896D-674E-8246-F7ED5CE8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4872" y="6766211"/>
              <a:ext cx="145450" cy="37182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58"/>
                  </a:moveTo>
                  <a:lnTo>
                    <a:pt x="6998" y="0"/>
                  </a:lnTo>
                  <a:lnTo>
                    <a:pt x="7417" y="2219"/>
                  </a:lnTo>
                  <a:lnTo>
                    <a:pt x="11745" y="4335"/>
                  </a:lnTo>
                  <a:lnTo>
                    <a:pt x="14449" y="6610"/>
                  </a:lnTo>
                  <a:lnTo>
                    <a:pt x="16072" y="9777"/>
                  </a:lnTo>
                  <a:lnTo>
                    <a:pt x="16207" y="11728"/>
                  </a:lnTo>
                  <a:lnTo>
                    <a:pt x="18084" y="13467"/>
                  </a:lnTo>
                  <a:lnTo>
                    <a:pt x="18084" y="15319"/>
                  </a:lnTo>
                  <a:lnTo>
                    <a:pt x="20112" y="18168"/>
                  </a:lnTo>
                  <a:lnTo>
                    <a:pt x="21600" y="20602"/>
                  </a:lnTo>
                  <a:lnTo>
                    <a:pt x="17948" y="21600"/>
                  </a:lnTo>
                  <a:lnTo>
                    <a:pt x="14905" y="18863"/>
                  </a:lnTo>
                  <a:lnTo>
                    <a:pt x="13687" y="14313"/>
                  </a:lnTo>
                  <a:cubicBezTo>
                    <a:pt x="12597" y="13444"/>
                    <a:pt x="11654" y="12547"/>
                    <a:pt x="10865" y="11629"/>
                  </a:cubicBezTo>
                  <a:cubicBezTo>
                    <a:pt x="10077" y="10711"/>
                    <a:pt x="9445" y="9775"/>
                    <a:pt x="8972" y="8825"/>
                  </a:cubicBezTo>
                  <a:lnTo>
                    <a:pt x="7501" y="6299"/>
                  </a:lnTo>
                  <a:lnTo>
                    <a:pt x="5522" y="3819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148C2CB-5038-6842-8007-5F2402BBBF37}"/>
              </a:ext>
            </a:extLst>
          </p:cNvPr>
          <p:cNvGrpSpPr/>
          <p:nvPr/>
        </p:nvGrpSpPr>
        <p:grpSpPr>
          <a:xfrm>
            <a:off x="2506392" y="9324748"/>
            <a:ext cx="4466256" cy="1010345"/>
            <a:chOff x="18886984" y="11821590"/>
            <a:chExt cx="4466256" cy="1010345"/>
          </a:xfrm>
        </p:grpSpPr>
        <p:sp>
          <p:nvSpPr>
            <p:cNvPr id="59" name="Скругленный прямоугольник 58">
              <a:extLst>
                <a:ext uri="{FF2B5EF4-FFF2-40B4-BE49-F238E27FC236}">
                  <a16:creationId xmlns:a16="http://schemas.microsoft.com/office/drawing/2014/main" id="{89637A7D-3E87-B047-8BC1-4B7E0957CCE7}"/>
                </a:ext>
              </a:extLst>
            </p:cNvPr>
            <p:cNvSpPr/>
            <p:nvPr/>
          </p:nvSpPr>
          <p:spPr bwMode="auto">
            <a:xfrm>
              <a:off x="18886984" y="11821590"/>
              <a:ext cx="4466256" cy="1010345"/>
            </a:xfrm>
            <a:prstGeom prst="roundRect">
              <a:avLst>
                <a:gd name="adj" fmla="val 9705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B057DEB-D517-294F-92CC-99FBD39721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03008" y="12103624"/>
              <a:ext cx="4034208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spc="3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  <a:sym typeface="Poppins SemiBold" charset="0"/>
                </a:rPr>
                <a:t>MORE INFORMATION</a:t>
              </a:r>
              <a:endParaRPr lang="x-none" altLang="x-none" sz="2400" spc="3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61" name="Группа 13">
            <a:extLst>
              <a:ext uri="{FF2B5EF4-FFF2-40B4-BE49-F238E27FC236}">
                <a16:creationId xmlns:a16="http://schemas.microsoft.com/office/drawing/2014/main" id="{0334A263-BF2B-EC45-8379-B7C30B0F70C8}"/>
              </a:ext>
            </a:extLst>
          </p:cNvPr>
          <p:cNvGrpSpPr>
            <a:grpSpLocks/>
          </p:cNvGrpSpPr>
          <p:nvPr/>
        </p:nvGrpSpPr>
        <p:grpSpPr bwMode="auto">
          <a:xfrm>
            <a:off x="16228736" y="2972986"/>
            <a:ext cx="792162" cy="792163"/>
            <a:chOff x="9113720" y="4648010"/>
            <a:chExt cx="792231" cy="792231"/>
          </a:xfrm>
        </p:grpSpPr>
        <p:sp>
          <p:nvSpPr>
            <p:cNvPr id="62" name="Shape 422">
              <a:extLst>
                <a:ext uri="{FF2B5EF4-FFF2-40B4-BE49-F238E27FC236}">
                  <a16:creationId xmlns:a16="http://schemas.microsoft.com/office/drawing/2014/main" id="{66279BB3-C4E5-034F-83FB-3772A0FDB634}"/>
                </a:ext>
              </a:extLst>
            </p:cNvPr>
            <p:cNvSpPr/>
            <p:nvPr/>
          </p:nvSpPr>
          <p:spPr>
            <a:xfrm>
              <a:off x="9113720" y="4648010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72D33C0C-2FA3-E547-8B73-E5A95B49E3F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9363980" y="4898270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64" name="Группа 10">
            <a:extLst>
              <a:ext uri="{FF2B5EF4-FFF2-40B4-BE49-F238E27FC236}">
                <a16:creationId xmlns:a16="http://schemas.microsoft.com/office/drawing/2014/main" id="{B33872DB-2F47-A84F-A643-26BBA59E01AA}"/>
              </a:ext>
            </a:extLst>
          </p:cNvPr>
          <p:cNvGrpSpPr>
            <a:grpSpLocks/>
          </p:cNvGrpSpPr>
          <p:nvPr/>
        </p:nvGrpSpPr>
        <p:grpSpPr bwMode="auto">
          <a:xfrm>
            <a:off x="18705752" y="6568423"/>
            <a:ext cx="792162" cy="792162"/>
            <a:chOff x="9113720" y="8199920"/>
            <a:chExt cx="792231" cy="792231"/>
          </a:xfrm>
        </p:grpSpPr>
        <p:sp>
          <p:nvSpPr>
            <p:cNvPr id="65" name="Shape 427">
              <a:extLst>
                <a:ext uri="{FF2B5EF4-FFF2-40B4-BE49-F238E27FC236}">
                  <a16:creationId xmlns:a16="http://schemas.microsoft.com/office/drawing/2014/main" id="{19AD1AA1-095E-DB4E-A9AD-7CEDDD14D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720" y="8199920"/>
              <a:ext cx="792231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21AF4708-B6D6-1547-9D56-9B7541963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464" y="8455529"/>
              <a:ext cx="366744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7" name="Группа 10">
            <a:extLst>
              <a:ext uri="{FF2B5EF4-FFF2-40B4-BE49-F238E27FC236}">
                <a16:creationId xmlns:a16="http://schemas.microsoft.com/office/drawing/2014/main" id="{248E138E-9051-E04C-9ECF-290F680F9671}"/>
              </a:ext>
            </a:extLst>
          </p:cNvPr>
          <p:cNvGrpSpPr>
            <a:grpSpLocks/>
          </p:cNvGrpSpPr>
          <p:nvPr/>
        </p:nvGrpSpPr>
        <p:grpSpPr bwMode="auto">
          <a:xfrm>
            <a:off x="17676989" y="7455279"/>
            <a:ext cx="792162" cy="792162"/>
            <a:chOff x="9113720" y="8199920"/>
            <a:chExt cx="792231" cy="792231"/>
          </a:xfrm>
        </p:grpSpPr>
        <p:sp>
          <p:nvSpPr>
            <p:cNvPr id="68" name="Shape 427">
              <a:extLst>
                <a:ext uri="{FF2B5EF4-FFF2-40B4-BE49-F238E27FC236}">
                  <a16:creationId xmlns:a16="http://schemas.microsoft.com/office/drawing/2014/main" id="{7AA4EBDF-6B7B-6C48-A93B-8B1E9693D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720" y="8199920"/>
              <a:ext cx="792231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92C2C011-49A8-E44E-A475-0E2A4580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464" y="8455529"/>
              <a:ext cx="366744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0" name="Группа 10">
            <a:extLst>
              <a:ext uri="{FF2B5EF4-FFF2-40B4-BE49-F238E27FC236}">
                <a16:creationId xmlns:a16="http://schemas.microsoft.com/office/drawing/2014/main" id="{B4A4A3AF-6B41-5648-905E-EEF2D1311B8B}"/>
              </a:ext>
            </a:extLst>
          </p:cNvPr>
          <p:cNvGrpSpPr>
            <a:grpSpLocks/>
          </p:cNvGrpSpPr>
          <p:nvPr/>
        </p:nvGrpSpPr>
        <p:grpSpPr bwMode="auto">
          <a:xfrm>
            <a:off x="15249229" y="4552472"/>
            <a:ext cx="792162" cy="792162"/>
            <a:chOff x="9113720" y="8199920"/>
            <a:chExt cx="792231" cy="792231"/>
          </a:xfrm>
        </p:grpSpPr>
        <p:sp>
          <p:nvSpPr>
            <p:cNvPr id="71" name="Shape 427">
              <a:extLst>
                <a:ext uri="{FF2B5EF4-FFF2-40B4-BE49-F238E27FC236}">
                  <a16:creationId xmlns:a16="http://schemas.microsoft.com/office/drawing/2014/main" id="{8FE42A91-9C47-1443-808C-CD412AE5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720" y="8199920"/>
              <a:ext cx="792231" cy="7922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2F1BD70-1CB5-D74D-AE8B-CF2CC08C6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464" y="8455529"/>
              <a:ext cx="366744" cy="281012"/>
            </a:xfrm>
            <a:custGeom>
              <a:avLst/>
              <a:gdLst>
                <a:gd name="T0" fmla="*/ 213 w 678"/>
                <a:gd name="T1" fmla="*/ 405 h 516"/>
                <a:gd name="T2" fmla="*/ 51 w 678"/>
                <a:gd name="T3" fmla="*/ 243 h 516"/>
                <a:gd name="T4" fmla="*/ 0 w 678"/>
                <a:gd name="T5" fmla="*/ 302 h 516"/>
                <a:gd name="T6" fmla="*/ 213 w 678"/>
                <a:gd name="T7" fmla="*/ 515 h 516"/>
                <a:gd name="T8" fmla="*/ 677 w 678"/>
                <a:gd name="T9" fmla="*/ 52 h 516"/>
                <a:gd name="T10" fmla="*/ 618 w 678"/>
                <a:gd name="T11" fmla="*/ 0 h 516"/>
                <a:gd name="T12" fmla="*/ 213 w 678"/>
                <a:gd name="T13" fmla="*/ 40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516">
                  <a:moveTo>
                    <a:pt x="213" y="405"/>
                  </a:moveTo>
                  <a:lnTo>
                    <a:pt x="51" y="243"/>
                  </a:lnTo>
                  <a:lnTo>
                    <a:pt x="0" y="302"/>
                  </a:lnTo>
                  <a:lnTo>
                    <a:pt x="213" y="515"/>
                  </a:lnTo>
                  <a:lnTo>
                    <a:pt x="677" y="52"/>
                  </a:lnTo>
                  <a:lnTo>
                    <a:pt x="618" y="0"/>
                  </a:lnTo>
                  <a:lnTo>
                    <a:pt x="213" y="4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3" name="Группа 13">
            <a:extLst>
              <a:ext uri="{FF2B5EF4-FFF2-40B4-BE49-F238E27FC236}">
                <a16:creationId xmlns:a16="http://schemas.microsoft.com/office/drawing/2014/main" id="{2FE745E7-4507-244A-A57A-CB29FD1F4B28}"/>
              </a:ext>
            </a:extLst>
          </p:cNvPr>
          <p:cNvGrpSpPr>
            <a:grpSpLocks/>
          </p:cNvGrpSpPr>
          <p:nvPr/>
        </p:nvGrpSpPr>
        <p:grpSpPr bwMode="auto">
          <a:xfrm>
            <a:off x="18208915" y="5555155"/>
            <a:ext cx="792162" cy="792163"/>
            <a:chOff x="9113720" y="4648010"/>
            <a:chExt cx="792231" cy="792231"/>
          </a:xfrm>
        </p:grpSpPr>
        <p:sp>
          <p:nvSpPr>
            <p:cNvPr id="74" name="Shape 422">
              <a:extLst>
                <a:ext uri="{FF2B5EF4-FFF2-40B4-BE49-F238E27FC236}">
                  <a16:creationId xmlns:a16="http://schemas.microsoft.com/office/drawing/2014/main" id="{C76727A9-F3C5-2F42-BDC2-E3C6B6E5C369}"/>
                </a:ext>
              </a:extLst>
            </p:cNvPr>
            <p:cNvSpPr/>
            <p:nvPr/>
          </p:nvSpPr>
          <p:spPr>
            <a:xfrm>
              <a:off x="9113720" y="4648010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3F1BAF6C-0904-5241-A637-C1E177289F6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9363980" y="4898270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6" name="Группа 13">
            <a:extLst>
              <a:ext uri="{FF2B5EF4-FFF2-40B4-BE49-F238E27FC236}">
                <a16:creationId xmlns:a16="http://schemas.microsoft.com/office/drawing/2014/main" id="{1E523BA1-9458-164C-87E8-15BAD33A74E1}"/>
              </a:ext>
            </a:extLst>
          </p:cNvPr>
          <p:cNvGrpSpPr>
            <a:grpSpLocks/>
          </p:cNvGrpSpPr>
          <p:nvPr/>
        </p:nvGrpSpPr>
        <p:grpSpPr bwMode="auto">
          <a:xfrm>
            <a:off x="20170510" y="8301586"/>
            <a:ext cx="792162" cy="792163"/>
            <a:chOff x="9113720" y="4648010"/>
            <a:chExt cx="792231" cy="792231"/>
          </a:xfrm>
        </p:grpSpPr>
        <p:sp>
          <p:nvSpPr>
            <p:cNvPr id="77" name="Shape 422">
              <a:extLst>
                <a:ext uri="{FF2B5EF4-FFF2-40B4-BE49-F238E27FC236}">
                  <a16:creationId xmlns:a16="http://schemas.microsoft.com/office/drawing/2014/main" id="{22CDC158-AE4D-7D4A-9FC0-757226057D1D}"/>
                </a:ext>
              </a:extLst>
            </p:cNvPr>
            <p:cNvSpPr/>
            <p:nvPr/>
          </p:nvSpPr>
          <p:spPr>
            <a:xfrm>
              <a:off x="9113720" y="4648010"/>
              <a:ext cx="792231" cy="792231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0FF42A4B-5FD6-944F-84FE-D8A7B44A8E26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9363980" y="4898270"/>
              <a:ext cx="291710" cy="291711"/>
            </a:xfrm>
            <a:custGeom>
              <a:avLst/>
              <a:gdLst>
                <a:gd name="T0" fmla="*/ 291168 w 538"/>
                <a:gd name="T1" fmla="*/ 163206 h 538"/>
                <a:gd name="T2" fmla="*/ 163748 w 538"/>
                <a:gd name="T3" fmla="*/ 163206 h 538"/>
                <a:gd name="T4" fmla="*/ 163748 w 538"/>
                <a:gd name="T5" fmla="*/ 291169 h 538"/>
                <a:gd name="T6" fmla="*/ 123624 w 538"/>
                <a:gd name="T7" fmla="*/ 291169 h 538"/>
                <a:gd name="T8" fmla="*/ 123624 w 538"/>
                <a:gd name="T9" fmla="*/ 163206 h 538"/>
                <a:gd name="T10" fmla="*/ 0 w 538"/>
                <a:gd name="T11" fmla="*/ 163206 h 538"/>
                <a:gd name="T12" fmla="*/ 0 w 538"/>
                <a:gd name="T13" fmla="*/ 123625 h 538"/>
                <a:gd name="T14" fmla="*/ 123624 w 538"/>
                <a:gd name="T15" fmla="*/ 123625 h 538"/>
                <a:gd name="T16" fmla="*/ 123624 w 538"/>
                <a:gd name="T17" fmla="*/ 0 h 538"/>
                <a:gd name="T18" fmla="*/ 163748 w 538"/>
                <a:gd name="T19" fmla="*/ 0 h 538"/>
                <a:gd name="T20" fmla="*/ 163748 w 538"/>
                <a:gd name="T21" fmla="*/ 123625 h 538"/>
                <a:gd name="T22" fmla="*/ 291168 w 538"/>
                <a:gd name="T23" fmla="*/ 123625 h 538"/>
                <a:gd name="T24" fmla="*/ 291168 w 538"/>
                <a:gd name="T25" fmla="*/ 163206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8" h="538">
                  <a:moveTo>
                    <a:pt x="537" y="301"/>
                  </a:moveTo>
                  <a:lnTo>
                    <a:pt x="302" y="301"/>
                  </a:lnTo>
                  <a:lnTo>
                    <a:pt x="302" y="537"/>
                  </a:lnTo>
                  <a:lnTo>
                    <a:pt x="228" y="537"/>
                  </a:lnTo>
                  <a:lnTo>
                    <a:pt x="228" y="301"/>
                  </a:lnTo>
                  <a:lnTo>
                    <a:pt x="0" y="301"/>
                  </a:lnTo>
                  <a:lnTo>
                    <a:pt x="0" y="228"/>
                  </a:lnTo>
                  <a:lnTo>
                    <a:pt x="228" y="228"/>
                  </a:lnTo>
                  <a:lnTo>
                    <a:pt x="228" y="0"/>
                  </a:lnTo>
                  <a:lnTo>
                    <a:pt x="302" y="0"/>
                  </a:lnTo>
                  <a:lnTo>
                    <a:pt x="302" y="228"/>
                  </a:lnTo>
                  <a:lnTo>
                    <a:pt x="537" y="228"/>
                  </a:lnTo>
                  <a:lnTo>
                    <a:pt x="537" y="3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7634581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99E6059-73A5-A148-A19A-293DDBB35D9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67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A9BA3BE-7C26-DE48-B89E-8156F9331F3F}"/>
              </a:ext>
            </a:extLst>
          </p:cNvPr>
          <p:cNvGrpSpPr>
            <a:grpSpLocks/>
          </p:cNvGrpSpPr>
          <p:nvPr/>
        </p:nvGrpSpPr>
        <p:grpSpPr bwMode="auto">
          <a:xfrm>
            <a:off x="14259224" y="2910038"/>
            <a:ext cx="8013896" cy="7155487"/>
            <a:chOff x="2759075" y="2864132"/>
            <a:chExt cx="8013626" cy="7155842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244" name="Rectangle 1">
              <a:extLst>
                <a:ext uri="{FF2B5EF4-FFF2-40B4-BE49-F238E27FC236}">
                  <a16:creationId xmlns:a16="http://schemas.microsoft.com/office/drawing/2014/main" id="{57F1D4DA-2BD2-3E4D-A1EB-196A2718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6" y="5273824"/>
              <a:ext cx="7994575" cy="47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031E153-3DE9-7D4A-8F2A-67A133CB182D}"/>
              </a:ext>
            </a:extLst>
          </p:cNvPr>
          <p:cNvGrpSpPr/>
          <p:nvPr/>
        </p:nvGrpSpPr>
        <p:grpSpPr>
          <a:xfrm>
            <a:off x="1377740" y="2923453"/>
            <a:ext cx="11564938" cy="7223125"/>
            <a:chOff x="1377740" y="3111792"/>
            <a:chExt cx="11564938" cy="7223125"/>
          </a:xfrm>
        </p:grpSpPr>
        <p:sp>
          <p:nvSpPr>
            <p:cNvPr id="80" name="Shape 1214">
              <a:extLst>
                <a:ext uri="{FF2B5EF4-FFF2-40B4-BE49-F238E27FC236}">
                  <a16:creationId xmlns:a16="http://schemas.microsoft.com/office/drawing/2014/main" id="{EE86D11B-C87A-9141-8DC7-039A4A769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331" y="3111792"/>
              <a:ext cx="1522143" cy="103199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5425"/>
                  </a:moveTo>
                  <a:lnTo>
                    <a:pt x="18158" y="21600"/>
                  </a:lnTo>
                  <a:lnTo>
                    <a:pt x="13118" y="19486"/>
                  </a:lnTo>
                  <a:cubicBezTo>
                    <a:pt x="12954" y="19361"/>
                    <a:pt x="12774" y="19293"/>
                    <a:pt x="12590" y="19288"/>
                  </a:cubicBezTo>
                  <a:cubicBezTo>
                    <a:pt x="12376" y="19281"/>
                    <a:pt x="12164" y="19359"/>
                    <a:pt x="11977" y="19513"/>
                  </a:cubicBezTo>
                  <a:lnTo>
                    <a:pt x="11424" y="19538"/>
                  </a:lnTo>
                  <a:lnTo>
                    <a:pt x="10607" y="19649"/>
                  </a:lnTo>
                  <a:lnTo>
                    <a:pt x="9431" y="19543"/>
                  </a:lnTo>
                  <a:lnTo>
                    <a:pt x="8311" y="19285"/>
                  </a:lnTo>
                  <a:lnTo>
                    <a:pt x="7638" y="19089"/>
                  </a:lnTo>
                  <a:lnTo>
                    <a:pt x="6996" y="19154"/>
                  </a:lnTo>
                  <a:lnTo>
                    <a:pt x="6324" y="18662"/>
                  </a:lnTo>
                  <a:lnTo>
                    <a:pt x="6092" y="18145"/>
                  </a:lnTo>
                  <a:lnTo>
                    <a:pt x="5589" y="18145"/>
                  </a:lnTo>
                  <a:cubicBezTo>
                    <a:pt x="5445" y="18206"/>
                    <a:pt x="5296" y="18240"/>
                    <a:pt x="5146" y="18244"/>
                  </a:cubicBezTo>
                  <a:cubicBezTo>
                    <a:pt x="4853" y="18254"/>
                    <a:pt x="4563" y="18155"/>
                    <a:pt x="4302" y="17957"/>
                  </a:cubicBezTo>
                  <a:lnTo>
                    <a:pt x="3452" y="17416"/>
                  </a:lnTo>
                  <a:lnTo>
                    <a:pt x="3130" y="16899"/>
                  </a:lnTo>
                  <a:lnTo>
                    <a:pt x="3350" y="16007"/>
                  </a:lnTo>
                  <a:lnTo>
                    <a:pt x="3093" y="15381"/>
                  </a:lnTo>
                  <a:lnTo>
                    <a:pt x="3168" y="14674"/>
                  </a:lnTo>
                  <a:lnTo>
                    <a:pt x="2777" y="13937"/>
                  </a:lnTo>
                  <a:lnTo>
                    <a:pt x="1812" y="13075"/>
                  </a:lnTo>
                  <a:lnTo>
                    <a:pt x="1004" y="12251"/>
                  </a:lnTo>
                  <a:lnTo>
                    <a:pt x="370" y="12313"/>
                  </a:lnTo>
                  <a:lnTo>
                    <a:pt x="0" y="11881"/>
                  </a:lnTo>
                  <a:lnTo>
                    <a:pt x="199" y="10874"/>
                  </a:lnTo>
                  <a:cubicBezTo>
                    <a:pt x="173" y="10722"/>
                    <a:pt x="147" y="10571"/>
                    <a:pt x="121" y="10419"/>
                  </a:cubicBezTo>
                  <a:cubicBezTo>
                    <a:pt x="96" y="10267"/>
                    <a:pt x="70" y="10115"/>
                    <a:pt x="44" y="9963"/>
                  </a:cubicBezTo>
                  <a:lnTo>
                    <a:pt x="42" y="9204"/>
                  </a:lnTo>
                  <a:lnTo>
                    <a:pt x="621" y="9378"/>
                  </a:lnTo>
                  <a:cubicBezTo>
                    <a:pt x="475" y="9627"/>
                    <a:pt x="408" y="9954"/>
                    <a:pt x="436" y="10280"/>
                  </a:cubicBezTo>
                  <a:cubicBezTo>
                    <a:pt x="462" y="10589"/>
                    <a:pt x="572" y="10869"/>
                    <a:pt x="741" y="11057"/>
                  </a:cubicBezTo>
                  <a:cubicBezTo>
                    <a:pt x="845" y="11034"/>
                    <a:pt x="946" y="10985"/>
                    <a:pt x="1040" y="10914"/>
                  </a:cubicBezTo>
                  <a:cubicBezTo>
                    <a:pt x="1154" y="10826"/>
                    <a:pt x="1256" y="10706"/>
                    <a:pt x="1338" y="10559"/>
                  </a:cubicBezTo>
                  <a:cubicBezTo>
                    <a:pt x="1428" y="10379"/>
                    <a:pt x="1469" y="10157"/>
                    <a:pt x="1454" y="9935"/>
                  </a:cubicBezTo>
                  <a:cubicBezTo>
                    <a:pt x="1437" y="9688"/>
                    <a:pt x="1352" y="9462"/>
                    <a:pt x="1219" y="9310"/>
                  </a:cubicBezTo>
                  <a:cubicBezTo>
                    <a:pt x="1319" y="9289"/>
                    <a:pt x="1419" y="9267"/>
                    <a:pt x="1520" y="9245"/>
                  </a:cubicBezTo>
                  <a:cubicBezTo>
                    <a:pt x="1620" y="9223"/>
                    <a:pt x="1721" y="9202"/>
                    <a:pt x="1821" y="9180"/>
                  </a:cubicBezTo>
                  <a:cubicBezTo>
                    <a:pt x="1763" y="8975"/>
                    <a:pt x="1672" y="8794"/>
                    <a:pt x="1556" y="8652"/>
                  </a:cubicBezTo>
                  <a:cubicBezTo>
                    <a:pt x="1415" y="8479"/>
                    <a:pt x="1244" y="8369"/>
                    <a:pt x="1062" y="8337"/>
                  </a:cubicBezTo>
                  <a:cubicBezTo>
                    <a:pt x="1100" y="8644"/>
                    <a:pt x="878" y="8879"/>
                    <a:pt x="693" y="8726"/>
                  </a:cubicBezTo>
                  <a:cubicBezTo>
                    <a:pt x="629" y="8673"/>
                    <a:pt x="589" y="8575"/>
                    <a:pt x="586" y="8467"/>
                  </a:cubicBezTo>
                  <a:lnTo>
                    <a:pt x="1156" y="7624"/>
                  </a:lnTo>
                  <a:lnTo>
                    <a:pt x="1288" y="6846"/>
                  </a:lnTo>
                  <a:lnTo>
                    <a:pt x="1506" y="5709"/>
                  </a:lnTo>
                  <a:lnTo>
                    <a:pt x="1506" y="4730"/>
                  </a:lnTo>
                  <a:lnTo>
                    <a:pt x="1727" y="3713"/>
                  </a:lnTo>
                  <a:lnTo>
                    <a:pt x="1418" y="3063"/>
                  </a:lnTo>
                  <a:lnTo>
                    <a:pt x="1124" y="2561"/>
                  </a:lnTo>
                  <a:lnTo>
                    <a:pt x="1401" y="1970"/>
                  </a:lnTo>
                  <a:lnTo>
                    <a:pt x="1650" y="1072"/>
                  </a:lnTo>
                  <a:lnTo>
                    <a:pt x="1650" y="68"/>
                  </a:lnTo>
                  <a:cubicBezTo>
                    <a:pt x="1739" y="427"/>
                    <a:pt x="1853" y="771"/>
                    <a:pt x="1992" y="1095"/>
                  </a:cubicBezTo>
                  <a:cubicBezTo>
                    <a:pt x="2153" y="1471"/>
                    <a:pt x="2344" y="1816"/>
                    <a:pt x="2562" y="2122"/>
                  </a:cubicBezTo>
                  <a:lnTo>
                    <a:pt x="3305" y="2508"/>
                  </a:lnTo>
                  <a:lnTo>
                    <a:pt x="3803" y="2982"/>
                  </a:lnTo>
                  <a:lnTo>
                    <a:pt x="4299" y="3256"/>
                  </a:lnTo>
                  <a:cubicBezTo>
                    <a:pt x="4434" y="3243"/>
                    <a:pt x="4569" y="3238"/>
                    <a:pt x="4704" y="3240"/>
                  </a:cubicBezTo>
                  <a:cubicBezTo>
                    <a:pt x="4867" y="3243"/>
                    <a:pt x="5031" y="3258"/>
                    <a:pt x="5193" y="3284"/>
                  </a:cubicBezTo>
                  <a:lnTo>
                    <a:pt x="5549" y="4121"/>
                  </a:lnTo>
                  <a:lnTo>
                    <a:pt x="5877" y="3308"/>
                  </a:lnTo>
                  <a:cubicBezTo>
                    <a:pt x="5845" y="3544"/>
                    <a:pt x="5846" y="3787"/>
                    <a:pt x="5881" y="4022"/>
                  </a:cubicBezTo>
                  <a:cubicBezTo>
                    <a:pt x="5920" y="4283"/>
                    <a:pt x="5999" y="4528"/>
                    <a:pt x="6113" y="4736"/>
                  </a:cubicBezTo>
                  <a:lnTo>
                    <a:pt x="6539" y="3879"/>
                  </a:lnTo>
                  <a:lnTo>
                    <a:pt x="5669" y="6109"/>
                  </a:lnTo>
                  <a:cubicBezTo>
                    <a:pt x="5769" y="5764"/>
                    <a:pt x="6032" y="5590"/>
                    <a:pt x="6273" y="5711"/>
                  </a:cubicBezTo>
                  <a:cubicBezTo>
                    <a:pt x="6384" y="5766"/>
                    <a:pt x="6476" y="5883"/>
                    <a:pt x="6530" y="6036"/>
                  </a:cubicBezTo>
                  <a:lnTo>
                    <a:pt x="6135" y="7121"/>
                  </a:lnTo>
                  <a:lnTo>
                    <a:pt x="5698" y="7766"/>
                  </a:lnTo>
                  <a:lnTo>
                    <a:pt x="5654" y="8821"/>
                  </a:lnTo>
                  <a:lnTo>
                    <a:pt x="6080" y="9343"/>
                  </a:lnTo>
                  <a:lnTo>
                    <a:pt x="6417" y="8612"/>
                  </a:lnTo>
                  <a:cubicBezTo>
                    <a:pt x="6357" y="8413"/>
                    <a:pt x="6335" y="8194"/>
                    <a:pt x="6352" y="7978"/>
                  </a:cubicBezTo>
                  <a:cubicBezTo>
                    <a:pt x="6376" y="7685"/>
                    <a:pt x="6470" y="7414"/>
                    <a:pt x="6618" y="7216"/>
                  </a:cubicBezTo>
                  <a:lnTo>
                    <a:pt x="6867" y="6721"/>
                  </a:lnTo>
                  <a:cubicBezTo>
                    <a:pt x="6831" y="6477"/>
                    <a:pt x="6899" y="6226"/>
                    <a:pt x="7039" y="6085"/>
                  </a:cubicBezTo>
                  <a:cubicBezTo>
                    <a:pt x="7166" y="5956"/>
                    <a:pt x="7332" y="5943"/>
                    <a:pt x="7468" y="6052"/>
                  </a:cubicBezTo>
                  <a:lnTo>
                    <a:pt x="7603" y="7026"/>
                  </a:lnTo>
                  <a:lnTo>
                    <a:pt x="7763" y="5225"/>
                  </a:lnTo>
                  <a:lnTo>
                    <a:pt x="7459" y="4540"/>
                  </a:lnTo>
                  <a:lnTo>
                    <a:pt x="7022" y="4496"/>
                  </a:lnTo>
                  <a:lnTo>
                    <a:pt x="7109" y="3588"/>
                  </a:lnTo>
                  <a:lnTo>
                    <a:pt x="7592" y="3177"/>
                  </a:lnTo>
                  <a:lnTo>
                    <a:pt x="7620" y="2723"/>
                  </a:lnTo>
                  <a:lnTo>
                    <a:pt x="7413" y="2225"/>
                  </a:lnTo>
                  <a:lnTo>
                    <a:pt x="8010" y="1687"/>
                  </a:lnTo>
                  <a:lnTo>
                    <a:pt x="7778" y="1325"/>
                  </a:lnTo>
                  <a:lnTo>
                    <a:pt x="7218" y="1844"/>
                  </a:lnTo>
                  <a:lnTo>
                    <a:pt x="7042" y="1501"/>
                  </a:lnTo>
                  <a:lnTo>
                    <a:pt x="7350" y="900"/>
                  </a:lnTo>
                  <a:lnTo>
                    <a:pt x="7350" y="424"/>
                  </a:lnTo>
                  <a:lnTo>
                    <a:pt x="7308" y="0"/>
                  </a:lnTo>
                  <a:lnTo>
                    <a:pt x="21600" y="5425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1" name="Shape 1215">
              <a:extLst>
                <a:ext uri="{FF2B5EF4-FFF2-40B4-BE49-F238E27FC236}">
                  <a16:creationId xmlns:a16="http://schemas.microsoft.com/office/drawing/2014/main" id="{2D69828D-D137-5447-8F53-7F0F1DF0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688" y="3715679"/>
              <a:ext cx="1842895" cy="147295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628" y="6272"/>
                  </a:moveTo>
                  <a:lnTo>
                    <a:pt x="16372" y="4666"/>
                  </a:lnTo>
                  <a:lnTo>
                    <a:pt x="15898" y="4527"/>
                  </a:lnTo>
                  <a:lnTo>
                    <a:pt x="15116" y="4785"/>
                  </a:lnTo>
                  <a:lnTo>
                    <a:pt x="14044" y="4769"/>
                  </a:lnTo>
                  <a:lnTo>
                    <a:pt x="13205" y="4634"/>
                  </a:lnTo>
                  <a:lnTo>
                    <a:pt x="12116" y="4407"/>
                  </a:lnTo>
                  <a:lnTo>
                    <a:pt x="11450" y="4454"/>
                  </a:lnTo>
                  <a:lnTo>
                    <a:pt x="10924" y="4141"/>
                  </a:lnTo>
                  <a:lnTo>
                    <a:pt x="10757" y="3669"/>
                  </a:lnTo>
                  <a:lnTo>
                    <a:pt x="10231" y="3647"/>
                  </a:lnTo>
                  <a:lnTo>
                    <a:pt x="9738" y="3808"/>
                  </a:lnTo>
                  <a:lnTo>
                    <a:pt x="8635" y="3307"/>
                  </a:lnTo>
                  <a:lnTo>
                    <a:pt x="8325" y="3034"/>
                  </a:lnTo>
                  <a:lnTo>
                    <a:pt x="8585" y="2277"/>
                  </a:lnTo>
                  <a:lnTo>
                    <a:pt x="8100" y="1453"/>
                  </a:lnTo>
                  <a:lnTo>
                    <a:pt x="7369" y="840"/>
                  </a:lnTo>
                  <a:lnTo>
                    <a:pt x="6565" y="490"/>
                  </a:lnTo>
                  <a:lnTo>
                    <a:pt x="5744" y="0"/>
                  </a:lnTo>
                  <a:lnTo>
                    <a:pt x="5425" y="208"/>
                  </a:lnTo>
                  <a:lnTo>
                    <a:pt x="5441" y="884"/>
                  </a:lnTo>
                  <a:lnTo>
                    <a:pt x="5278" y="1795"/>
                  </a:lnTo>
                  <a:lnTo>
                    <a:pt x="4864" y="2342"/>
                  </a:lnTo>
                  <a:lnTo>
                    <a:pt x="4614" y="2796"/>
                  </a:lnTo>
                  <a:lnTo>
                    <a:pt x="4618" y="3316"/>
                  </a:lnTo>
                  <a:lnTo>
                    <a:pt x="4393" y="3661"/>
                  </a:lnTo>
                  <a:lnTo>
                    <a:pt x="3986" y="4069"/>
                  </a:lnTo>
                  <a:lnTo>
                    <a:pt x="3761" y="5119"/>
                  </a:lnTo>
                  <a:lnTo>
                    <a:pt x="3507" y="5788"/>
                  </a:lnTo>
                  <a:lnTo>
                    <a:pt x="3214" y="6409"/>
                  </a:lnTo>
                  <a:lnTo>
                    <a:pt x="3404" y="6979"/>
                  </a:lnTo>
                  <a:lnTo>
                    <a:pt x="3171" y="7413"/>
                  </a:lnTo>
                  <a:lnTo>
                    <a:pt x="2907" y="7836"/>
                  </a:lnTo>
                  <a:lnTo>
                    <a:pt x="2713" y="8322"/>
                  </a:lnTo>
                  <a:lnTo>
                    <a:pt x="2280" y="8915"/>
                  </a:lnTo>
                  <a:lnTo>
                    <a:pt x="2131" y="9342"/>
                  </a:lnTo>
                  <a:lnTo>
                    <a:pt x="1774" y="9795"/>
                  </a:lnTo>
                  <a:lnTo>
                    <a:pt x="1550" y="10340"/>
                  </a:lnTo>
                  <a:lnTo>
                    <a:pt x="1410" y="11085"/>
                  </a:lnTo>
                  <a:lnTo>
                    <a:pt x="1244" y="11602"/>
                  </a:lnTo>
                  <a:lnTo>
                    <a:pt x="608" y="11647"/>
                  </a:lnTo>
                  <a:lnTo>
                    <a:pt x="0" y="11767"/>
                  </a:lnTo>
                  <a:lnTo>
                    <a:pt x="42" y="12354"/>
                  </a:lnTo>
                  <a:lnTo>
                    <a:pt x="317" y="13008"/>
                  </a:lnTo>
                  <a:lnTo>
                    <a:pt x="607" y="13736"/>
                  </a:lnTo>
                  <a:lnTo>
                    <a:pt x="534" y="14311"/>
                  </a:lnTo>
                  <a:lnTo>
                    <a:pt x="304" y="15097"/>
                  </a:lnTo>
                  <a:lnTo>
                    <a:pt x="543" y="15592"/>
                  </a:lnTo>
                  <a:lnTo>
                    <a:pt x="17713" y="21600"/>
                  </a:lnTo>
                  <a:lnTo>
                    <a:pt x="19347" y="14221"/>
                  </a:lnTo>
                  <a:lnTo>
                    <a:pt x="19251" y="13684"/>
                  </a:lnTo>
                  <a:lnTo>
                    <a:pt x="19372" y="12759"/>
                  </a:lnTo>
                  <a:lnTo>
                    <a:pt x="19806" y="12396"/>
                  </a:lnTo>
                  <a:lnTo>
                    <a:pt x="19953" y="11824"/>
                  </a:lnTo>
                  <a:lnTo>
                    <a:pt x="20233" y="10776"/>
                  </a:lnTo>
                  <a:lnTo>
                    <a:pt x="20440" y="9834"/>
                  </a:lnTo>
                  <a:lnTo>
                    <a:pt x="20887" y="9499"/>
                  </a:lnTo>
                  <a:lnTo>
                    <a:pt x="21419" y="9015"/>
                  </a:lnTo>
                  <a:lnTo>
                    <a:pt x="21600" y="8436"/>
                  </a:lnTo>
                  <a:lnTo>
                    <a:pt x="21286" y="7965"/>
                  </a:lnTo>
                  <a:lnTo>
                    <a:pt x="20974" y="7106"/>
                  </a:lnTo>
                  <a:lnTo>
                    <a:pt x="20628" y="6272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2" name="Shape 1216">
              <a:extLst>
                <a:ext uri="{FF2B5EF4-FFF2-40B4-BE49-F238E27FC236}">
                  <a16:creationId xmlns:a16="http://schemas.microsoft.com/office/drawing/2014/main" id="{792FD89A-B505-0E47-80BC-F4696D96C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965" y="3370202"/>
              <a:ext cx="1307723" cy="20748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081" y="421"/>
                  </a:moveTo>
                  <a:lnTo>
                    <a:pt x="8090" y="0"/>
                  </a:lnTo>
                  <a:lnTo>
                    <a:pt x="4106" y="8069"/>
                  </a:lnTo>
                  <a:lnTo>
                    <a:pt x="5078" y="9207"/>
                  </a:lnTo>
                  <a:lnTo>
                    <a:pt x="5572" y="9678"/>
                  </a:lnTo>
                  <a:lnTo>
                    <a:pt x="5181" y="10043"/>
                  </a:lnTo>
                  <a:lnTo>
                    <a:pt x="3864" y="10520"/>
                  </a:lnTo>
                  <a:lnTo>
                    <a:pt x="2946" y="12367"/>
                  </a:lnTo>
                  <a:lnTo>
                    <a:pt x="2458" y="12560"/>
                  </a:lnTo>
                  <a:lnTo>
                    <a:pt x="2203" y="13249"/>
                  </a:lnTo>
                  <a:lnTo>
                    <a:pt x="2365" y="13830"/>
                  </a:lnTo>
                  <a:lnTo>
                    <a:pt x="0" y="18916"/>
                  </a:lnTo>
                  <a:cubicBezTo>
                    <a:pt x="3203" y="19472"/>
                    <a:pt x="6429" y="19976"/>
                    <a:pt x="9674" y="20427"/>
                  </a:cubicBezTo>
                  <a:cubicBezTo>
                    <a:pt x="12849" y="20869"/>
                    <a:pt x="16042" y="21260"/>
                    <a:pt x="19249" y="21600"/>
                  </a:cubicBezTo>
                  <a:lnTo>
                    <a:pt x="21600" y="14719"/>
                  </a:lnTo>
                  <a:lnTo>
                    <a:pt x="20883" y="14838"/>
                  </a:lnTo>
                  <a:lnTo>
                    <a:pt x="20370" y="14689"/>
                  </a:lnTo>
                  <a:lnTo>
                    <a:pt x="20044" y="14398"/>
                  </a:lnTo>
                  <a:lnTo>
                    <a:pt x="18871" y="14398"/>
                  </a:lnTo>
                  <a:lnTo>
                    <a:pt x="18212" y="14333"/>
                  </a:lnTo>
                  <a:lnTo>
                    <a:pt x="17836" y="14035"/>
                  </a:lnTo>
                  <a:lnTo>
                    <a:pt x="17081" y="14164"/>
                  </a:lnTo>
                  <a:lnTo>
                    <a:pt x="16160" y="14229"/>
                  </a:lnTo>
                  <a:lnTo>
                    <a:pt x="15407" y="13809"/>
                  </a:lnTo>
                  <a:lnTo>
                    <a:pt x="14851" y="13520"/>
                  </a:lnTo>
                  <a:lnTo>
                    <a:pt x="14493" y="12984"/>
                  </a:lnTo>
                  <a:lnTo>
                    <a:pt x="14201" y="12597"/>
                  </a:lnTo>
                  <a:lnTo>
                    <a:pt x="13656" y="12140"/>
                  </a:lnTo>
                  <a:lnTo>
                    <a:pt x="13450" y="11353"/>
                  </a:lnTo>
                  <a:lnTo>
                    <a:pt x="13399" y="10729"/>
                  </a:lnTo>
                  <a:lnTo>
                    <a:pt x="13072" y="10459"/>
                  </a:lnTo>
                  <a:lnTo>
                    <a:pt x="13225" y="10118"/>
                  </a:lnTo>
                  <a:lnTo>
                    <a:pt x="13019" y="9743"/>
                  </a:lnTo>
                  <a:lnTo>
                    <a:pt x="12577" y="10000"/>
                  </a:lnTo>
                  <a:lnTo>
                    <a:pt x="12064" y="10150"/>
                  </a:lnTo>
                  <a:lnTo>
                    <a:pt x="12012" y="9754"/>
                  </a:lnTo>
                  <a:lnTo>
                    <a:pt x="12205" y="9056"/>
                  </a:lnTo>
                  <a:lnTo>
                    <a:pt x="12617" y="8517"/>
                  </a:lnTo>
                  <a:lnTo>
                    <a:pt x="13199" y="8111"/>
                  </a:lnTo>
                  <a:lnTo>
                    <a:pt x="13553" y="7596"/>
                  </a:lnTo>
                  <a:lnTo>
                    <a:pt x="13113" y="7350"/>
                  </a:lnTo>
                  <a:lnTo>
                    <a:pt x="12650" y="7026"/>
                  </a:lnTo>
                  <a:lnTo>
                    <a:pt x="13145" y="6417"/>
                  </a:lnTo>
                  <a:lnTo>
                    <a:pt x="12581" y="6031"/>
                  </a:lnTo>
                  <a:lnTo>
                    <a:pt x="12223" y="5545"/>
                  </a:lnTo>
                  <a:lnTo>
                    <a:pt x="12326" y="5255"/>
                  </a:lnTo>
                  <a:lnTo>
                    <a:pt x="11881" y="4686"/>
                  </a:lnTo>
                  <a:lnTo>
                    <a:pt x="11079" y="4588"/>
                  </a:lnTo>
                  <a:lnTo>
                    <a:pt x="10924" y="4172"/>
                  </a:lnTo>
                  <a:lnTo>
                    <a:pt x="10772" y="3689"/>
                  </a:lnTo>
                  <a:lnTo>
                    <a:pt x="10124" y="2738"/>
                  </a:lnTo>
                  <a:lnTo>
                    <a:pt x="10362" y="1995"/>
                  </a:lnTo>
                  <a:lnTo>
                    <a:pt x="11081" y="421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3" name="Shape 1217">
              <a:extLst>
                <a:ext uri="{FF2B5EF4-FFF2-40B4-BE49-F238E27FC236}">
                  <a16:creationId xmlns:a16="http://schemas.microsoft.com/office/drawing/2014/main" id="{61B9B32C-8185-DA4C-9001-A645EA7CC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029" y="3409629"/>
              <a:ext cx="2161650" cy="143840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5496"/>
                  </a:moveTo>
                  <a:lnTo>
                    <a:pt x="20227" y="21600"/>
                  </a:lnTo>
                  <a:lnTo>
                    <a:pt x="7314" y="18640"/>
                  </a:lnTo>
                  <a:lnTo>
                    <a:pt x="6940" y="20905"/>
                  </a:lnTo>
                  <a:lnTo>
                    <a:pt x="6646" y="21028"/>
                  </a:lnTo>
                  <a:lnTo>
                    <a:pt x="6233" y="20749"/>
                  </a:lnTo>
                  <a:lnTo>
                    <a:pt x="6022" y="20312"/>
                  </a:lnTo>
                  <a:lnTo>
                    <a:pt x="4981" y="20219"/>
                  </a:lnTo>
                  <a:lnTo>
                    <a:pt x="4651" y="19816"/>
                  </a:lnTo>
                  <a:lnTo>
                    <a:pt x="3760" y="20033"/>
                  </a:lnTo>
                  <a:lnTo>
                    <a:pt x="2795" y="18989"/>
                  </a:lnTo>
                  <a:lnTo>
                    <a:pt x="2138" y="16931"/>
                  </a:lnTo>
                  <a:lnTo>
                    <a:pt x="1977" y="14961"/>
                  </a:lnTo>
                  <a:lnTo>
                    <a:pt x="1763" y="14515"/>
                  </a:lnTo>
                  <a:lnTo>
                    <a:pt x="1892" y="13927"/>
                  </a:lnTo>
                  <a:lnTo>
                    <a:pt x="1137" y="14171"/>
                  </a:lnTo>
                  <a:lnTo>
                    <a:pt x="1110" y="13100"/>
                  </a:lnTo>
                  <a:lnTo>
                    <a:pt x="1382" y="11798"/>
                  </a:lnTo>
                  <a:lnTo>
                    <a:pt x="2114" y="10446"/>
                  </a:lnTo>
                  <a:lnTo>
                    <a:pt x="1567" y="9716"/>
                  </a:lnTo>
                  <a:lnTo>
                    <a:pt x="1544" y="9273"/>
                  </a:lnTo>
                  <a:lnTo>
                    <a:pt x="1845" y="8574"/>
                  </a:lnTo>
                  <a:lnTo>
                    <a:pt x="1423" y="7802"/>
                  </a:lnTo>
                  <a:lnTo>
                    <a:pt x="1247" y="7259"/>
                  </a:lnTo>
                  <a:lnTo>
                    <a:pt x="1128" y="6317"/>
                  </a:lnTo>
                  <a:lnTo>
                    <a:pt x="606" y="6178"/>
                  </a:lnTo>
                  <a:lnTo>
                    <a:pt x="348" y="4554"/>
                  </a:lnTo>
                  <a:lnTo>
                    <a:pt x="0" y="3324"/>
                  </a:lnTo>
                  <a:lnTo>
                    <a:pt x="611" y="0"/>
                  </a:lnTo>
                  <a:cubicBezTo>
                    <a:pt x="4085" y="1130"/>
                    <a:pt x="7573" y="2153"/>
                    <a:pt x="11074" y="3070"/>
                  </a:cubicBezTo>
                  <a:cubicBezTo>
                    <a:pt x="14572" y="3986"/>
                    <a:pt x="18081" y="4795"/>
                    <a:pt x="21600" y="5496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4" name="Shape 1218">
              <a:extLst>
                <a:ext uri="{FF2B5EF4-FFF2-40B4-BE49-F238E27FC236}">
                  <a16:creationId xmlns:a16="http://schemas.microsoft.com/office/drawing/2014/main" id="{0F940026-E752-064B-96C5-FC4869E59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644" y="3773120"/>
              <a:ext cx="1435676" cy="89672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146" y="1928"/>
                  </a:moveTo>
                  <a:cubicBezTo>
                    <a:pt x="17058" y="1835"/>
                    <a:pt x="13971" y="1629"/>
                    <a:pt x="10888" y="1308"/>
                  </a:cubicBezTo>
                  <a:cubicBezTo>
                    <a:pt x="7796" y="987"/>
                    <a:pt x="4709" y="550"/>
                    <a:pt x="1630" y="0"/>
                  </a:cubicBezTo>
                  <a:lnTo>
                    <a:pt x="0" y="19701"/>
                  </a:lnTo>
                  <a:cubicBezTo>
                    <a:pt x="3625" y="20161"/>
                    <a:pt x="7253" y="20551"/>
                    <a:pt x="10884" y="20870"/>
                  </a:cubicBezTo>
                  <a:cubicBezTo>
                    <a:pt x="14419" y="21180"/>
                    <a:pt x="17956" y="21424"/>
                    <a:pt x="21494" y="21600"/>
                  </a:cubicBezTo>
                  <a:lnTo>
                    <a:pt x="21455" y="19030"/>
                  </a:lnTo>
                  <a:lnTo>
                    <a:pt x="21600" y="17115"/>
                  </a:lnTo>
                  <a:lnTo>
                    <a:pt x="21272" y="15515"/>
                  </a:lnTo>
                  <a:lnTo>
                    <a:pt x="21039" y="13218"/>
                  </a:lnTo>
                  <a:lnTo>
                    <a:pt x="20777" y="9149"/>
                  </a:lnTo>
                  <a:lnTo>
                    <a:pt x="20511" y="8053"/>
                  </a:lnTo>
                  <a:lnTo>
                    <a:pt x="20058" y="7133"/>
                  </a:lnTo>
                  <a:lnTo>
                    <a:pt x="20371" y="6335"/>
                  </a:lnTo>
                  <a:lnTo>
                    <a:pt x="20230" y="5543"/>
                  </a:lnTo>
                  <a:lnTo>
                    <a:pt x="19872" y="5142"/>
                  </a:lnTo>
                  <a:lnTo>
                    <a:pt x="20009" y="4478"/>
                  </a:lnTo>
                  <a:lnTo>
                    <a:pt x="19837" y="3830"/>
                  </a:lnTo>
                  <a:lnTo>
                    <a:pt x="20146" y="1928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5" name="Shape 1219">
              <a:extLst>
                <a:ext uri="{FF2B5EF4-FFF2-40B4-BE49-F238E27FC236}">
                  <a16:creationId xmlns:a16="http://schemas.microsoft.com/office/drawing/2014/main" id="{978BB6B2-D2B0-DE4D-82A1-8F6E5D09A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037" y="3848802"/>
              <a:ext cx="1420734" cy="14972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461" y="21600"/>
                  </a:moveTo>
                  <a:lnTo>
                    <a:pt x="1906" y="21540"/>
                  </a:lnTo>
                  <a:lnTo>
                    <a:pt x="2014" y="14253"/>
                  </a:lnTo>
                  <a:lnTo>
                    <a:pt x="1841" y="13448"/>
                  </a:lnTo>
                  <a:lnTo>
                    <a:pt x="1903" y="11699"/>
                  </a:lnTo>
                  <a:lnTo>
                    <a:pt x="1730" y="10455"/>
                  </a:lnTo>
                  <a:lnTo>
                    <a:pt x="1874" y="9105"/>
                  </a:lnTo>
                  <a:lnTo>
                    <a:pt x="1509" y="7902"/>
                  </a:lnTo>
                  <a:lnTo>
                    <a:pt x="1084" y="4760"/>
                  </a:lnTo>
                  <a:lnTo>
                    <a:pt x="584" y="3495"/>
                  </a:lnTo>
                  <a:lnTo>
                    <a:pt x="208" y="3194"/>
                  </a:lnTo>
                  <a:lnTo>
                    <a:pt x="542" y="2698"/>
                  </a:lnTo>
                  <a:lnTo>
                    <a:pt x="328" y="2279"/>
                  </a:lnTo>
                  <a:lnTo>
                    <a:pt x="0" y="1992"/>
                  </a:lnTo>
                  <a:lnTo>
                    <a:pt x="281" y="1549"/>
                  </a:lnTo>
                  <a:lnTo>
                    <a:pt x="22" y="1138"/>
                  </a:lnTo>
                  <a:lnTo>
                    <a:pt x="443" y="4"/>
                  </a:lnTo>
                  <a:lnTo>
                    <a:pt x="5380" y="0"/>
                  </a:lnTo>
                  <a:lnTo>
                    <a:pt x="6141" y="1007"/>
                  </a:lnTo>
                  <a:lnTo>
                    <a:pt x="6311" y="398"/>
                  </a:lnTo>
                  <a:lnTo>
                    <a:pt x="6929" y="788"/>
                  </a:lnTo>
                  <a:lnTo>
                    <a:pt x="7543" y="1474"/>
                  </a:lnTo>
                  <a:lnTo>
                    <a:pt x="8732" y="1474"/>
                  </a:lnTo>
                  <a:lnTo>
                    <a:pt x="9473" y="1699"/>
                  </a:lnTo>
                  <a:lnTo>
                    <a:pt x="10119" y="1817"/>
                  </a:lnTo>
                  <a:lnTo>
                    <a:pt x="10845" y="1892"/>
                  </a:lnTo>
                  <a:lnTo>
                    <a:pt x="11691" y="2250"/>
                  </a:lnTo>
                  <a:lnTo>
                    <a:pt x="12287" y="2372"/>
                  </a:lnTo>
                  <a:cubicBezTo>
                    <a:pt x="12347" y="2261"/>
                    <a:pt x="12406" y="2150"/>
                    <a:pt x="12466" y="2039"/>
                  </a:cubicBezTo>
                  <a:cubicBezTo>
                    <a:pt x="12526" y="1928"/>
                    <a:pt x="12585" y="1817"/>
                    <a:pt x="12645" y="1706"/>
                  </a:cubicBezTo>
                  <a:lnTo>
                    <a:pt x="13162" y="1858"/>
                  </a:lnTo>
                  <a:lnTo>
                    <a:pt x="13162" y="2646"/>
                  </a:lnTo>
                  <a:cubicBezTo>
                    <a:pt x="13110" y="2717"/>
                    <a:pt x="13058" y="2789"/>
                    <a:pt x="13006" y="2861"/>
                  </a:cubicBezTo>
                  <a:cubicBezTo>
                    <a:pt x="12954" y="2933"/>
                    <a:pt x="12902" y="3005"/>
                    <a:pt x="12850" y="3077"/>
                  </a:cubicBezTo>
                  <a:lnTo>
                    <a:pt x="13634" y="2974"/>
                  </a:lnTo>
                  <a:lnTo>
                    <a:pt x="14436" y="3210"/>
                  </a:lnTo>
                  <a:lnTo>
                    <a:pt x="15078" y="3120"/>
                  </a:lnTo>
                  <a:lnTo>
                    <a:pt x="15532" y="3508"/>
                  </a:lnTo>
                  <a:lnTo>
                    <a:pt x="16455" y="3731"/>
                  </a:lnTo>
                  <a:lnTo>
                    <a:pt x="17622" y="3600"/>
                  </a:lnTo>
                  <a:lnTo>
                    <a:pt x="19682" y="3141"/>
                  </a:lnTo>
                  <a:lnTo>
                    <a:pt x="20265" y="3184"/>
                  </a:lnTo>
                  <a:lnTo>
                    <a:pt x="20940" y="3334"/>
                  </a:lnTo>
                  <a:lnTo>
                    <a:pt x="21600" y="3585"/>
                  </a:lnTo>
                  <a:lnTo>
                    <a:pt x="21551" y="4078"/>
                  </a:lnTo>
                  <a:lnTo>
                    <a:pt x="20719" y="4164"/>
                  </a:lnTo>
                  <a:lnTo>
                    <a:pt x="19084" y="4820"/>
                  </a:lnTo>
                  <a:lnTo>
                    <a:pt x="17083" y="6196"/>
                  </a:lnTo>
                  <a:lnTo>
                    <a:pt x="16356" y="7164"/>
                  </a:lnTo>
                  <a:lnTo>
                    <a:pt x="15335" y="7672"/>
                  </a:lnTo>
                  <a:lnTo>
                    <a:pt x="14691" y="8137"/>
                  </a:lnTo>
                  <a:lnTo>
                    <a:pt x="14689" y="8735"/>
                  </a:lnTo>
                  <a:lnTo>
                    <a:pt x="14316" y="9211"/>
                  </a:lnTo>
                  <a:lnTo>
                    <a:pt x="14393" y="10107"/>
                  </a:lnTo>
                  <a:lnTo>
                    <a:pt x="14253" y="11907"/>
                  </a:lnTo>
                  <a:lnTo>
                    <a:pt x="13721" y="12250"/>
                  </a:lnTo>
                  <a:lnTo>
                    <a:pt x="13052" y="12413"/>
                  </a:lnTo>
                  <a:lnTo>
                    <a:pt x="12518" y="12413"/>
                  </a:lnTo>
                  <a:lnTo>
                    <a:pt x="12797" y="13110"/>
                  </a:lnTo>
                  <a:lnTo>
                    <a:pt x="12892" y="13690"/>
                  </a:lnTo>
                  <a:lnTo>
                    <a:pt x="13346" y="14286"/>
                  </a:lnTo>
                  <a:lnTo>
                    <a:pt x="13222" y="14998"/>
                  </a:lnTo>
                  <a:lnTo>
                    <a:pt x="12846" y="15382"/>
                  </a:lnTo>
                  <a:lnTo>
                    <a:pt x="12706" y="15994"/>
                  </a:lnTo>
                  <a:lnTo>
                    <a:pt x="13133" y="16695"/>
                  </a:lnTo>
                  <a:lnTo>
                    <a:pt x="13622" y="17295"/>
                  </a:lnTo>
                  <a:lnTo>
                    <a:pt x="13923" y="17861"/>
                  </a:lnTo>
                  <a:lnTo>
                    <a:pt x="15169" y="17936"/>
                  </a:lnTo>
                  <a:lnTo>
                    <a:pt x="15455" y="18798"/>
                  </a:lnTo>
                  <a:lnTo>
                    <a:pt x="15927" y="19278"/>
                  </a:lnTo>
                  <a:lnTo>
                    <a:pt x="16775" y="19353"/>
                  </a:lnTo>
                  <a:lnTo>
                    <a:pt x="17010" y="20064"/>
                  </a:lnTo>
                  <a:lnTo>
                    <a:pt x="17369" y="20583"/>
                  </a:lnTo>
                  <a:lnTo>
                    <a:pt x="17461" y="2160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6" name="Shape 1220">
              <a:extLst>
                <a:ext uri="{FF2B5EF4-FFF2-40B4-BE49-F238E27FC236}">
                  <a16:creationId xmlns:a16="http://schemas.microsoft.com/office/drawing/2014/main" id="{B02CAA71-B16C-2942-95F6-A5A33338D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772" y="4639811"/>
              <a:ext cx="1538114" cy="12666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229" y="0"/>
                  </a:moveTo>
                  <a:lnTo>
                    <a:pt x="0" y="18133"/>
                  </a:lnTo>
                  <a:cubicBezTo>
                    <a:pt x="3351" y="18854"/>
                    <a:pt x="6713" y="19507"/>
                    <a:pt x="10082" y="20090"/>
                  </a:cubicBezTo>
                  <a:cubicBezTo>
                    <a:pt x="13368" y="20659"/>
                    <a:pt x="16661" y="21163"/>
                    <a:pt x="19960" y="21600"/>
                  </a:cubicBezTo>
                  <a:lnTo>
                    <a:pt x="21600" y="3346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7" name="Shape 1221">
              <a:extLst>
                <a:ext uri="{FF2B5EF4-FFF2-40B4-BE49-F238E27FC236}">
                  <a16:creationId xmlns:a16="http://schemas.microsoft.com/office/drawing/2014/main" id="{2794E2D8-C250-3F4E-87F1-E3EF1E34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682" y="4590025"/>
              <a:ext cx="1538804" cy="103227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20" y="0"/>
                  </a:moveTo>
                  <a:lnTo>
                    <a:pt x="0" y="16615"/>
                  </a:lnTo>
                  <a:lnTo>
                    <a:pt x="11710" y="17818"/>
                  </a:lnTo>
                  <a:lnTo>
                    <a:pt x="12469" y="18312"/>
                  </a:lnTo>
                  <a:lnTo>
                    <a:pt x="13100" y="18503"/>
                  </a:lnTo>
                  <a:lnTo>
                    <a:pt x="13695" y="19343"/>
                  </a:lnTo>
                  <a:lnTo>
                    <a:pt x="14831" y="19517"/>
                  </a:lnTo>
                  <a:lnTo>
                    <a:pt x="15442" y="19844"/>
                  </a:lnTo>
                  <a:lnTo>
                    <a:pt x="16636" y="20735"/>
                  </a:lnTo>
                  <a:lnTo>
                    <a:pt x="17229" y="20561"/>
                  </a:lnTo>
                  <a:lnTo>
                    <a:pt x="18029" y="19803"/>
                  </a:lnTo>
                  <a:lnTo>
                    <a:pt x="18494" y="19610"/>
                  </a:lnTo>
                  <a:lnTo>
                    <a:pt x="18970" y="19977"/>
                  </a:lnTo>
                  <a:lnTo>
                    <a:pt x="19521" y="20172"/>
                  </a:lnTo>
                  <a:lnTo>
                    <a:pt x="20249" y="20300"/>
                  </a:lnTo>
                  <a:lnTo>
                    <a:pt x="21124" y="21083"/>
                  </a:lnTo>
                  <a:lnTo>
                    <a:pt x="21600" y="21600"/>
                  </a:lnTo>
                  <a:lnTo>
                    <a:pt x="21228" y="19808"/>
                  </a:lnTo>
                  <a:lnTo>
                    <a:pt x="21359" y="18598"/>
                  </a:lnTo>
                  <a:lnTo>
                    <a:pt x="21359" y="17078"/>
                  </a:lnTo>
                  <a:lnTo>
                    <a:pt x="20673" y="15544"/>
                  </a:lnTo>
                  <a:lnTo>
                    <a:pt x="21500" y="15719"/>
                  </a:lnTo>
                  <a:lnTo>
                    <a:pt x="21543" y="5243"/>
                  </a:lnTo>
                  <a:lnTo>
                    <a:pt x="21412" y="4253"/>
                  </a:lnTo>
                  <a:lnTo>
                    <a:pt x="21456" y="1591"/>
                  </a:lnTo>
                  <a:cubicBezTo>
                    <a:pt x="18158" y="1431"/>
                    <a:pt x="14861" y="1223"/>
                    <a:pt x="11566" y="967"/>
                  </a:cubicBezTo>
                  <a:cubicBezTo>
                    <a:pt x="8115" y="698"/>
                    <a:pt x="4666" y="375"/>
                    <a:pt x="1220" y="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8" name="Shape 1222">
              <a:extLst>
                <a:ext uri="{FF2B5EF4-FFF2-40B4-BE49-F238E27FC236}">
                  <a16:creationId xmlns:a16="http://schemas.microsoft.com/office/drawing/2014/main" id="{E96A90B3-B43C-DF43-B87E-C51257932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893" y="5368911"/>
              <a:ext cx="1793559" cy="895081"/>
            </a:xfrm>
            <a:custGeom>
              <a:avLst/>
              <a:gdLst>
                <a:gd name="T0" fmla="*/ 2147483646 w 21600"/>
                <a:gd name="T1" fmla="*/ 2147483646 h 21598"/>
                <a:gd name="T2" fmla="*/ 2147483646 w 21600"/>
                <a:gd name="T3" fmla="*/ 2147483646 h 21598"/>
                <a:gd name="T4" fmla="*/ 2147483646 w 21600"/>
                <a:gd name="T5" fmla="*/ 2147483646 h 21598"/>
                <a:gd name="T6" fmla="*/ 2147483646 w 21600"/>
                <a:gd name="T7" fmla="*/ 2147483646 h 21598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8" extrusionOk="0">
                  <a:moveTo>
                    <a:pt x="21600" y="21598"/>
                  </a:moveTo>
                  <a:cubicBezTo>
                    <a:pt x="18799" y="21600"/>
                    <a:pt x="15998" y="21481"/>
                    <a:pt x="13200" y="21242"/>
                  </a:cubicBezTo>
                  <a:cubicBezTo>
                    <a:pt x="10355" y="20999"/>
                    <a:pt x="7514" y="20632"/>
                    <a:pt x="4677" y="20140"/>
                  </a:cubicBezTo>
                  <a:lnTo>
                    <a:pt x="4873" y="14332"/>
                  </a:lnTo>
                  <a:lnTo>
                    <a:pt x="0" y="12910"/>
                  </a:lnTo>
                  <a:lnTo>
                    <a:pt x="632" y="0"/>
                  </a:lnTo>
                  <a:lnTo>
                    <a:pt x="10656" y="1485"/>
                  </a:lnTo>
                  <a:lnTo>
                    <a:pt x="11302" y="2075"/>
                  </a:lnTo>
                  <a:lnTo>
                    <a:pt x="12077" y="2301"/>
                  </a:lnTo>
                  <a:lnTo>
                    <a:pt x="12504" y="3245"/>
                  </a:lnTo>
                  <a:lnTo>
                    <a:pt x="13629" y="3471"/>
                  </a:lnTo>
                  <a:lnTo>
                    <a:pt x="14939" y="4922"/>
                  </a:lnTo>
                  <a:lnTo>
                    <a:pt x="15519" y="4499"/>
                  </a:lnTo>
                  <a:lnTo>
                    <a:pt x="16172" y="3555"/>
                  </a:lnTo>
                  <a:lnTo>
                    <a:pt x="16694" y="3480"/>
                  </a:lnTo>
                  <a:lnTo>
                    <a:pt x="17117" y="4000"/>
                  </a:lnTo>
                  <a:lnTo>
                    <a:pt x="18073" y="4298"/>
                  </a:lnTo>
                  <a:lnTo>
                    <a:pt x="18974" y="5791"/>
                  </a:lnTo>
                  <a:lnTo>
                    <a:pt x="19074" y="7490"/>
                  </a:lnTo>
                  <a:lnTo>
                    <a:pt x="19432" y="8441"/>
                  </a:lnTo>
                  <a:lnTo>
                    <a:pt x="19432" y="9390"/>
                  </a:lnTo>
                  <a:lnTo>
                    <a:pt x="19706" y="10234"/>
                  </a:lnTo>
                  <a:lnTo>
                    <a:pt x="19780" y="11620"/>
                  </a:lnTo>
                  <a:lnTo>
                    <a:pt x="20030" y="12733"/>
                  </a:lnTo>
                  <a:lnTo>
                    <a:pt x="20368" y="13756"/>
                  </a:lnTo>
                  <a:lnTo>
                    <a:pt x="20294" y="14932"/>
                  </a:lnTo>
                  <a:lnTo>
                    <a:pt x="20294" y="16393"/>
                  </a:lnTo>
                  <a:lnTo>
                    <a:pt x="20507" y="17641"/>
                  </a:lnTo>
                  <a:lnTo>
                    <a:pt x="20862" y="18453"/>
                  </a:lnTo>
                  <a:lnTo>
                    <a:pt x="21059" y="19275"/>
                  </a:lnTo>
                  <a:lnTo>
                    <a:pt x="20984" y="20121"/>
                  </a:lnTo>
                  <a:cubicBezTo>
                    <a:pt x="21001" y="20477"/>
                    <a:pt x="21073" y="20813"/>
                    <a:pt x="21190" y="21082"/>
                  </a:cubicBezTo>
                  <a:cubicBezTo>
                    <a:pt x="21299" y="21330"/>
                    <a:pt x="21441" y="21510"/>
                    <a:pt x="21600" y="21598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89" name="Shape 1223">
              <a:extLst>
                <a:ext uri="{FF2B5EF4-FFF2-40B4-BE49-F238E27FC236}">
                  <a16:creationId xmlns:a16="http://schemas.microsoft.com/office/drawing/2014/main" id="{C7860ED0-7ED4-D04D-A228-123771028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528" y="5320596"/>
              <a:ext cx="1322084" cy="90348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84" y="239"/>
                  </a:lnTo>
                  <a:lnTo>
                    <a:pt x="17538" y="345"/>
                  </a:lnTo>
                  <a:lnTo>
                    <a:pt x="18079" y="1664"/>
                  </a:lnTo>
                  <a:lnTo>
                    <a:pt x="17877" y="2780"/>
                  </a:lnTo>
                  <a:lnTo>
                    <a:pt x="17729" y="4240"/>
                  </a:lnTo>
                  <a:lnTo>
                    <a:pt x="18382" y="5740"/>
                  </a:lnTo>
                  <a:lnTo>
                    <a:pt x="19637" y="7098"/>
                  </a:lnTo>
                  <a:lnTo>
                    <a:pt x="20634" y="8173"/>
                  </a:lnTo>
                  <a:lnTo>
                    <a:pt x="20921" y="9415"/>
                  </a:lnTo>
                  <a:lnTo>
                    <a:pt x="21443" y="10161"/>
                  </a:lnTo>
                  <a:lnTo>
                    <a:pt x="21600" y="11096"/>
                  </a:lnTo>
                  <a:lnTo>
                    <a:pt x="21095" y="12007"/>
                  </a:lnTo>
                  <a:lnTo>
                    <a:pt x="20265" y="13144"/>
                  </a:lnTo>
                  <a:lnTo>
                    <a:pt x="19622" y="13293"/>
                  </a:lnTo>
                  <a:lnTo>
                    <a:pt x="19722" y="14309"/>
                  </a:lnTo>
                  <a:lnTo>
                    <a:pt x="18860" y="14902"/>
                  </a:lnTo>
                  <a:lnTo>
                    <a:pt x="18758" y="15741"/>
                  </a:lnTo>
                  <a:lnTo>
                    <a:pt x="18554" y="17602"/>
                  </a:lnTo>
                  <a:lnTo>
                    <a:pt x="18096" y="18441"/>
                  </a:lnTo>
                  <a:lnTo>
                    <a:pt x="17775" y="19901"/>
                  </a:lnTo>
                  <a:lnTo>
                    <a:pt x="17540" y="21600"/>
                  </a:lnTo>
                  <a:lnTo>
                    <a:pt x="17049" y="20926"/>
                  </a:lnTo>
                  <a:lnTo>
                    <a:pt x="16759" y="19935"/>
                  </a:lnTo>
                  <a:lnTo>
                    <a:pt x="16275" y="19226"/>
                  </a:lnTo>
                  <a:lnTo>
                    <a:pt x="3250" y="19348"/>
                  </a:lnTo>
                  <a:lnTo>
                    <a:pt x="2798" y="18357"/>
                  </a:lnTo>
                  <a:lnTo>
                    <a:pt x="2594" y="17216"/>
                  </a:lnTo>
                  <a:lnTo>
                    <a:pt x="2702" y="14635"/>
                  </a:lnTo>
                  <a:lnTo>
                    <a:pt x="2044" y="13327"/>
                  </a:lnTo>
                  <a:lnTo>
                    <a:pt x="1828" y="11363"/>
                  </a:lnTo>
                  <a:lnTo>
                    <a:pt x="1475" y="10652"/>
                  </a:lnTo>
                  <a:lnTo>
                    <a:pt x="1460" y="9518"/>
                  </a:lnTo>
                  <a:lnTo>
                    <a:pt x="917" y="8701"/>
                  </a:lnTo>
                  <a:lnTo>
                    <a:pt x="866" y="6538"/>
                  </a:lnTo>
                  <a:lnTo>
                    <a:pt x="509" y="5013"/>
                  </a:lnTo>
                  <a:lnTo>
                    <a:pt x="730" y="2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0" name="Shape 1224">
              <a:extLst>
                <a:ext uri="{FF2B5EF4-FFF2-40B4-BE49-F238E27FC236}">
                  <a16:creationId xmlns:a16="http://schemas.microsoft.com/office/drawing/2014/main" id="{DDD9E30E-99C3-2841-B3F3-5194D61B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21" y="4414823"/>
              <a:ext cx="1130230" cy="118986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6510"/>
                  </a:moveTo>
                  <a:cubicBezTo>
                    <a:pt x="21458" y="6661"/>
                    <a:pt x="21316" y="6811"/>
                    <a:pt x="21174" y="6961"/>
                  </a:cubicBezTo>
                  <a:cubicBezTo>
                    <a:pt x="21032" y="7111"/>
                    <a:pt x="20890" y="7261"/>
                    <a:pt x="20748" y="7411"/>
                  </a:cubicBezTo>
                  <a:lnTo>
                    <a:pt x="20422" y="8309"/>
                  </a:lnTo>
                  <a:lnTo>
                    <a:pt x="20096" y="9416"/>
                  </a:lnTo>
                  <a:lnTo>
                    <a:pt x="19181" y="9940"/>
                  </a:lnTo>
                  <a:lnTo>
                    <a:pt x="18465" y="10518"/>
                  </a:lnTo>
                  <a:lnTo>
                    <a:pt x="18135" y="11655"/>
                  </a:lnTo>
                  <a:lnTo>
                    <a:pt x="17746" y="12443"/>
                  </a:lnTo>
                  <a:lnTo>
                    <a:pt x="17174" y="12391"/>
                  </a:lnTo>
                  <a:lnTo>
                    <a:pt x="17455" y="11136"/>
                  </a:lnTo>
                  <a:lnTo>
                    <a:pt x="18269" y="9981"/>
                  </a:lnTo>
                  <a:lnTo>
                    <a:pt x="19228" y="9202"/>
                  </a:lnTo>
                  <a:lnTo>
                    <a:pt x="19540" y="8591"/>
                  </a:lnTo>
                  <a:lnTo>
                    <a:pt x="18972" y="8199"/>
                  </a:lnTo>
                  <a:lnTo>
                    <a:pt x="18758" y="7239"/>
                  </a:lnTo>
                  <a:lnTo>
                    <a:pt x="18480" y="6017"/>
                  </a:lnTo>
                  <a:lnTo>
                    <a:pt x="18011" y="5617"/>
                  </a:lnTo>
                  <a:lnTo>
                    <a:pt x="17199" y="5137"/>
                  </a:lnTo>
                  <a:lnTo>
                    <a:pt x="16447" y="4690"/>
                  </a:lnTo>
                  <a:lnTo>
                    <a:pt x="16075" y="4350"/>
                  </a:lnTo>
                  <a:lnTo>
                    <a:pt x="15072" y="4060"/>
                  </a:lnTo>
                  <a:lnTo>
                    <a:pt x="14314" y="3808"/>
                  </a:lnTo>
                  <a:lnTo>
                    <a:pt x="13780" y="3357"/>
                  </a:lnTo>
                  <a:lnTo>
                    <a:pt x="13265" y="3120"/>
                  </a:lnTo>
                  <a:lnTo>
                    <a:pt x="12659" y="3128"/>
                  </a:lnTo>
                  <a:lnTo>
                    <a:pt x="12046" y="2910"/>
                  </a:lnTo>
                  <a:lnTo>
                    <a:pt x="10958" y="2906"/>
                  </a:lnTo>
                  <a:lnTo>
                    <a:pt x="10007" y="2292"/>
                  </a:lnTo>
                  <a:lnTo>
                    <a:pt x="8875" y="1568"/>
                  </a:lnTo>
                  <a:lnTo>
                    <a:pt x="7891" y="1624"/>
                  </a:lnTo>
                  <a:lnTo>
                    <a:pt x="7294" y="1239"/>
                  </a:lnTo>
                  <a:lnTo>
                    <a:pt x="7720" y="688"/>
                  </a:lnTo>
                  <a:lnTo>
                    <a:pt x="7511" y="17"/>
                  </a:lnTo>
                  <a:lnTo>
                    <a:pt x="6781" y="0"/>
                  </a:lnTo>
                  <a:lnTo>
                    <a:pt x="5931" y="489"/>
                  </a:lnTo>
                  <a:lnTo>
                    <a:pt x="5309" y="713"/>
                  </a:lnTo>
                  <a:lnTo>
                    <a:pt x="4709" y="883"/>
                  </a:lnTo>
                  <a:lnTo>
                    <a:pt x="4052" y="1166"/>
                  </a:lnTo>
                  <a:lnTo>
                    <a:pt x="2830" y="1563"/>
                  </a:lnTo>
                  <a:lnTo>
                    <a:pt x="2257" y="1841"/>
                  </a:lnTo>
                  <a:lnTo>
                    <a:pt x="2319" y="4565"/>
                  </a:lnTo>
                  <a:lnTo>
                    <a:pt x="1541" y="5049"/>
                  </a:lnTo>
                  <a:lnTo>
                    <a:pt x="0" y="5216"/>
                  </a:lnTo>
                  <a:lnTo>
                    <a:pt x="472" y="6231"/>
                  </a:lnTo>
                  <a:lnTo>
                    <a:pt x="584" y="7101"/>
                  </a:lnTo>
                  <a:lnTo>
                    <a:pt x="1212" y="7828"/>
                  </a:lnTo>
                  <a:lnTo>
                    <a:pt x="1033" y="8465"/>
                  </a:lnTo>
                  <a:lnTo>
                    <a:pt x="432" y="9026"/>
                  </a:lnTo>
                  <a:lnTo>
                    <a:pt x="256" y="9843"/>
                  </a:lnTo>
                  <a:lnTo>
                    <a:pt x="2093" y="12511"/>
                  </a:lnTo>
                  <a:lnTo>
                    <a:pt x="3578" y="12511"/>
                  </a:lnTo>
                  <a:lnTo>
                    <a:pt x="3859" y="13525"/>
                  </a:lnTo>
                  <a:lnTo>
                    <a:pt x="4628" y="14200"/>
                  </a:lnTo>
                  <a:lnTo>
                    <a:pt x="5604" y="14306"/>
                  </a:lnTo>
                  <a:lnTo>
                    <a:pt x="5847" y="15160"/>
                  </a:lnTo>
                  <a:lnTo>
                    <a:pt x="6381" y="15896"/>
                  </a:lnTo>
                  <a:lnTo>
                    <a:pt x="6337" y="16908"/>
                  </a:lnTo>
                  <a:lnTo>
                    <a:pt x="7069" y="17861"/>
                  </a:lnTo>
                  <a:lnTo>
                    <a:pt x="6523" y="19644"/>
                  </a:lnTo>
                  <a:lnTo>
                    <a:pt x="7367" y="20902"/>
                  </a:lnTo>
                  <a:lnTo>
                    <a:pt x="8385" y="21600"/>
                  </a:lnTo>
                  <a:lnTo>
                    <a:pt x="19534" y="21359"/>
                  </a:lnTo>
                  <a:lnTo>
                    <a:pt x="19358" y="20765"/>
                  </a:lnTo>
                  <a:lnTo>
                    <a:pt x="19872" y="19845"/>
                  </a:lnTo>
                  <a:lnTo>
                    <a:pt x="19579" y="18481"/>
                  </a:lnTo>
                  <a:lnTo>
                    <a:pt x="19070" y="17361"/>
                  </a:lnTo>
                  <a:lnTo>
                    <a:pt x="18951" y="16355"/>
                  </a:lnTo>
                  <a:lnTo>
                    <a:pt x="18772" y="15244"/>
                  </a:lnTo>
                  <a:lnTo>
                    <a:pt x="18772" y="13971"/>
                  </a:lnTo>
                  <a:lnTo>
                    <a:pt x="19070" y="13109"/>
                  </a:lnTo>
                  <a:lnTo>
                    <a:pt x="19467" y="12642"/>
                  </a:lnTo>
                  <a:lnTo>
                    <a:pt x="20001" y="12251"/>
                  </a:lnTo>
                  <a:lnTo>
                    <a:pt x="20177" y="11411"/>
                  </a:lnTo>
                  <a:lnTo>
                    <a:pt x="20453" y="10663"/>
                  </a:lnTo>
                  <a:lnTo>
                    <a:pt x="21202" y="8656"/>
                  </a:lnTo>
                  <a:lnTo>
                    <a:pt x="21600" y="651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1" name="Shape 1225">
              <a:extLst>
                <a:ext uri="{FF2B5EF4-FFF2-40B4-BE49-F238E27FC236}">
                  <a16:creationId xmlns:a16="http://schemas.microsoft.com/office/drawing/2014/main" id="{45B05E75-E74B-BE46-81EC-083C7F3EF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212" y="4206251"/>
              <a:ext cx="1676512" cy="15360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9920" y="20917"/>
                  </a:moveTo>
                  <a:lnTo>
                    <a:pt x="15488" y="21513"/>
                  </a:lnTo>
                  <a:lnTo>
                    <a:pt x="15459" y="21121"/>
                  </a:lnTo>
                  <a:lnTo>
                    <a:pt x="9753" y="21600"/>
                  </a:lnTo>
                  <a:lnTo>
                    <a:pt x="10722" y="20595"/>
                  </a:lnTo>
                  <a:lnTo>
                    <a:pt x="11451" y="18749"/>
                  </a:lnTo>
                  <a:lnTo>
                    <a:pt x="11492" y="16692"/>
                  </a:lnTo>
                  <a:lnTo>
                    <a:pt x="11348" y="16084"/>
                  </a:lnTo>
                  <a:lnTo>
                    <a:pt x="10973" y="15570"/>
                  </a:lnTo>
                  <a:lnTo>
                    <a:pt x="10531" y="14914"/>
                  </a:lnTo>
                  <a:lnTo>
                    <a:pt x="10383" y="14363"/>
                  </a:lnTo>
                  <a:lnTo>
                    <a:pt x="10318" y="13729"/>
                  </a:lnTo>
                  <a:lnTo>
                    <a:pt x="10079" y="13292"/>
                  </a:lnTo>
                  <a:lnTo>
                    <a:pt x="10594" y="12349"/>
                  </a:lnTo>
                  <a:lnTo>
                    <a:pt x="10675" y="11534"/>
                  </a:lnTo>
                  <a:lnTo>
                    <a:pt x="10474" y="10949"/>
                  </a:lnTo>
                  <a:lnTo>
                    <a:pt x="10604" y="10303"/>
                  </a:lnTo>
                  <a:lnTo>
                    <a:pt x="11379" y="9700"/>
                  </a:lnTo>
                  <a:lnTo>
                    <a:pt x="11860" y="9170"/>
                  </a:lnTo>
                  <a:lnTo>
                    <a:pt x="12203" y="8662"/>
                  </a:lnTo>
                  <a:lnTo>
                    <a:pt x="12521" y="8179"/>
                  </a:lnTo>
                  <a:cubicBezTo>
                    <a:pt x="12532" y="8248"/>
                    <a:pt x="12542" y="8317"/>
                    <a:pt x="12553" y="8385"/>
                  </a:cubicBezTo>
                  <a:cubicBezTo>
                    <a:pt x="12563" y="8454"/>
                    <a:pt x="12574" y="8523"/>
                    <a:pt x="12584" y="8592"/>
                  </a:cubicBezTo>
                  <a:cubicBezTo>
                    <a:pt x="12606" y="8729"/>
                    <a:pt x="12627" y="8867"/>
                    <a:pt x="12648" y="9005"/>
                  </a:cubicBezTo>
                  <a:lnTo>
                    <a:pt x="12794" y="9741"/>
                  </a:lnTo>
                  <a:lnTo>
                    <a:pt x="13217" y="9247"/>
                  </a:lnTo>
                  <a:lnTo>
                    <a:pt x="13036" y="7964"/>
                  </a:lnTo>
                  <a:lnTo>
                    <a:pt x="13421" y="7501"/>
                  </a:lnTo>
                  <a:lnTo>
                    <a:pt x="13756" y="6812"/>
                  </a:lnTo>
                  <a:lnTo>
                    <a:pt x="13584" y="6330"/>
                  </a:lnTo>
                  <a:lnTo>
                    <a:pt x="13878" y="5932"/>
                  </a:lnTo>
                  <a:lnTo>
                    <a:pt x="13438" y="5901"/>
                  </a:lnTo>
                  <a:lnTo>
                    <a:pt x="13542" y="5398"/>
                  </a:lnTo>
                  <a:lnTo>
                    <a:pt x="13073" y="5031"/>
                  </a:lnTo>
                  <a:lnTo>
                    <a:pt x="12357" y="4882"/>
                  </a:lnTo>
                  <a:lnTo>
                    <a:pt x="11840" y="4845"/>
                  </a:lnTo>
                  <a:lnTo>
                    <a:pt x="11270" y="5338"/>
                  </a:lnTo>
                  <a:lnTo>
                    <a:pt x="10502" y="5599"/>
                  </a:lnTo>
                  <a:lnTo>
                    <a:pt x="9930" y="5731"/>
                  </a:lnTo>
                  <a:lnTo>
                    <a:pt x="9849" y="6456"/>
                  </a:lnTo>
                  <a:lnTo>
                    <a:pt x="9509" y="6829"/>
                  </a:lnTo>
                  <a:lnTo>
                    <a:pt x="9511" y="7461"/>
                  </a:lnTo>
                  <a:lnTo>
                    <a:pt x="9100" y="7419"/>
                  </a:lnTo>
                  <a:lnTo>
                    <a:pt x="9037" y="6897"/>
                  </a:lnTo>
                  <a:lnTo>
                    <a:pt x="9231" y="6434"/>
                  </a:lnTo>
                  <a:lnTo>
                    <a:pt x="9162" y="5939"/>
                  </a:lnTo>
                  <a:lnTo>
                    <a:pt x="8578" y="6303"/>
                  </a:lnTo>
                  <a:lnTo>
                    <a:pt x="7944" y="6785"/>
                  </a:lnTo>
                  <a:lnTo>
                    <a:pt x="7556" y="7481"/>
                  </a:lnTo>
                  <a:lnTo>
                    <a:pt x="7051" y="9526"/>
                  </a:lnTo>
                  <a:lnTo>
                    <a:pt x="6719" y="9265"/>
                  </a:lnTo>
                  <a:lnTo>
                    <a:pt x="6500" y="7706"/>
                  </a:lnTo>
                  <a:lnTo>
                    <a:pt x="5249" y="6829"/>
                  </a:lnTo>
                  <a:lnTo>
                    <a:pt x="4898" y="6476"/>
                  </a:lnTo>
                  <a:lnTo>
                    <a:pt x="3756" y="6043"/>
                  </a:lnTo>
                  <a:lnTo>
                    <a:pt x="3168" y="5563"/>
                  </a:lnTo>
                  <a:lnTo>
                    <a:pt x="2419" y="5539"/>
                  </a:lnTo>
                  <a:lnTo>
                    <a:pt x="1903" y="5409"/>
                  </a:lnTo>
                  <a:lnTo>
                    <a:pt x="1211" y="5279"/>
                  </a:lnTo>
                  <a:lnTo>
                    <a:pt x="0" y="4291"/>
                  </a:lnTo>
                  <a:lnTo>
                    <a:pt x="388" y="4078"/>
                  </a:lnTo>
                  <a:lnTo>
                    <a:pt x="558" y="3577"/>
                  </a:lnTo>
                  <a:lnTo>
                    <a:pt x="945" y="3118"/>
                  </a:lnTo>
                  <a:lnTo>
                    <a:pt x="1462" y="3132"/>
                  </a:lnTo>
                  <a:lnTo>
                    <a:pt x="1847" y="2770"/>
                  </a:lnTo>
                  <a:lnTo>
                    <a:pt x="2582" y="2716"/>
                  </a:lnTo>
                  <a:lnTo>
                    <a:pt x="3057" y="2509"/>
                  </a:lnTo>
                  <a:lnTo>
                    <a:pt x="3484" y="2170"/>
                  </a:lnTo>
                  <a:lnTo>
                    <a:pt x="3566" y="1533"/>
                  </a:lnTo>
                  <a:lnTo>
                    <a:pt x="4246" y="1331"/>
                  </a:lnTo>
                  <a:lnTo>
                    <a:pt x="4313" y="945"/>
                  </a:lnTo>
                  <a:lnTo>
                    <a:pt x="4550" y="534"/>
                  </a:lnTo>
                  <a:lnTo>
                    <a:pt x="5224" y="117"/>
                  </a:lnTo>
                  <a:lnTo>
                    <a:pt x="5781" y="0"/>
                  </a:lnTo>
                  <a:lnTo>
                    <a:pt x="6151" y="745"/>
                  </a:lnTo>
                  <a:lnTo>
                    <a:pt x="5645" y="924"/>
                  </a:lnTo>
                  <a:lnTo>
                    <a:pt x="5260" y="1270"/>
                  </a:lnTo>
                  <a:lnTo>
                    <a:pt x="4967" y="1516"/>
                  </a:lnTo>
                  <a:lnTo>
                    <a:pt x="4756" y="1862"/>
                  </a:lnTo>
                  <a:lnTo>
                    <a:pt x="4586" y="2671"/>
                  </a:lnTo>
                  <a:lnTo>
                    <a:pt x="4465" y="3282"/>
                  </a:lnTo>
                  <a:lnTo>
                    <a:pt x="4932" y="3326"/>
                  </a:lnTo>
                  <a:lnTo>
                    <a:pt x="5053" y="2860"/>
                  </a:lnTo>
                  <a:lnTo>
                    <a:pt x="5292" y="2394"/>
                  </a:lnTo>
                  <a:lnTo>
                    <a:pt x="5744" y="2540"/>
                  </a:lnTo>
                  <a:lnTo>
                    <a:pt x="6293" y="3057"/>
                  </a:lnTo>
                  <a:lnTo>
                    <a:pt x="6974" y="3366"/>
                  </a:lnTo>
                  <a:lnTo>
                    <a:pt x="7080" y="4022"/>
                  </a:lnTo>
                  <a:lnTo>
                    <a:pt x="7662" y="3890"/>
                  </a:lnTo>
                  <a:lnTo>
                    <a:pt x="8384" y="3936"/>
                  </a:lnTo>
                  <a:lnTo>
                    <a:pt x="9021" y="4197"/>
                  </a:lnTo>
                  <a:lnTo>
                    <a:pt x="9297" y="3561"/>
                  </a:lnTo>
                  <a:lnTo>
                    <a:pt x="9616" y="3256"/>
                  </a:lnTo>
                  <a:lnTo>
                    <a:pt x="9974" y="3009"/>
                  </a:lnTo>
                  <a:lnTo>
                    <a:pt x="11348" y="2733"/>
                  </a:lnTo>
                  <a:lnTo>
                    <a:pt x="12023" y="2514"/>
                  </a:lnTo>
                  <a:lnTo>
                    <a:pt x="12222" y="2032"/>
                  </a:lnTo>
                  <a:lnTo>
                    <a:pt x="12768" y="1858"/>
                  </a:lnTo>
                  <a:lnTo>
                    <a:pt x="12806" y="2889"/>
                  </a:lnTo>
                  <a:lnTo>
                    <a:pt x="13296" y="3554"/>
                  </a:lnTo>
                  <a:lnTo>
                    <a:pt x="13693" y="3351"/>
                  </a:lnTo>
                  <a:lnTo>
                    <a:pt x="14759" y="3044"/>
                  </a:lnTo>
                  <a:lnTo>
                    <a:pt x="14893" y="3890"/>
                  </a:lnTo>
                  <a:lnTo>
                    <a:pt x="15291" y="4269"/>
                  </a:lnTo>
                  <a:lnTo>
                    <a:pt x="16013" y="4837"/>
                  </a:lnTo>
                  <a:lnTo>
                    <a:pt x="16440" y="4400"/>
                  </a:lnTo>
                  <a:lnTo>
                    <a:pt x="16997" y="4612"/>
                  </a:lnTo>
                  <a:lnTo>
                    <a:pt x="17036" y="5118"/>
                  </a:lnTo>
                  <a:lnTo>
                    <a:pt x="16421" y="5184"/>
                  </a:lnTo>
                  <a:lnTo>
                    <a:pt x="15596" y="5098"/>
                  </a:lnTo>
                  <a:lnTo>
                    <a:pt x="14649" y="4908"/>
                  </a:lnTo>
                  <a:lnTo>
                    <a:pt x="14168" y="4992"/>
                  </a:lnTo>
                  <a:lnTo>
                    <a:pt x="14376" y="5664"/>
                  </a:lnTo>
                  <a:lnTo>
                    <a:pt x="15027" y="6271"/>
                  </a:lnTo>
                  <a:lnTo>
                    <a:pt x="15767" y="6823"/>
                  </a:lnTo>
                  <a:lnTo>
                    <a:pt x="16754" y="6823"/>
                  </a:lnTo>
                  <a:lnTo>
                    <a:pt x="17071" y="7242"/>
                  </a:lnTo>
                  <a:lnTo>
                    <a:pt x="17663" y="7154"/>
                  </a:lnTo>
                  <a:lnTo>
                    <a:pt x="18036" y="7909"/>
                  </a:lnTo>
                  <a:lnTo>
                    <a:pt x="18157" y="8410"/>
                  </a:lnTo>
                  <a:lnTo>
                    <a:pt x="17844" y="8581"/>
                  </a:lnTo>
                  <a:lnTo>
                    <a:pt x="17802" y="9053"/>
                  </a:lnTo>
                  <a:lnTo>
                    <a:pt x="18068" y="9797"/>
                  </a:lnTo>
                  <a:lnTo>
                    <a:pt x="18227" y="10365"/>
                  </a:lnTo>
                  <a:lnTo>
                    <a:pt x="18135" y="10988"/>
                  </a:lnTo>
                  <a:lnTo>
                    <a:pt x="17829" y="11566"/>
                  </a:lnTo>
                  <a:lnTo>
                    <a:pt x="17832" y="12172"/>
                  </a:lnTo>
                  <a:lnTo>
                    <a:pt x="17365" y="12392"/>
                  </a:lnTo>
                  <a:lnTo>
                    <a:pt x="16967" y="12724"/>
                  </a:lnTo>
                  <a:lnTo>
                    <a:pt x="16952" y="13380"/>
                  </a:lnTo>
                  <a:lnTo>
                    <a:pt x="17332" y="13684"/>
                  </a:lnTo>
                  <a:lnTo>
                    <a:pt x="18398" y="13784"/>
                  </a:lnTo>
                  <a:lnTo>
                    <a:pt x="18791" y="13283"/>
                  </a:lnTo>
                  <a:lnTo>
                    <a:pt x="18339" y="12823"/>
                  </a:lnTo>
                  <a:lnTo>
                    <a:pt x="18775" y="12348"/>
                  </a:lnTo>
                  <a:lnTo>
                    <a:pt x="19481" y="12218"/>
                  </a:lnTo>
                  <a:lnTo>
                    <a:pt x="19948" y="11955"/>
                  </a:lnTo>
                  <a:lnTo>
                    <a:pt x="20576" y="12452"/>
                  </a:lnTo>
                  <a:lnTo>
                    <a:pt x="20843" y="13298"/>
                  </a:lnTo>
                  <a:lnTo>
                    <a:pt x="20964" y="14211"/>
                  </a:lnTo>
                  <a:lnTo>
                    <a:pt x="21044" y="14716"/>
                  </a:lnTo>
                  <a:lnTo>
                    <a:pt x="21108" y="15549"/>
                  </a:lnTo>
                  <a:lnTo>
                    <a:pt x="21426" y="16112"/>
                  </a:lnTo>
                  <a:lnTo>
                    <a:pt x="21600" y="16651"/>
                  </a:lnTo>
                  <a:lnTo>
                    <a:pt x="21481" y="17104"/>
                  </a:lnTo>
                  <a:lnTo>
                    <a:pt x="21361" y="17622"/>
                  </a:lnTo>
                  <a:lnTo>
                    <a:pt x="20870" y="17693"/>
                  </a:lnTo>
                  <a:lnTo>
                    <a:pt x="20644" y="18128"/>
                  </a:lnTo>
                  <a:lnTo>
                    <a:pt x="20651" y="19241"/>
                  </a:lnTo>
                  <a:lnTo>
                    <a:pt x="20467" y="19778"/>
                  </a:lnTo>
                  <a:lnTo>
                    <a:pt x="19920" y="2091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2" name="Shape 1226">
              <a:extLst>
                <a:ext uri="{FF2B5EF4-FFF2-40B4-BE49-F238E27FC236}">
                  <a16:creationId xmlns:a16="http://schemas.microsoft.com/office/drawing/2014/main" id="{1FBCDD98-910B-BF4B-8A5D-C8705A0F1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49" y="5581007"/>
              <a:ext cx="847416" cy="1491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586" y="0"/>
                  </a:moveTo>
                  <a:lnTo>
                    <a:pt x="2288" y="248"/>
                  </a:lnTo>
                  <a:lnTo>
                    <a:pt x="4820" y="1312"/>
                  </a:lnTo>
                  <a:lnTo>
                    <a:pt x="5388" y="2213"/>
                  </a:lnTo>
                  <a:lnTo>
                    <a:pt x="6365" y="2618"/>
                  </a:lnTo>
                  <a:lnTo>
                    <a:pt x="6110" y="3011"/>
                  </a:lnTo>
                  <a:lnTo>
                    <a:pt x="4441" y="3926"/>
                  </a:lnTo>
                  <a:lnTo>
                    <a:pt x="3391" y="4120"/>
                  </a:lnTo>
                  <a:lnTo>
                    <a:pt x="3242" y="4717"/>
                  </a:lnTo>
                  <a:lnTo>
                    <a:pt x="1894" y="5152"/>
                  </a:lnTo>
                  <a:lnTo>
                    <a:pt x="1471" y="6755"/>
                  </a:lnTo>
                  <a:lnTo>
                    <a:pt x="793" y="7171"/>
                  </a:lnTo>
                  <a:lnTo>
                    <a:pt x="62" y="8703"/>
                  </a:lnTo>
                  <a:lnTo>
                    <a:pt x="0" y="9573"/>
                  </a:lnTo>
                  <a:lnTo>
                    <a:pt x="317" y="10156"/>
                  </a:lnTo>
                  <a:lnTo>
                    <a:pt x="317" y="10787"/>
                  </a:lnTo>
                  <a:lnTo>
                    <a:pt x="529" y="11493"/>
                  </a:lnTo>
                  <a:lnTo>
                    <a:pt x="2006" y="12063"/>
                  </a:lnTo>
                  <a:lnTo>
                    <a:pt x="2850" y="12379"/>
                  </a:lnTo>
                  <a:lnTo>
                    <a:pt x="3963" y="13132"/>
                  </a:lnTo>
                  <a:lnTo>
                    <a:pt x="4566" y="13606"/>
                  </a:lnTo>
                  <a:lnTo>
                    <a:pt x="5360" y="14083"/>
                  </a:lnTo>
                  <a:lnTo>
                    <a:pt x="6864" y="14128"/>
                  </a:lnTo>
                  <a:lnTo>
                    <a:pt x="7490" y="14583"/>
                  </a:lnTo>
                  <a:lnTo>
                    <a:pt x="7775" y="15421"/>
                  </a:lnTo>
                  <a:lnTo>
                    <a:pt x="6847" y="16036"/>
                  </a:lnTo>
                  <a:lnTo>
                    <a:pt x="6794" y="16577"/>
                  </a:lnTo>
                  <a:lnTo>
                    <a:pt x="7483" y="17252"/>
                  </a:lnTo>
                  <a:lnTo>
                    <a:pt x="9006" y="17928"/>
                  </a:lnTo>
                  <a:lnTo>
                    <a:pt x="10059" y="18545"/>
                  </a:lnTo>
                  <a:lnTo>
                    <a:pt x="10957" y="18771"/>
                  </a:lnTo>
                  <a:lnTo>
                    <a:pt x="11116" y="19336"/>
                  </a:lnTo>
                  <a:lnTo>
                    <a:pt x="10748" y="20028"/>
                  </a:lnTo>
                  <a:lnTo>
                    <a:pt x="11301" y="20704"/>
                  </a:lnTo>
                  <a:lnTo>
                    <a:pt x="12255" y="21242"/>
                  </a:lnTo>
                  <a:lnTo>
                    <a:pt x="13563" y="21600"/>
                  </a:lnTo>
                  <a:lnTo>
                    <a:pt x="14318" y="21079"/>
                  </a:lnTo>
                  <a:lnTo>
                    <a:pt x="14553" y="20569"/>
                  </a:lnTo>
                  <a:lnTo>
                    <a:pt x="15398" y="20642"/>
                  </a:lnTo>
                  <a:lnTo>
                    <a:pt x="16268" y="21139"/>
                  </a:lnTo>
                  <a:lnTo>
                    <a:pt x="17351" y="20883"/>
                  </a:lnTo>
                  <a:lnTo>
                    <a:pt x="17351" y="20164"/>
                  </a:lnTo>
                  <a:lnTo>
                    <a:pt x="18994" y="19960"/>
                  </a:lnTo>
                  <a:lnTo>
                    <a:pt x="19464" y="19292"/>
                  </a:lnTo>
                  <a:lnTo>
                    <a:pt x="19491" y="18167"/>
                  </a:lnTo>
                  <a:lnTo>
                    <a:pt x="19491" y="17314"/>
                  </a:lnTo>
                  <a:lnTo>
                    <a:pt x="19650" y="16836"/>
                  </a:lnTo>
                  <a:lnTo>
                    <a:pt x="20120" y="16356"/>
                  </a:lnTo>
                  <a:lnTo>
                    <a:pt x="20252" y="15680"/>
                  </a:lnTo>
                  <a:lnTo>
                    <a:pt x="21017" y="15082"/>
                  </a:lnTo>
                  <a:lnTo>
                    <a:pt x="21521" y="14555"/>
                  </a:lnTo>
                  <a:lnTo>
                    <a:pt x="21600" y="13838"/>
                  </a:lnTo>
                  <a:lnTo>
                    <a:pt x="21524" y="13211"/>
                  </a:lnTo>
                  <a:lnTo>
                    <a:pt x="20974" y="12558"/>
                  </a:lnTo>
                  <a:lnTo>
                    <a:pt x="20789" y="11519"/>
                  </a:lnTo>
                  <a:lnTo>
                    <a:pt x="19779" y="2436"/>
                  </a:lnTo>
                  <a:lnTo>
                    <a:pt x="18679" y="1544"/>
                  </a:lnTo>
                  <a:lnTo>
                    <a:pt x="17586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3" name="Shape 1227">
              <a:extLst>
                <a:ext uri="{FF2B5EF4-FFF2-40B4-BE49-F238E27FC236}">
                  <a16:creationId xmlns:a16="http://schemas.microsoft.com/office/drawing/2014/main" id="{41667DEF-343B-1444-BB7C-D9FED3F7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964" y="5699714"/>
              <a:ext cx="645464" cy="114797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71" y="813"/>
                  </a:moveTo>
                  <a:lnTo>
                    <a:pt x="2024" y="1221"/>
                  </a:lnTo>
                  <a:lnTo>
                    <a:pt x="3737" y="1242"/>
                  </a:lnTo>
                  <a:lnTo>
                    <a:pt x="4885" y="603"/>
                  </a:lnTo>
                  <a:lnTo>
                    <a:pt x="19270" y="0"/>
                  </a:lnTo>
                  <a:lnTo>
                    <a:pt x="21600" y="13469"/>
                  </a:lnTo>
                  <a:lnTo>
                    <a:pt x="21469" y="14678"/>
                  </a:lnTo>
                  <a:lnTo>
                    <a:pt x="20605" y="15416"/>
                  </a:lnTo>
                  <a:lnTo>
                    <a:pt x="18604" y="15732"/>
                  </a:lnTo>
                  <a:lnTo>
                    <a:pt x="17809" y="16179"/>
                  </a:lnTo>
                  <a:lnTo>
                    <a:pt x="17813" y="17194"/>
                  </a:lnTo>
                  <a:lnTo>
                    <a:pt x="17104" y="18064"/>
                  </a:lnTo>
                  <a:lnTo>
                    <a:pt x="16074" y="18766"/>
                  </a:lnTo>
                  <a:lnTo>
                    <a:pt x="14874" y="19463"/>
                  </a:lnTo>
                  <a:lnTo>
                    <a:pt x="13639" y="19678"/>
                  </a:lnTo>
                  <a:lnTo>
                    <a:pt x="12509" y="19150"/>
                  </a:lnTo>
                  <a:lnTo>
                    <a:pt x="11822" y="18571"/>
                  </a:lnTo>
                  <a:lnTo>
                    <a:pt x="10995" y="19248"/>
                  </a:lnTo>
                  <a:lnTo>
                    <a:pt x="10791" y="20223"/>
                  </a:lnTo>
                  <a:lnTo>
                    <a:pt x="9496" y="20304"/>
                  </a:lnTo>
                  <a:lnTo>
                    <a:pt x="8500" y="20128"/>
                  </a:lnTo>
                  <a:lnTo>
                    <a:pt x="7300" y="20627"/>
                  </a:lnTo>
                  <a:lnTo>
                    <a:pt x="5196" y="20510"/>
                  </a:lnTo>
                  <a:lnTo>
                    <a:pt x="4165" y="20219"/>
                  </a:lnTo>
                  <a:lnTo>
                    <a:pt x="3092" y="20610"/>
                  </a:lnTo>
                  <a:lnTo>
                    <a:pt x="2022" y="20551"/>
                  </a:lnTo>
                  <a:lnTo>
                    <a:pt x="1061" y="21307"/>
                  </a:lnTo>
                  <a:lnTo>
                    <a:pt x="0" y="21600"/>
                  </a:lnTo>
                  <a:lnTo>
                    <a:pt x="52" y="19866"/>
                  </a:lnTo>
                  <a:lnTo>
                    <a:pt x="1110" y="18786"/>
                  </a:lnTo>
                  <a:lnTo>
                    <a:pt x="1106" y="17813"/>
                  </a:lnTo>
                  <a:lnTo>
                    <a:pt x="2810" y="16575"/>
                  </a:lnTo>
                  <a:lnTo>
                    <a:pt x="2814" y="15076"/>
                  </a:lnTo>
                  <a:lnTo>
                    <a:pt x="1997" y="14130"/>
                  </a:lnTo>
                  <a:lnTo>
                    <a:pt x="371" y="81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4" name="Shape 1228">
              <a:extLst>
                <a:ext uri="{FF2B5EF4-FFF2-40B4-BE49-F238E27FC236}">
                  <a16:creationId xmlns:a16="http://schemas.microsoft.com/office/drawing/2014/main" id="{D067D14D-38DE-0C48-A27A-55E62BE3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3997" y="5559783"/>
              <a:ext cx="930300" cy="9948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9863" y="0"/>
                  </a:moveTo>
                  <a:lnTo>
                    <a:pt x="21600" y="11840"/>
                  </a:lnTo>
                  <a:lnTo>
                    <a:pt x="20714" y="11973"/>
                  </a:lnTo>
                  <a:lnTo>
                    <a:pt x="20424" y="12958"/>
                  </a:lnTo>
                  <a:lnTo>
                    <a:pt x="19918" y="13813"/>
                  </a:lnTo>
                  <a:lnTo>
                    <a:pt x="19359" y="14829"/>
                  </a:lnTo>
                  <a:lnTo>
                    <a:pt x="18490" y="15638"/>
                  </a:lnTo>
                  <a:lnTo>
                    <a:pt x="17569" y="15706"/>
                  </a:lnTo>
                  <a:lnTo>
                    <a:pt x="17163" y="16333"/>
                  </a:lnTo>
                  <a:lnTo>
                    <a:pt x="17386" y="17114"/>
                  </a:lnTo>
                  <a:lnTo>
                    <a:pt x="17511" y="18093"/>
                  </a:lnTo>
                  <a:lnTo>
                    <a:pt x="16667" y="17721"/>
                  </a:lnTo>
                  <a:lnTo>
                    <a:pt x="15766" y="17786"/>
                  </a:lnTo>
                  <a:lnTo>
                    <a:pt x="15244" y="18483"/>
                  </a:lnTo>
                  <a:lnTo>
                    <a:pt x="15631" y="19380"/>
                  </a:lnTo>
                  <a:lnTo>
                    <a:pt x="15269" y="20003"/>
                  </a:lnTo>
                  <a:lnTo>
                    <a:pt x="14790" y="20785"/>
                  </a:lnTo>
                  <a:lnTo>
                    <a:pt x="14632" y="21532"/>
                  </a:lnTo>
                  <a:lnTo>
                    <a:pt x="13470" y="21600"/>
                  </a:lnTo>
                  <a:lnTo>
                    <a:pt x="11729" y="19941"/>
                  </a:lnTo>
                  <a:lnTo>
                    <a:pt x="10842" y="19871"/>
                  </a:lnTo>
                  <a:lnTo>
                    <a:pt x="10174" y="20319"/>
                  </a:lnTo>
                  <a:lnTo>
                    <a:pt x="8981" y="19935"/>
                  </a:lnTo>
                  <a:lnTo>
                    <a:pt x="8297" y="20243"/>
                  </a:lnTo>
                  <a:lnTo>
                    <a:pt x="7592" y="20243"/>
                  </a:lnTo>
                  <a:lnTo>
                    <a:pt x="6648" y="19546"/>
                  </a:lnTo>
                  <a:lnTo>
                    <a:pt x="5611" y="19278"/>
                  </a:lnTo>
                  <a:lnTo>
                    <a:pt x="4202" y="19211"/>
                  </a:lnTo>
                  <a:lnTo>
                    <a:pt x="2990" y="18872"/>
                  </a:lnTo>
                  <a:lnTo>
                    <a:pt x="2382" y="18559"/>
                  </a:lnTo>
                  <a:lnTo>
                    <a:pt x="1695" y="18559"/>
                  </a:lnTo>
                  <a:lnTo>
                    <a:pt x="0" y="3573"/>
                  </a:lnTo>
                  <a:lnTo>
                    <a:pt x="8162" y="2676"/>
                  </a:lnTo>
                  <a:lnTo>
                    <a:pt x="8414" y="3415"/>
                  </a:lnTo>
                  <a:cubicBezTo>
                    <a:pt x="8705" y="3381"/>
                    <a:pt x="8996" y="3347"/>
                    <a:pt x="9287" y="3313"/>
                  </a:cubicBezTo>
                  <a:cubicBezTo>
                    <a:pt x="9578" y="3280"/>
                    <a:pt x="9869" y="3246"/>
                    <a:pt x="10160" y="3212"/>
                  </a:cubicBezTo>
                  <a:lnTo>
                    <a:pt x="10420" y="3979"/>
                  </a:lnTo>
                  <a:lnTo>
                    <a:pt x="11542" y="3567"/>
                  </a:lnTo>
                  <a:lnTo>
                    <a:pt x="12408" y="2916"/>
                  </a:lnTo>
                  <a:lnTo>
                    <a:pt x="13313" y="2058"/>
                  </a:lnTo>
                  <a:lnTo>
                    <a:pt x="14631" y="2639"/>
                  </a:lnTo>
                  <a:lnTo>
                    <a:pt x="15831" y="2258"/>
                  </a:lnTo>
                  <a:lnTo>
                    <a:pt x="16453" y="1635"/>
                  </a:lnTo>
                  <a:lnTo>
                    <a:pt x="17560" y="1006"/>
                  </a:lnTo>
                  <a:lnTo>
                    <a:pt x="18284" y="38"/>
                  </a:lnTo>
                  <a:lnTo>
                    <a:pt x="1986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5" name="Shape 1229">
              <a:extLst>
                <a:ext uri="{FF2B5EF4-FFF2-40B4-BE49-F238E27FC236}">
                  <a16:creationId xmlns:a16="http://schemas.microsoft.com/office/drawing/2014/main" id="{383E87F5-B4AB-7449-B904-D63B355E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612" y="5360524"/>
              <a:ext cx="1250009" cy="790247"/>
            </a:xfrm>
            <a:custGeom>
              <a:avLst/>
              <a:gdLst>
                <a:gd name="T0" fmla="*/ 2147483646 w 21600"/>
                <a:gd name="T1" fmla="*/ 2147483646 h 21575"/>
                <a:gd name="T2" fmla="*/ 2147483646 w 21600"/>
                <a:gd name="T3" fmla="*/ 2147483646 h 21575"/>
                <a:gd name="T4" fmla="*/ 2147483646 w 21600"/>
                <a:gd name="T5" fmla="*/ 2147483646 h 21575"/>
                <a:gd name="T6" fmla="*/ 2147483646 w 21600"/>
                <a:gd name="T7" fmla="*/ 2147483646 h 2157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5" extrusionOk="0">
                  <a:moveTo>
                    <a:pt x="17281" y="76"/>
                  </a:moveTo>
                  <a:cubicBezTo>
                    <a:pt x="17481" y="-24"/>
                    <a:pt x="17696" y="-25"/>
                    <a:pt x="17897" y="74"/>
                  </a:cubicBezTo>
                  <a:cubicBezTo>
                    <a:pt x="18165" y="207"/>
                    <a:pt x="18387" y="506"/>
                    <a:pt x="18513" y="902"/>
                  </a:cubicBezTo>
                  <a:lnTo>
                    <a:pt x="19001" y="2304"/>
                  </a:lnTo>
                  <a:lnTo>
                    <a:pt x="19432" y="3407"/>
                  </a:lnTo>
                  <a:lnTo>
                    <a:pt x="20379" y="4004"/>
                  </a:lnTo>
                  <a:lnTo>
                    <a:pt x="20969" y="4571"/>
                  </a:lnTo>
                  <a:lnTo>
                    <a:pt x="20651" y="5419"/>
                  </a:lnTo>
                  <a:lnTo>
                    <a:pt x="20082" y="6427"/>
                  </a:lnTo>
                  <a:lnTo>
                    <a:pt x="20080" y="7881"/>
                  </a:lnTo>
                  <a:lnTo>
                    <a:pt x="20168" y="9889"/>
                  </a:lnTo>
                  <a:lnTo>
                    <a:pt x="20491" y="10904"/>
                  </a:lnTo>
                  <a:lnTo>
                    <a:pt x="21331" y="11869"/>
                  </a:lnTo>
                  <a:lnTo>
                    <a:pt x="21600" y="12940"/>
                  </a:lnTo>
                  <a:lnTo>
                    <a:pt x="21295" y="14402"/>
                  </a:lnTo>
                  <a:lnTo>
                    <a:pt x="20480" y="14657"/>
                  </a:lnTo>
                  <a:lnTo>
                    <a:pt x="19575" y="17066"/>
                  </a:lnTo>
                  <a:lnTo>
                    <a:pt x="1402" y="21575"/>
                  </a:lnTo>
                  <a:lnTo>
                    <a:pt x="0" y="5462"/>
                  </a:lnTo>
                  <a:lnTo>
                    <a:pt x="1128" y="5071"/>
                  </a:lnTo>
                  <a:lnTo>
                    <a:pt x="1994" y="4167"/>
                  </a:lnTo>
                  <a:lnTo>
                    <a:pt x="2625" y="3042"/>
                  </a:lnTo>
                  <a:lnTo>
                    <a:pt x="2840" y="4699"/>
                  </a:lnTo>
                  <a:lnTo>
                    <a:pt x="17281" y="7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6" name="Shape 1230">
              <a:extLst>
                <a:ext uri="{FF2B5EF4-FFF2-40B4-BE49-F238E27FC236}">
                  <a16:creationId xmlns:a16="http://schemas.microsoft.com/office/drawing/2014/main" id="{AB10CE5E-718F-744B-875B-5A5E54C88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913" y="4762958"/>
              <a:ext cx="1796397" cy="298384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472" y="0"/>
                  </a:moveTo>
                  <a:cubicBezTo>
                    <a:pt x="2546" y="19"/>
                    <a:pt x="2620" y="38"/>
                    <a:pt x="2693" y="56"/>
                  </a:cubicBezTo>
                  <a:cubicBezTo>
                    <a:pt x="2767" y="75"/>
                    <a:pt x="2841" y="94"/>
                    <a:pt x="2914" y="113"/>
                  </a:cubicBezTo>
                  <a:lnTo>
                    <a:pt x="3474" y="37"/>
                  </a:lnTo>
                  <a:lnTo>
                    <a:pt x="13271" y="1740"/>
                  </a:lnTo>
                  <a:lnTo>
                    <a:pt x="10572" y="6641"/>
                  </a:lnTo>
                  <a:lnTo>
                    <a:pt x="10908" y="6865"/>
                  </a:lnTo>
                  <a:lnTo>
                    <a:pt x="10271" y="7638"/>
                  </a:lnTo>
                  <a:lnTo>
                    <a:pt x="20902" y="17313"/>
                  </a:lnTo>
                  <a:lnTo>
                    <a:pt x="20902" y="17595"/>
                  </a:lnTo>
                  <a:lnTo>
                    <a:pt x="21187" y="17994"/>
                  </a:lnTo>
                  <a:lnTo>
                    <a:pt x="21248" y="18346"/>
                  </a:lnTo>
                  <a:lnTo>
                    <a:pt x="21600" y="18559"/>
                  </a:lnTo>
                  <a:lnTo>
                    <a:pt x="21377" y="18784"/>
                  </a:lnTo>
                  <a:lnTo>
                    <a:pt x="20830" y="19068"/>
                  </a:lnTo>
                  <a:lnTo>
                    <a:pt x="20546" y="19447"/>
                  </a:lnTo>
                  <a:lnTo>
                    <a:pt x="20236" y="19625"/>
                  </a:lnTo>
                  <a:lnTo>
                    <a:pt x="19935" y="19877"/>
                  </a:lnTo>
                  <a:lnTo>
                    <a:pt x="19683" y="20163"/>
                  </a:lnTo>
                  <a:lnTo>
                    <a:pt x="19394" y="20530"/>
                  </a:lnTo>
                  <a:lnTo>
                    <a:pt x="19516" y="20806"/>
                  </a:lnTo>
                  <a:lnTo>
                    <a:pt x="20029" y="21170"/>
                  </a:lnTo>
                  <a:lnTo>
                    <a:pt x="20213" y="21487"/>
                  </a:lnTo>
                  <a:lnTo>
                    <a:pt x="19605" y="21600"/>
                  </a:lnTo>
                  <a:lnTo>
                    <a:pt x="18895" y="21443"/>
                  </a:lnTo>
                  <a:lnTo>
                    <a:pt x="12383" y="21189"/>
                  </a:lnTo>
                  <a:lnTo>
                    <a:pt x="12447" y="20898"/>
                  </a:lnTo>
                  <a:lnTo>
                    <a:pt x="12655" y="20630"/>
                  </a:lnTo>
                  <a:lnTo>
                    <a:pt x="12136" y="20683"/>
                  </a:lnTo>
                  <a:lnTo>
                    <a:pt x="12276" y="20376"/>
                  </a:lnTo>
                  <a:lnTo>
                    <a:pt x="12597" y="19910"/>
                  </a:lnTo>
                  <a:lnTo>
                    <a:pt x="12273" y="19771"/>
                  </a:lnTo>
                  <a:lnTo>
                    <a:pt x="11475" y="19098"/>
                  </a:lnTo>
                  <a:lnTo>
                    <a:pt x="11439" y="18709"/>
                  </a:lnTo>
                  <a:lnTo>
                    <a:pt x="11325" y="18449"/>
                  </a:lnTo>
                  <a:lnTo>
                    <a:pt x="10765" y="18449"/>
                  </a:lnTo>
                  <a:lnTo>
                    <a:pt x="10182" y="18337"/>
                  </a:lnTo>
                  <a:lnTo>
                    <a:pt x="9701" y="18442"/>
                  </a:lnTo>
                  <a:lnTo>
                    <a:pt x="9701" y="18164"/>
                  </a:lnTo>
                  <a:lnTo>
                    <a:pt x="9997" y="17993"/>
                  </a:lnTo>
                  <a:lnTo>
                    <a:pt x="10083" y="17671"/>
                  </a:lnTo>
                  <a:lnTo>
                    <a:pt x="9548" y="17453"/>
                  </a:lnTo>
                  <a:lnTo>
                    <a:pt x="9027" y="17408"/>
                  </a:lnTo>
                  <a:lnTo>
                    <a:pt x="8604" y="17213"/>
                  </a:lnTo>
                  <a:lnTo>
                    <a:pt x="7893" y="16795"/>
                  </a:lnTo>
                  <a:lnTo>
                    <a:pt x="7594" y="16660"/>
                  </a:lnTo>
                  <a:lnTo>
                    <a:pt x="7345" y="16443"/>
                  </a:lnTo>
                  <a:lnTo>
                    <a:pt x="6734" y="16292"/>
                  </a:lnTo>
                  <a:lnTo>
                    <a:pt x="6102" y="16248"/>
                  </a:lnTo>
                  <a:lnTo>
                    <a:pt x="5753" y="16114"/>
                  </a:lnTo>
                  <a:lnTo>
                    <a:pt x="5269" y="16023"/>
                  </a:lnTo>
                  <a:lnTo>
                    <a:pt x="4871" y="15956"/>
                  </a:lnTo>
                  <a:lnTo>
                    <a:pt x="4276" y="15550"/>
                  </a:lnTo>
                  <a:lnTo>
                    <a:pt x="4619" y="15379"/>
                  </a:lnTo>
                  <a:lnTo>
                    <a:pt x="4829" y="15126"/>
                  </a:lnTo>
                  <a:lnTo>
                    <a:pt x="5015" y="14717"/>
                  </a:lnTo>
                  <a:lnTo>
                    <a:pt x="4816" y="14359"/>
                  </a:lnTo>
                  <a:lnTo>
                    <a:pt x="4535" y="14241"/>
                  </a:lnTo>
                  <a:lnTo>
                    <a:pt x="4897" y="13831"/>
                  </a:lnTo>
                  <a:lnTo>
                    <a:pt x="4163" y="13585"/>
                  </a:lnTo>
                  <a:lnTo>
                    <a:pt x="4238" y="13331"/>
                  </a:lnTo>
                  <a:lnTo>
                    <a:pt x="4126" y="13108"/>
                  </a:lnTo>
                  <a:lnTo>
                    <a:pt x="3755" y="13062"/>
                  </a:lnTo>
                  <a:lnTo>
                    <a:pt x="3718" y="12726"/>
                  </a:lnTo>
                  <a:lnTo>
                    <a:pt x="3473" y="12334"/>
                  </a:lnTo>
                  <a:lnTo>
                    <a:pt x="3260" y="12071"/>
                  </a:lnTo>
                  <a:lnTo>
                    <a:pt x="2999" y="11777"/>
                  </a:lnTo>
                  <a:lnTo>
                    <a:pt x="2737" y="11650"/>
                  </a:lnTo>
                  <a:lnTo>
                    <a:pt x="2524" y="11476"/>
                  </a:lnTo>
                  <a:lnTo>
                    <a:pt x="2710" y="11230"/>
                  </a:lnTo>
                  <a:lnTo>
                    <a:pt x="2821" y="11034"/>
                  </a:lnTo>
                  <a:lnTo>
                    <a:pt x="2824" y="10835"/>
                  </a:lnTo>
                  <a:lnTo>
                    <a:pt x="2317" y="10790"/>
                  </a:lnTo>
                  <a:lnTo>
                    <a:pt x="2242" y="10434"/>
                  </a:lnTo>
                  <a:lnTo>
                    <a:pt x="2385" y="10128"/>
                  </a:lnTo>
                  <a:lnTo>
                    <a:pt x="2384" y="9867"/>
                  </a:lnTo>
                  <a:lnTo>
                    <a:pt x="2606" y="9398"/>
                  </a:lnTo>
                  <a:lnTo>
                    <a:pt x="2642" y="9023"/>
                  </a:lnTo>
                  <a:lnTo>
                    <a:pt x="2929" y="8858"/>
                  </a:lnTo>
                  <a:lnTo>
                    <a:pt x="3315" y="8769"/>
                  </a:lnTo>
                  <a:lnTo>
                    <a:pt x="3472" y="9056"/>
                  </a:lnTo>
                  <a:lnTo>
                    <a:pt x="3398" y="9302"/>
                  </a:lnTo>
                  <a:lnTo>
                    <a:pt x="3398" y="9572"/>
                  </a:lnTo>
                  <a:lnTo>
                    <a:pt x="3632" y="9796"/>
                  </a:lnTo>
                  <a:lnTo>
                    <a:pt x="4003" y="9437"/>
                  </a:lnTo>
                  <a:lnTo>
                    <a:pt x="3454" y="8453"/>
                  </a:lnTo>
                  <a:lnTo>
                    <a:pt x="3903" y="8262"/>
                  </a:lnTo>
                  <a:lnTo>
                    <a:pt x="4603" y="8270"/>
                  </a:lnTo>
                  <a:lnTo>
                    <a:pt x="5165" y="8510"/>
                  </a:lnTo>
                  <a:lnTo>
                    <a:pt x="5523" y="8391"/>
                  </a:lnTo>
                  <a:lnTo>
                    <a:pt x="5632" y="8062"/>
                  </a:lnTo>
                  <a:lnTo>
                    <a:pt x="4748" y="8062"/>
                  </a:lnTo>
                  <a:lnTo>
                    <a:pt x="3804" y="8069"/>
                  </a:lnTo>
                  <a:lnTo>
                    <a:pt x="3368" y="8024"/>
                  </a:lnTo>
                  <a:lnTo>
                    <a:pt x="3120" y="8308"/>
                  </a:lnTo>
                  <a:lnTo>
                    <a:pt x="2772" y="8591"/>
                  </a:lnTo>
                  <a:lnTo>
                    <a:pt x="2498" y="8426"/>
                  </a:lnTo>
                  <a:lnTo>
                    <a:pt x="2350" y="8111"/>
                  </a:lnTo>
                  <a:lnTo>
                    <a:pt x="1931" y="8177"/>
                  </a:lnTo>
                  <a:lnTo>
                    <a:pt x="1634" y="8050"/>
                  </a:lnTo>
                  <a:lnTo>
                    <a:pt x="1646" y="7721"/>
                  </a:lnTo>
                  <a:lnTo>
                    <a:pt x="2064" y="7609"/>
                  </a:lnTo>
                  <a:lnTo>
                    <a:pt x="2285" y="7396"/>
                  </a:lnTo>
                  <a:lnTo>
                    <a:pt x="2033" y="7124"/>
                  </a:lnTo>
                  <a:lnTo>
                    <a:pt x="1555" y="6842"/>
                  </a:lnTo>
                  <a:lnTo>
                    <a:pt x="1247" y="6640"/>
                  </a:lnTo>
                  <a:lnTo>
                    <a:pt x="1025" y="6259"/>
                  </a:lnTo>
                  <a:lnTo>
                    <a:pt x="434" y="6169"/>
                  </a:lnTo>
                  <a:lnTo>
                    <a:pt x="0" y="5997"/>
                  </a:lnTo>
                  <a:lnTo>
                    <a:pt x="548" y="5651"/>
                  </a:lnTo>
                  <a:lnTo>
                    <a:pt x="1286" y="5525"/>
                  </a:lnTo>
                  <a:lnTo>
                    <a:pt x="1212" y="5259"/>
                  </a:lnTo>
                  <a:lnTo>
                    <a:pt x="1025" y="5101"/>
                  </a:lnTo>
                  <a:lnTo>
                    <a:pt x="1348" y="4718"/>
                  </a:lnTo>
                  <a:lnTo>
                    <a:pt x="1472" y="4237"/>
                  </a:lnTo>
                  <a:lnTo>
                    <a:pt x="1286" y="3907"/>
                  </a:lnTo>
                  <a:lnTo>
                    <a:pt x="1173" y="3636"/>
                  </a:lnTo>
                  <a:lnTo>
                    <a:pt x="900" y="3313"/>
                  </a:lnTo>
                  <a:lnTo>
                    <a:pt x="1001" y="2858"/>
                  </a:lnTo>
                  <a:lnTo>
                    <a:pt x="1364" y="2611"/>
                  </a:lnTo>
                  <a:lnTo>
                    <a:pt x="1800" y="2287"/>
                  </a:lnTo>
                  <a:lnTo>
                    <a:pt x="2123" y="1803"/>
                  </a:lnTo>
                  <a:lnTo>
                    <a:pt x="2185" y="1550"/>
                  </a:lnTo>
                  <a:lnTo>
                    <a:pt x="2632" y="1431"/>
                  </a:lnTo>
                  <a:lnTo>
                    <a:pt x="2845" y="1040"/>
                  </a:lnTo>
                  <a:lnTo>
                    <a:pt x="2945" y="733"/>
                  </a:lnTo>
                  <a:lnTo>
                    <a:pt x="2762" y="444"/>
                  </a:lnTo>
                  <a:lnTo>
                    <a:pt x="2365" y="278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7" name="Shape 1231">
              <a:extLst>
                <a:ext uri="{FF2B5EF4-FFF2-40B4-BE49-F238E27FC236}">
                  <a16:creationId xmlns:a16="http://schemas.microsoft.com/office/drawing/2014/main" id="{A6AE8BF1-55C1-D444-8AFE-99422556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463" y="5003569"/>
              <a:ext cx="1442751" cy="214072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3188"/>
                  </a:moveTo>
                  <a:lnTo>
                    <a:pt x="16246" y="18841"/>
                  </a:lnTo>
                  <a:lnTo>
                    <a:pt x="15689" y="18483"/>
                  </a:lnTo>
                  <a:lnTo>
                    <a:pt x="15163" y="18138"/>
                  </a:lnTo>
                  <a:lnTo>
                    <a:pt x="14375" y="18138"/>
                  </a:lnTo>
                  <a:lnTo>
                    <a:pt x="13986" y="18380"/>
                  </a:lnTo>
                  <a:lnTo>
                    <a:pt x="13785" y="18756"/>
                  </a:lnTo>
                  <a:lnTo>
                    <a:pt x="13750" y="19384"/>
                  </a:lnTo>
                  <a:lnTo>
                    <a:pt x="13457" y="19603"/>
                  </a:lnTo>
                  <a:lnTo>
                    <a:pt x="13399" y="19944"/>
                  </a:lnTo>
                  <a:lnTo>
                    <a:pt x="13550" y="20373"/>
                  </a:lnTo>
                  <a:lnTo>
                    <a:pt x="13675" y="21059"/>
                  </a:lnTo>
                  <a:lnTo>
                    <a:pt x="13200" y="21600"/>
                  </a:lnTo>
                  <a:lnTo>
                    <a:pt x="0" y="8183"/>
                  </a:lnTo>
                  <a:lnTo>
                    <a:pt x="845" y="7137"/>
                  </a:lnTo>
                  <a:lnTo>
                    <a:pt x="350" y="6824"/>
                  </a:lnTo>
                  <a:lnTo>
                    <a:pt x="3822" y="0"/>
                  </a:lnTo>
                  <a:cubicBezTo>
                    <a:pt x="6778" y="638"/>
                    <a:pt x="9757" y="1225"/>
                    <a:pt x="12757" y="1762"/>
                  </a:cubicBezTo>
                  <a:cubicBezTo>
                    <a:pt x="15687" y="2286"/>
                    <a:pt x="18635" y="2762"/>
                    <a:pt x="21600" y="3188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8" name="Shape 1232">
              <a:extLst>
                <a:ext uri="{FF2B5EF4-FFF2-40B4-BE49-F238E27FC236}">
                  <a16:creationId xmlns:a16="http://schemas.microsoft.com/office/drawing/2014/main" id="{84605A81-0D0C-804E-8C7D-0F0E9CFC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341" y="5319959"/>
              <a:ext cx="1262889" cy="152148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709" y="21600"/>
                  </a:moveTo>
                  <a:lnTo>
                    <a:pt x="21600" y="6331"/>
                  </a:lnTo>
                  <a:lnTo>
                    <a:pt x="14687" y="5349"/>
                  </a:lnTo>
                  <a:lnTo>
                    <a:pt x="15662" y="1713"/>
                  </a:lnTo>
                  <a:cubicBezTo>
                    <a:pt x="13954" y="1468"/>
                    <a:pt x="12250" y="1207"/>
                    <a:pt x="10550" y="929"/>
                  </a:cubicBezTo>
                  <a:cubicBezTo>
                    <a:pt x="8766" y="637"/>
                    <a:pt x="6987" y="328"/>
                    <a:pt x="5213" y="0"/>
                  </a:cubicBezTo>
                  <a:lnTo>
                    <a:pt x="0" y="18738"/>
                  </a:lnTo>
                  <a:lnTo>
                    <a:pt x="18709" y="2160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99" name="Shape 1233">
              <a:extLst>
                <a:ext uri="{FF2B5EF4-FFF2-40B4-BE49-F238E27FC236}">
                  <a16:creationId xmlns:a16="http://schemas.microsoft.com/office/drawing/2014/main" id="{E8BBDE48-B1B2-CF4B-A1AF-135732DE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424" y="5764451"/>
              <a:ext cx="1595768" cy="126319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30" y="21600"/>
                  </a:moveTo>
                  <a:cubicBezTo>
                    <a:pt x="20365" y="18528"/>
                    <a:pt x="20664" y="15450"/>
                    <a:pt x="20927" y="12367"/>
                  </a:cubicBezTo>
                  <a:cubicBezTo>
                    <a:pt x="21186" y="9337"/>
                    <a:pt x="21410" y="6304"/>
                    <a:pt x="21600" y="3267"/>
                  </a:cubicBezTo>
                  <a:cubicBezTo>
                    <a:pt x="20068" y="3016"/>
                    <a:pt x="18534" y="2778"/>
                    <a:pt x="16999" y="2554"/>
                  </a:cubicBezTo>
                  <a:cubicBezTo>
                    <a:pt x="15330" y="2311"/>
                    <a:pt x="13660" y="2083"/>
                    <a:pt x="11992" y="1827"/>
                  </a:cubicBezTo>
                  <a:cubicBezTo>
                    <a:pt x="8749" y="1328"/>
                    <a:pt x="5517" y="718"/>
                    <a:pt x="2299" y="0"/>
                  </a:cubicBezTo>
                  <a:lnTo>
                    <a:pt x="0" y="18454"/>
                  </a:lnTo>
                  <a:cubicBezTo>
                    <a:pt x="3318" y="19096"/>
                    <a:pt x="6643" y="19679"/>
                    <a:pt x="9974" y="20203"/>
                  </a:cubicBezTo>
                  <a:cubicBezTo>
                    <a:pt x="13321" y="20728"/>
                    <a:pt x="16673" y="21194"/>
                    <a:pt x="20030" y="2160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0" name="Shape 1234">
              <a:extLst>
                <a:ext uri="{FF2B5EF4-FFF2-40B4-BE49-F238E27FC236}">
                  <a16:creationId xmlns:a16="http://schemas.microsoft.com/office/drawing/2014/main" id="{C72A9770-9045-D846-8E14-444599DA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60" y="6196590"/>
              <a:ext cx="1621752" cy="87958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406" y="7771"/>
                  </a:lnTo>
                  <a:lnTo>
                    <a:pt x="20892" y="6821"/>
                  </a:lnTo>
                  <a:lnTo>
                    <a:pt x="20758" y="5382"/>
                  </a:lnTo>
                  <a:lnTo>
                    <a:pt x="20850" y="4653"/>
                  </a:lnTo>
                  <a:lnTo>
                    <a:pt x="21002" y="3821"/>
                  </a:lnTo>
                  <a:lnTo>
                    <a:pt x="20587" y="2938"/>
                  </a:lnTo>
                  <a:lnTo>
                    <a:pt x="20107" y="2072"/>
                  </a:lnTo>
                  <a:lnTo>
                    <a:pt x="19515" y="1416"/>
                  </a:lnTo>
                  <a:cubicBezTo>
                    <a:pt x="16522" y="1405"/>
                    <a:pt x="13529" y="1287"/>
                    <a:pt x="10538" y="1059"/>
                  </a:cubicBezTo>
                  <a:cubicBezTo>
                    <a:pt x="7433" y="823"/>
                    <a:pt x="4332" y="470"/>
                    <a:pt x="1235" y="0"/>
                  </a:cubicBezTo>
                  <a:lnTo>
                    <a:pt x="0" y="19999"/>
                  </a:lnTo>
                  <a:cubicBezTo>
                    <a:pt x="3588" y="20449"/>
                    <a:pt x="7179" y="20807"/>
                    <a:pt x="10772" y="21074"/>
                  </a:cubicBezTo>
                  <a:cubicBezTo>
                    <a:pt x="14380" y="21342"/>
                    <a:pt x="17990" y="21517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1" name="Shape 1235">
              <a:extLst>
                <a:ext uri="{FF2B5EF4-FFF2-40B4-BE49-F238E27FC236}">
                  <a16:creationId xmlns:a16="http://schemas.microsoft.com/office/drawing/2014/main" id="{70A75CF5-A340-AF41-BD03-008AC7F6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1639" y="6107909"/>
              <a:ext cx="1430411" cy="119692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192" y="20264"/>
                  </a:moveTo>
                  <a:lnTo>
                    <a:pt x="17895" y="19608"/>
                  </a:lnTo>
                  <a:lnTo>
                    <a:pt x="18153" y="20335"/>
                  </a:lnTo>
                  <a:lnTo>
                    <a:pt x="17920" y="20894"/>
                  </a:lnTo>
                  <a:lnTo>
                    <a:pt x="18477" y="21600"/>
                  </a:lnTo>
                  <a:lnTo>
                    <a:pt x="19868" y="21396"/>
                  </a:lnTo>
                  <a:lnTo>
                    <a:pt x="20056" y="20498"/>
                  </a:lnTo>
                  <a:lnTo>
                    <a:pt x="20056" y="19677"/>
                  </a:lnTo>
                  <a:lnTo>
                    <a:pt x="20148" y="19177"/>
                  </a:lnTo>
                  <a:lnTo>
                    <a:pt x="21412" y="18787"/>
                  </a:lnTo>
                  <a:lnTo>
                    <a:pt x="21600" y="17985"/>
                  </a:lnTo>
                  <a:lnTo>
                    <a:pt x="21333" y="17132"/>
                  </a:lnTo>
                  <a:lnTo>
                    <a:pt x="20505" y="16683"/>
                  </a:lnTo>
                  <a:lnTo>
                    <a:pt x="20082" y="16083"/>
                  </a:lnTo>
                  <a:lnTo>
                    <a:pt x="19927" y="15529"/>
                  </a:lnTo>
                  <a:lnTo>
                    <a:pt x="20023" y="13795"/>
                  </a:lnTo>
                  <a:lnTo>
                    <a:pt x="19175" y="13338"/>
                  </a:lnTo>
                  <a:lnTo>
                    <a:pt x="18189" y="12080"/>
                  </a:lnTo>
                  <a:lnTo>
                    <a:pt x="17749" y="11768"/>
                  </a:lnTo>
                  <a:lnTo>
                    <a:pt x="17484" y="11033"/>
                  </a:lnTo>
                  <a:lnTo>
                    <a:pt x="17606" y="10324"/>
                  </a:lnTo>
                  <a:lnTo>
                    <a:pt x="18122" y="9774"/>
                  </a:lnTo>
                  <a:lnTo>
                    <a:pt x="17971" y="8478"/>
                  </a:lnTo>
                  <a:lnTo>
                    <a:pt x="17394" y="7679"/>
                  </a:lnTo>
                  <a:lnTo>
                    <a:pt x="16537" y="7819"/>
                  </a:lnTo>
                  <a:lnTo>
                    <a:pt x="15017" y="5668"/>
                  </a:lnTo>
                  <a:lnTo>
                    <a:pt x="13773" y="4660"/>
                  </a:lnTo>
                  <a:lnTo>
                    <a:pt x="13559" y="3159"/>
                  </a:lnTo>
                  <a:lnTo>
                    <a:pt x="13433" y="1740"/>
                  </a:lnTo>
                  <a:lnTo>
                    <a:pt x="12963" y="1143"/>
                  </a:lnTo>
                  <a:lnTo>
                    <a:pt x="12325" y="0"/>
                  </a:lnTo>
                  <a:lnTo>
                    <a:pt x="0" y="258"/>
                  </a:lnTo>
                  <a:lnTo>
                    <a:pt x="468" y="1192"/>
                  </a:lnTo>
                  <a:lnTo>
                    <a:pt x="499" y="1919"/>
                  </a:lnTo>
                  <a:lnTo>
                    <a:pt x="840" y="2679"/>
                  </a:lnTo>
                  <a:lnTo>
                    <a:pt x="2463" y="4473"/>
                  </a:lnTo>
                  <a:lnTo>
                    <a:pt x="2176" y="5221"/>
                  </a:lnTo>
                  <a:lnTo>
                    <a:pt x="2225" y="6605"/>
                  </a:lnTo>
                  <a:lnTo>
                    <a:pt x="2977" y="7503"/>
                  </a:lnTo>
                  <a:lnTo>
                    <a:pt x="3192" y="2026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2" name="Shape 1236">
              <a:extLst>
                <a:ext uri="{FF2B5EF4-FFF2-40B4-BE49-F238E27FC236}">
                  <a16:creationId xmlns:a16="http://schemas.microsoft.com/office/drawing/2014/main" id="{85065BF3-93B8-0B40-A2AE-04E9CD18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7087" y="6404295"/>
              <a:ext cx="1598049" cy="80072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338" y="18171"/>
                  </a:moveTo>
                  <a:lnTo>
                    <a:pt x="17832" y="16579"/>
                  </a:lnTo>
                  <a:lnTo>
                    <a:pt x="18622" y="16027"/>
                  </a:lnTo>
                  <a:lnTo>
                    <a:pt x="19109" y="15191"/>
                  </a:lnTo>
                  <a:lnTo>
                    <a:pt x="18943" y="13902"/>
                  </a:lnTo>
                  <a:lnTo>
                    <a:pt x="19472" y="13784"/>
                  </a:lnTo>
                  <a:lnTo>
                    <a:pt x="19640" y="12446"/>
                  </a:lnTo>
                  <a:lnTo>
                    <a:pt x="20425" y="11824"/>
                  </a:lnTo>
                  <a:lnTo>
                    <a:pt x="20803" y="11038"/>
                  </a:lnTo>
                  <a:lnTo>
                    <a:pt x="21222" y="10041"/>
                  </a:lnTo>
                  <a:lnTo>
                    <a:pt x="21600" y="8278"/>
                  </a:lnTo>
                  <a:lnTo>
                    <a:pt x="21168" y="8089"/>
                  </a:lnTo>
                  <a:lnTo>
                    <a:pt x="20710" y="7193"/>
                  </a:lnTo>
                  <a:lnTo>
                    <a:pt x="20306" y="6867"/>
                  </a:lnTo>
                  <a:lnTo>
                    <a:pt x="20418" y="5352"/>
                  </a:lnTo>
                  <a:lnTo>
                    <a:pt x="20376" y="3627"/>
                  </a:lnTo>
                  <a:lnTo>
                    <a:pt x="19761" y="3725"/>
                  </a:lnTo>
                  <a:lnTo>
                    <a:pt x="18940" y="1743"/>
                  </a:lnTo>
                  <a:lnTo>
                    <a:pt x="18306" y="1539"/>
                  </a:lnTo>
                  <a:lnTo>
                    <a:pt x="17849" y="2237"/>
                  </a:lnTo>
                  <a:lnTo>
                    <a:pt x="17245" y="1613"/>
                  </a:lnTo>
                  <a:lnTo>
                    <a:pt x="16711" y="2034"/>
                  </a:lnTo>
                  <a:lnTo>
                    <a:pt x="15863" y="1256"/>
                  </a:lnTo>
                  <a:lnTo>
                    <a:pt x="15142" y="713"/>
                  </a:lnTo>
                  <a:lnTo>
                    <a:pt x="14456" y="772"/>
                  </a:lnTo>
                  <a:lnTo>
                    <a:pt x="13636" y="142"/>
                  </a:lnTo>
                  <a:lnTo>
                    <a:pt x="12911" y="0"/>
                  </a:lnTo>
                  <a:lnTo>
                    <a:pt x="12888" y="1842"/>
                  </a:lnTo>
                  <a:lnTo>
                    <a:pt x="12561" y="2832"/>
                  </a:lnTo>
                  <a:lnTo>
                    <a:pt x="11682" y="3252"/>
                  </a:lnTo>
                  <a:lnTo>
                    <a:pt x="11324" y="4308"/>
                  </a:lnTo>
                  <a:lnTo>
                    <a:pt x="11332" y="5854"/>
                  </a:lnTo>
                  <a:lnTo>
                    <a:pt x="10780" y="7561"/>
                  </a:lnTo>
                  <a:lnTo>
                    <a:pt x="10181" y="8738"/>
                  </a:lnTo>
                  <a:lnTo>
                    <a:pt x="9762" y="8630"/>
                  </a:lnTo>
                  <a:lnTo>
                    <a:pt x="9156" y="7298"/>
                  </a:lnTo>
                  <a:lnTo>
                    <a:pt x="8594" y="8468"/>
                  </a:lnTo>
                  <a:lnTo>
                    <a:pt x="8551" y="9650"/>
                  </a:lnTo>
                  <a:lnTo>
                    <a:pt x="7816" y="9488"/>
                  </a:lnTo>
                  <a:lnTo>
                    <a:pt x="7169" y="10291"/>
                  </a:lnTo>
                  <a:lnTo>
                    <a:pt x="6528" y="10070"/>
                  </a:lnTo>
                  <a:lnTo>
                    <a:pt x="5981" y="9688"/>
                  </a:lnTo>
                  <a:lnTo>
                    <a:pt x="5490" y="10238"/>
                  </a:lnTo>
                  <a:lnTo>
                    <a:pt x="5056" y="10098"/>
                  </a:lnTo>
                  <a:lnTo>
                    <a:pt x="4788" y="10989"/>
                  </a:lnTo>
                  <a:lnTo>
                    <a:pt x="4237" y="11763"/>
                  </a:lnTo>
                  <a:lnTo>
                    <a:pt x="4278" y="13548"/>
                  </a:lnTo>
                  <a:lnTo>
                    <a:pt x="4089" y="14568"/>
                  </a:lnTo>
                  <a:lnTo>
                    <a:pt x="3206" y="15097"/>
                  </a:lnTo>
                  <a:lnTo>
                    <a:pt x="3180" y="16570"/>
                  </a:lnTo>
                  <a:lnTo>
                    <a:pt x="2736" y="16710"/>
                  </a:lnTo>
                  <a:lnTo>
                    <a:pt x="2268" y="16019"/>
                  </a:lnTo>
                  <a:lnTo>
                    <a:pt x="1701" y="15770"/>
                  </a:lnTo>
                  <a:lnTo>
                    <a:pt x="1628" y="17001"/>
                  </a:lnTo>
                  <a:lnTo>
                    <a:pt x="1099" y="17996"/>
                  </a:lnTo>
                  <a:lnTo>
                    <a:pt x="1476" y="18946"/>
                  </a:lnTo>
                  <a:lnTo>
                    <a:pt x="1254" y="20036"/>
                  </a:lnTo>
                  <a:lnTo>
                    <a:pt x="90" y="20433"/>
                  </a:lnTo>
                  <a:lnTo>
                    <a:pt x="0" y="21600"/>
                  </a:lnTo>
                  <a:lnTo>
                    <a:pt x="4598" y="21176"/>
                  </a:lnTo>
                  <a:lnTo>
                    <a:pt x="4088" y="20037"/>
                  </a:lnTo>
                  <a:lnTo>
                    <a:pt x="17338" y="18171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3" name="Shape 1237">
              <a:extLst>
                <a:ext uri="{FF2B5EF4-FFF2-40B4-BE49-F238E27FC236}">
                  <a16:creationId xmlns:a16="http://schemas.microsoft.com/office/drawing/2014/main" id="{46617B23-16B3-4544-9AC8-9E6AB2A1F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855" y="6635213"/>
              <a:ext cx="1511950" cy="170788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45" y="0"/>
                  </a:moveTo>
                  <a:lnTo>
                    <a:pt x="5232" y="2703"/>
                  </a:lnTo>
                  <a:lnTo>
                    <a:pt x="4541" y="1923"/>
                  </a:lnTo>
                  <a:lnTo>
                    <a:pt x="3521" y="1922"/>
                  </a:lnTo>
                  <a:lnTo>
                    <a:pt x="2922" y="2495"/>
                  </a:lnTo>
                  <a:lnTo>
                    <a:pt x="2847" y="2917"/>
                  </a:lnTo>
                  <a:lnTo>
                    <a:pt x="2875" y="3609"/>
                  </a:lnTo>
                  <a:lnTo>
                    <a:pt x="2502" y="4002"/>
                  </a:lnTo>
                  <a:lnTo>
                    <a:pt x="2533" y="4515"/>
                  </a:lnTo>
                  <a:lnTo>
                    <a:pt x="2823" y="5703"/>
                  </a:lnTo>
                  <a:lnTo>
                    <a:pt x="2311" y="6325"/>
                  </a:lnTo>
                  <a:lnTo>
                    <a:pt x="2632" y="7279"/>
                  </a:lnTo>
                  <a:lnTo>
                    <a:pt x="2946" y="8379"/>
                  </a:lnTo>
                  <a:lnTo>
                    <a:pt x="3297" y="8783"/>
                  </a:lnTo>
                  <a:lnTo>
                    <a:pt x="2532" y="9360"/>
                  </a:lnTo>
                  <a:lnTo>
                    <a:pt x="2059" y="10264"/>
                  </a:lnTo>
                  <a:lnTo>
                    <a:pt x="1600" y="10630"/>
                  </a:lnTo>
                  <a:lnTo>
                    <a:pt x="645" y="12205"/>
                  </a:lnTo>
                  <a:lnTo>
                    <a:pt x="948" y="12895"/>
                  </a:lnTo>
                  <a:lnTo>
                    <a:pt x="1566" y="13447"/>
                  </a:lnTo>
                  <a:lnTo>
                    <a:pt x="1698" y="13888"/>
                  </a:lnTo>
                  <a:lnTo>
                    <a:pt x="1080" y="13953"/>
                  </a:lnTo>
                  <a:lnTo>
                    <a:pt x="471" y="13967"/>
                  </a:lnTo>
                  <a:lnTo>
                    <a:pt x="0" y="14701"/>
                  </a:lnTo>
                  <a:lnTo>
                    <a:pt x="11663" y="20558"/>
                  </a:lnTo>
                  <a:lnTo>
                    <a:pt x="18551" y="21600"/>
                  </a:lnTo>
                  <a:lnTo>
                    <a:pt x="21600" y="2512"/>
                  </a:lnTo>
                  <a:cubicBezTo>
                    <a:pt x="18978" y="2078"/>
                    <a:pt x="16354" y="1651"/>
                    <a:pt x="13730" y="1230"/>
                  </a:cubicBezTo>
                  <a:cubicBezTo>
                    <a:pt x="11136" y="814"/>
                    <a:pt x="8541" y="404"/>
                    <a:pt x="5945" y="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4" name="Shape 1238">
              <a:extLst>
                <a:ext uri="{FF2B5EF4-FFF2-40B4-BE49-F238E27FC236}">
                  <a16:creationId xmlns:a16="http://schemas.microsoft.com/office/drawing/2014/main" id="{2EA86464-F1E5-D54F-BB0C-D6C034ABE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47" y="6834895"/>
              <a:ext cx="1492933" cy="154060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2198"/>
                  </a:moveTo>
                  <a:lnTo>
                    <a:pt x="20005" y="21126"/>
                  </a:lnTo>
                  <a:lnTo>
                    <a:pt x="8598" y="19995"/>
                  </a:lnTo>
                  <a:lnTo>
                    <a:pt x="8441" y="20734"/>
                  </a:lnTo>
                  <a:lnTo>
                    <a:pt x="2950" y="19891"/>
                  </a:lnTo>
                  <a:lnTo>
                    <a:pt x="2574" y="21600"/>
                  </a:lnTo>
                  <a:lnTo>
                    <a:pt x="0" y="21113"/>
                  </a:lnTo>
                  <a:lnTo>
                    <a:pt x="3152" y="0"/>
                  </a:lnTo>
                  <a:cubicBezTo>
                    <a:pt x="6282" y="509"/>
                    <a:pt x="9424" y="950"/>
                    <a:pt x="12574" y="1322"/>
                  </a:cubicBezTo>
                  <a:cubicBezTo>
                    <a:pt x="15576" y="1677"/>
                    <a:pt x="18585" y="1969"/>
                    <a:pt x="21600" y="2198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5" name="Shape 1239">
              <a:extLst>
                <a:ext uri="{FF2B5EF4-FFF2-40B4-BE49-F238E27FC236}">
                  <a16:creationId xmlns:a16="http://schemas.microsoft.com/office/drawing/2014/main" id="{63924F12-E3BC-9241-BF35-4BD9AF659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184" y="6987180"/>
              <a:ext cx="1881452" cy="1032384"/>
            </a:xfrm>
            <a:custGeom>
              <a:avLst/>
              <a:gdLst>
                <a:gd name="T0" fmla="*/ 2147483646 w 21561"/>
                <a:gd name="T1" fmla="*/ 2147483646 h 21600"/>
                <a:gd name="T2" fmla="*/ 2147483646 w 21561"/>
                <a:gd name="T3" fmla="*/ 2147483646 h 21600"/>
                <a:gd name="T4" fmla="*/ 2147483646 w 21561"/>
                <a:gd name="T5" fmla="*/ 2147483646 h 21600"/>
                <a:gd name="T6" fmla="*/ 2147483646 w 21561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1" h="21600" extrusionOk="0">
                  <a:moveTo>
                    <a:pt x="21134" y="1829"/>
                  </a:moveTo>
                  <a:cubicBezTo>
                    <a:pt x="21096" y="3441"/>
                    <a:pt x="21107" y="5056"/>
                    <a:pt x="21166" y="6667"/>
                  </a:cubicBezTo>
                  <a:cubicBezTo>
                    <a:pt x="21226" y="8284"/>
                    <a:pt x="21335" y="9893"/>
                    <a:pt x="21413" y="11508"/>
                  </a:cubicBezTo>
                  <a:cubicBezTo>
                    <a:pt x="21566" y="14663"/>
                    <a:pt x="21600" y="17835"/>
                    <a:pt x="21515" y="20999"/>
                  </a:cubicBezTo>
                  <a:lnTo>
                    <a:pt x="21363" y="21600"/>
                  </a:lnTo>
                  <a:lnTo>
                    <a:pt x="20830" y="20956"/>
                  </a:lnTo>
                  <a:lnTo>
                    <a:pt x="20291" y="20026"/>
                  </a:lnTo>
                  <a:lnTo>
                    <a:pt x="19584" y="19960"/>
                  </a:lnTo>
                  <a:lnTo>
                    <a:pt x="18614" y="19895"/>
                  </a:lnTo>
                  <a:lnTo>
                    <a:pt x="17651" y="19944"/>
                  </a:lnTo>
                  <a:lnTo>
                    <a:pt x="17080" y="20333"/>
                  </a:lnTo>
                  <a:lnTo>
                    <a:pt x="16719" y="20803"/>
                  </a:lnTo>
                  <a:lnTo>
                    <a:pt x="16582" y="19919"/>
                  </a:lnTo>
                  <a:lnTo>
                    <a:pt x="16193" y="19596"/>
                  </a:lnTo>
                  <a:lnTo>
                    <a:pt x="15621" y="19335"/>
                  </a:lnTo>
                  <a:lnTo>
                    <a:pt x="15225" y="18878"/>
                  </a:lnTo>
                  <a:lnTo>
                    <a:pt x="15128" y="19746"/>
                  </a:lnTo>
                  <a:lnTo>
                    <a:pt x="14966" y="20289"/>
                  </a:lnTo>
                  <a:lnTo>
                    <a:pt x="14659" y="19427"/>
                  </a:lnTo>
                  <a:lnTo>
                    <a:pt x="14330" y="20240"/>
                  </a:lnTo>
                  <a:lnTo>
                    <a:pt x="13918" y="19914"/>
                  </a:lnTo>
                  <a:lnTo>
                    <a:pt x="13177" y="20235"/>
                  </a:lnTo>
                  <a:lnTo>
                    <a:pt x="12652" y="19672"/>
                  </a:lnTo>
                  <a:lnTo>
                    <a:pt x="12460" y="18829"/>
                  </a:lnTo>
                  <a:lnTo>
                    <a:pt x="12117" y="17919"/>
                  </a:lnTo>
                  <a:lnTo>
                    <a:pt x="11687" y="18283"/>
                  </a:lnTo>
                  <a:lnTo>
                    <a:pt x="11449" y="18919"/>
                  </a:lnTo>
                  <a:lnTo>
                    <a:pt x="11036" y="18422"/>
                  </a:lnTo>
                  <a:lnTo>
                    <a:pt x="10467" y="18098"/>
                  </a:lnTo>
                  <a:lnTo>
                    <a:pt x="9927" y="17837"/>
                  </a:lnTo>
                  <a:lnTo>
                    <a:pt x="9568" y="17125"/>
                  </a:lnTo>
                  <a:lnTo>
                    <a:pt x="9084" y="15888"/>
                  </a:lnTo>
                  <a:lnTo>
                    <a:pt x="8222" y="15695"/>
                  </a:lnTo>
                  <a:lnTo>
                    <a:pt x="7216" y="15369"/>
                  </a:lnTo>
                  <a:lnTo>
                    <a:pt x="7294" y="4173"/>
                  </a:lnTo>
                  <a:lnTo>
                    <a:pt x="0" y="3064"/>
                  </a:lnTo>
                  <a:lnTo>
                    <a:pt x="74" y="0"/>
                  </a:lnTo>
                  <a:lnTo>
                    <a:pt x="2490" y="582"/>
                  </a:lnTo>
                  <a:lnTo>
                    <a:pt x="2663" y="313"/>
                  </a:lnTo>
                  <a:cubicBezTo>
                    <a:pt x="5830" y="688"/>
                    <a:pt x="9000" y="1004"/>
                    <a:pt x="12171" y="1261"/>
                  </a:cubicBezTo>
                  <a:cubicBezTo>
                    <a:pt x="15157" y="1503"/>
                    <a:pt x="18145" y="1692"/>
                    <a:pt x="21134" y="1829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6" name="Shape 1240">
              <a:extLst>
                <a:ext uri="{FF2B5EF4-FFF2-40B4-BE49-F238E27FC236}">
                  <a16:creationId xmlns:a16="http://schemas.microsoft.com/office/drawing/2014/main" id="{3F807086-5BD8-4843-8B9F-9AA1CB59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580" y="4471452"/>
              <a:ext cx="1627412" cy="120003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364" y="17346"/>
                  </a:moveTo>
                  <a:lnTo>
                    <a:pt x="21600" y="18029"/>
                  </a:lnTo>
                  <a:lnTo>
                    <a:pt x="19445" y="19958"/>
                  </a:lnTo>
                  <a:lnTo>
                    <a:pt x="18156" y="20835"/>
                  </a:lnTo>
                  <a:lnTo>
                    <a:pt x="18176" y="20101"/>
                  </a:lnTo>
                  <a:lnTo>
                    <a:pt x="16606" y="21486"/>
                  </a:lnTo>
                  <a:lnTo>
                    <a:pt x="16116" y="21600"/>
                  </a:lnTo>
                  <a:lnTo>
                    <a:pt x="16319" y="20704"/>
                  </a:lnTo>
                  <a:lnTo>
                    <a:pt x="16245" y="20094"/>
                  </a:lnTo>
                  <a:lnTo>
                    <a:pt x="15863" y="19439"/>
                  </a:lnTo>
                  <a:cubicBezTo>
                    <a:pt x="15520" y="19328"/>
                    <a:pt x="15176" y="19226"/>
                    <a:pt x="14830" y="19134"/>
                  </a:cubicBezTo>
                  <a:cubicBezTo>
                    <a:pt x="14452" y="19032"/>
                    <a:pt x="14072" y="18941"/>
                    <a:pt x="13691" y="18861"/>
                  </a:cubicBezTo>
                  <a:lnTo>
                    <a:pt x="12845" y="18435"/>
                  </a:lnTo>
                  <a:lnTo>
                    <a:pt x="12027" y="16384"/>
                  </a:lnTo>
                  <a:cubicBezTo>
                    <a:pt x="11914" y="16301"/>
                    <a:pt x="11792" y="16243"/>
                    <a:pt x="11665" y="16214"/>
                  </a:cubicBezTo>
                  <a:cubicBezTo>
                    <a:pt x="11519" y="16180"/>
                    <a:pt x="11369" y="16184"/>
                    <a:pt x="11224" y="16226"/>
                  </a:cubicBezTo>
                  <a:lnTo>
                    <a:pt x="243" y="19259"/>
                  </a:lnTo>
                  <a:lnTo>
                    <a:pt x="0" y="18091"/>
                  </a:lnTo>
                  <a:lnTo>
                    <a:pt x="511" y="17369"/>
                  </a:lnTo>
                  <a:lnTo>
                    <a:pt x="1219" y="16452"/>
                  </a:lnTo>
                  <a:lnTo>
                    <a:pt x="1662" y="15799"/>
                  </a:lnTo>
                  <a:lnTo>
                    <a:pt x="1745" y="14943"/>
                  </a:lnTo>
                  <a:lnTo>
                    <a:pt x="1909" y="13922"/>
                  </a:lnTo>
                  <a:lnTo>
                    <a:pt x="1278" y="13926"/>
                  </a:lnTo>
                  <a:lnTo>
                    <a:pt x="1279" y="12884"/>
                  </a:lnTo>
                  <a:lnTo>
                    <a:pt x="1360" y="12217"/>
                  </a:lnTo>
                  <a:lnTo>
                    <a:pt x="2159" y="11627"/>
                  </a:lnTo>
                  <a:lnTo>
                    <a:pt x="2747" y="11684"/>
                  </a:lnTo>
                  <a:lnTo>
                    <a:pt x="3695" y="11578"/>
                  </a:lnTo>
                  <a:lnTo>
                    <a:pt x="4397" y="11578"/>
                  </a:lnTo>
                  <a:lnTo>
                    <a:pt x="4918" y="11784"/>
                  </a:lnTo>
                  <a:lnTo>
                    <a:pt x="5413" y="11616"/>
                  </a:lnTo>
                  <a:lnTo>
                    <a:pt x="5783" y="11171"/>
                  </a:lnTo>
                  <a:lnTo>
                    <a:pt x="6316" y="11101"/>
                  </a:lnTo>
                  <a:lnTo>
                    <a:pt x="7097" y="10965"/>
                  </a:lnTo>
                  <a:lnTo>
                    <a:pt x="7304" y="10312"/>
                  </a:lnTo>
                  <a:lnTo>
                    <a:pt x="7580" y="9569"/>
                  </a:lnTo>
                  <a:lnTo>
                    <a:pt x="8077" y="9404"/>
                  </a:lnTo>
                  <a:lnTo>
                    <a:pt x="8077" y="8555"/>
                  </a:lnTo>
                  <a:lnTo>
                    <a:pt x="7873" y="7847"/>
                  </a:lnTo>
                  <a:lnTo>
                    <a:pt x="7714" y="7182"/>
                  </a:lnTo>
                  <a:lnTo>
                    <a:pt x="7759" y="6248"/>
                  </a:lnTo>
                  <a:lnTo>
                    <a:pt x="8226" y="5488"/>
                  </a:lnTo>
                  <a:lnTo>
                    <a:pt x="8802" y="3164"/>
                  </a:lnTo>
                  <a:lnTo>
                    <a:pt x="10182" y="1203"/>
                  </a:lnTo>
                  <a:lnTo>
                    <a:pt x="11094" y="1072"/>
                  </a:lnTo>
                  <a:lnTo>
                    <a:pt x="12526" y="414"/>
                  </a:lnTo>
                  <a:lnTo>
                    <a:pt x="14195" y="0"/>
                  </a:lnTo>
                  <a:lnTo>
                    <a:pt x="14252" y="1069"/>
                  </a:lnTo>
                  <a:lnTo>
                    <a:pt x="14376" y="2048"/>
                  </a:lnTo>
                  <a:lnTo>
                    <a:pt x="14733" y="2925"/>
                  </a:lnTo>
                  <a:lnTo>
                    <a:pt x="14816" y="3856"/>
                  </a:lnTo>
                  <a:lnTo>
                    <a:pt x="14816" y="4597"/>
                  </a:lnTo>
                  <a:lnTo>
                    <a:pt x="14899" y="5547"/>
                  </a:lnTo>
                  <a:lnTo>
                    <a:pt x="15020" y="6267"/>
                  </a:lnTo>
                  <a:lnTo>
                    <a:pt x="15511" y="6974"/>
                  </a:lnTo>
                  <a:lnTo>
                    <a:pt x="15994" y="8318"/>
                  </a:lnTo>
                  <a:lnTo>
                    <a:pt x="15885" y="9642"/>
                  </a:lnTo>
                  <a:lnTo>
                    <a:pt x="15968" y="10690"/>
                  </a:lnTo>
                  <a:lnTo>
                    <a:pt x="16392" y="11308"/>
                  </a:lnTo>
                  <a:lnTo>
                    <a:pt x="16351" y="12016"/>
                  </a:lnTo>
                  <a:lnTo>
                    <a:pt x="16227" y="13415"/>
                  </a:lnTo>
                  <a:lnTo>
                    <a:pt x="16268" y="14477"/>
                  </a:lnTo>
                  <a:lnTo>
                    <a:pt x="16433" y="15543"/>
                  </a:lnTo>
                  <a:lnTo>
                    <a:pt x="16544" y="16308"/>
                  </a:lnTo>
                  <a:lnTo>
                    <a:pt x="16708" y="17674"/>
                  </a:lnTo>
                  <a:lnTo>
                    <a:pt x="16872" y="18448"/>
                  </a:lnTo>
                  <a:lnTo>
                    <a:pt x="16747" y="19400"/>
                  </a:lnTo>
                  <a:lnTo>
                    <a:pt x="16785" y="20385"/>
                  </a:lnTo>
                  <a:lnTo>
                    <a:pt x="17430" y="19602"/>
                  </a:lnTo>
                  <a:lnTo>
                    <a:pt x="18584" y="18989"/>
                  </a:lnTo>
                  <a:lnTo>
                    <a:pt x="19694" y="18654"/>
                  </a:lnTo>
                  <a:lnTo>
                    <a:pt x="20329" y="17553"/>
                  </a:lnTo>
                  <a:lnTo>
                    <a:pt x="21364" y="1734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7" name="Shape 1241">
              <a:extLst>
                <a:ext uri="{FF2B5EF4-FFF2-40B4-BE49-F238E27FC236}">
                  <a16:creationId xmlns:a16="http://schemas.microsoft.com/office/drawing/2014/main" id="{21C74CEB-783D-8A4C-B682-53032D10C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6254" y="4368018"/>
              <a:ext cx="373420" cy="6756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9542" y="0"/>
                  </a:moveTo>
                  <a:lnTo>
                    <a:pt x="20113" y="1603"/>
                  </a:lnTo>
                  <a:lnTo>
                    <a:pt x="19777" y="3123"/>
                  </a:lnTo>
                  <a:lnTo>
                    <a:pt x="21600" y="4260"/>
                  </a:lnTo>
                  <a:lnTo>
                    <a:pt x="21420" y="6113"/>
                  </a:lnTo>
                  <a:lnTo>
                    <a:pt x="19511" y="6412"/>
                  </a:lnTo>
                  <a:lnTo>
                    <a:pt x="17744" y="7006"/>
                  </a:lnTo>
                  <a:lnTo>
                    <a:pt x="17695" y="8165"/>
                  </a:lnTo>
                  <a:lnTo>
                    <a:pt x="18319" y="10305"/>
                  </a:lnTo>
                  <a:lnTo>
                    <a:pt x="17807" y="11813"/>
                  </a:lnTo>
                  <a:lnTo>
                    <a:pt x="16365" y="13504"/>
                  </a:lnTo>
                  <a:lnTo>
                    <a:pt x="17731" y="14629"/>
                  </a:lnTo>
                  <a:lnTo>
                    <a:pt x="18314" y="16087"/>
                  </a:lnTo>
                  <a:lnTo>
                    <a:pt x="18441" y="18131"/>
                  </a:lnTo>
                  <a:lnTo>
                    <a:pt x="18855" y="20674"/>
                  </a:lnTo>
                  <a:lnTo>
                    <a:pt x="7162" y="21600"/>
                  </a:lnTo>
                  <a:lnTo>
                    <a:pt x="7281" y="19801"/>
                  </a:lnTo>
                  <a:lnTo>
                    <a:pt x="7565" y="17865"/>
                  </a:lnTo>
                  <a:lnTo>
                    <a:pt x="5581" y="15788"/>
                  </a:lnTo>
                  <a:lnTo>
                    <a:pt x="2983" y="14612"/>
                  </a:lnTo>
                  <a:lnTo>
                    <a:pt x="2219" y="11609"/>
                  </a:lnTo>
                  <a:lnTo>
                    <a:pt x="2175" y="8535"/>
                  </a:lnTo>
                  <a:lnTo>
                    <a:pt x="380" y="6977"/>
                  </a:lnTo>
                  <a:lnTo>
                    <a:pt x="0" y="3201"/>
                  </a:lnTo>
                  <a:lnTo>
                    <a:pt x="19542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8" name="Shape 1242">
              <a:extLst>
                <a:ext uri="{FF2B5EF4-FFF2-40B4-BE49-F238E27FC236}">
                  <a16:creationId xmlns:a16="http://schemas.microsoft.com/office/drawing/2014/main" id="{FFEAFC55-EB83-904A-ACAB-F88A259DA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5692" y="4281996"/>
              <a:ext cx="399717" cy="73394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987" y="0"/>
                  </a:moveTo>
                  <a:lnTo>
                    <a:pt x="5709" y="700"/>
                  </a:lnTo>
                  <a:lnTo>
                    <a:pt x="4156" y="738"/>
                  </a:lnTo>
                  <a:lnTo>
                    <a:pt x="3263" y="2742"/>
                  </a:lnTo>
                  <a:lnTo>
                    <a:pt x="3742" y="4157"/>
                  </a:lnTo>
                  <a:lnTo>
                    <a:pt x="3288" y="5438"/>
                  </a:lnTo>
                  <a:lnTo>
                    <a:pt x="5352" y="6808"/>
                  </a:lnTo>
                  <a:lnTo>
                    <a:pt x="5015" y="8039"/>
                  </a:lnTo>
                  <a:lnTo>
                    <a:pt x="1477" y="8777"/>
                  </a:lnTo>
                  <a:lnTo>
                    <a:pt x="1545" y="11190"/>
                  </a:lnTo>
                  <a:lnTo>
                    <a:pt x="2043" y="12437"/>
                  </a:lnTo>
                  <a:lnTo>
                    <a:pt x="0" y="14774"/>
                  </a:lnTo>
                  <a:lnTo>
                    <a:pt x="1794" y="16433"/>
                  </a:lnTo>
                  <a:lnTo>
                    <a:pt x="2343" y="17917"/>
                  </a:lnTo>
                  <a:lnTo>
                    <a:pt x="2785" y="21600"/>
                  </a:lnTo>
                  <a:lnTo>
                    <a:pt x="16228" y="19707"/>
                  </a:lnTo>
                  <a:lnTo>
                    <a:pt x="16228" y="18892"/>
                  </a:lnTo>
                  <a:lnTo>
                    <a:pt x="20315" y="18169"/>
                  </a:lnTo>
                  <a:lnTo>
                    <a:pt x="21600" y="17324"/>
                  </a:lnTo>
                  <a:lnTo>
                    <a:pt x="18595" y="17145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09" name="Shape 1243">
              <a:extLst>
                <a:ext uri="{FF2B5EF4-FFF2-40B4-BE49-F238E27FC236}">
                  <a16:creationId xmlns:a16="http://schemas.microsoft.com/office/drawing/2014/main" id="{98069259-041C-C042-86FC-4F4109E89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7452" y="3634169"/>
              <a:ext cx="815226" cy="124467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714" y="20123"/>
                  </a:moveTo>
                  <a:lnTo>
                    <a:pt x="7903" y="20874"/>
                  </a:lnTo>
                  <a:lnTo>
                    <a:pt x="7197" y="21600"/>
                  </a:lnTo>
                  <a:lnTo>
                    <a:pt x="5739" y="21566"/>
                  </a:lnTo>
                  <a:lnTo>
                    <a:pt x="0" y="11297"/>
                  </a:lnTo>
                  <a:lnTo>
                    <a:pt x="1063" y="11167"/>
                  </a:lnTo>
                  <a:lnTo>
                    <a:pt x="1515" y="10338"/>
                  </a:lnTo>
                  <a:lnTo>
                    <a:pt x="1432" y="9770"/>
                  </a:lnTo>
                  <a:lnTo>
                    <a:pt x="2541" y="9225"/>
                  </a:lnTo>
                  <a:lnTo>
                    <a:pt x="2186" y="8639"/>
                  </a:lnTo>
                  <a:lnTo>
                    <a:pt x="2847" y="7846"/>
                  </a:lnTo>
                  <a:lnTo>
                    <a:pt x="2413" y="7101"/>
                  </a:lnTo>
                  <a:lnTo>
                    <a:pt x="1949" y="6122"/>
                  </a:lnTo>
                  <a:lnTo>
                    <a:pt x="1701" y="5005"/>
                  </a:lnTo>
                  <a:lnTo>
                    <a:pt x="1976" y="4064"/>
                  </a:lnTo>
                  <a:lnTo>
                    <a:pt x="4045" y="0"/>
                  </a:lnTo>
                  <a:lnTo>
                    <a:pt x="4954" y="223"/>
                  </a:lnTo>
                  <a:lnTo>
                    <a:pt x="5584" y="917"/>
                  </a:lnTo>
                  <a:lnTo>
                    <a:pt x="6733" y="612"/>
                  </a:lnTo>
                  <a:lnTo>
                    <a:pt x="7029" y="40"/>
                  </a:lnTo>
                  <a:lnTo>
                    <a:pt x="8592" y="378"/>
                  </a:lnTo>
                  <a:lnTo>
                    <a:pt x="9718" y="414"/>
                  </a:lnTo>
                  <a:lnTo>
                    <a:pt x="10571" y="829"/>
                  </a:lnTo>
                  <a:lnTo>
                    <a:pt x="11717" y="883"/>
                  </a:lnTo>
                  <a:lnTo>
                    <a:pt x="12403" y="1584"/>
                  </a:lnTo>
                  <a:lnTo>
                    <a:pt x="15146" y="6789"/>
                  </a:lnTo>
                  <a:lnTo>
                    <a:pt x="16213" y="7367"/>
                  </a:lnTo>
                  <a:lnTo>
                    <a:pt x="17187" y="7242"/>
                  </a:lnTo>
                  <a:lnTo>
                    <a:pt x="18175" y="7459"/>
                  </a:lnTo>
                  <a:lnTo>
                    <a:pt x="19659" y="7856"/>
                  </a:lnTo>
                  <a:lnTo>
                    <a:pt x="20230" y="8494"/>
                  </a:lnTo>
                  <a:lnTo>
                    <a:pt x="20860" y="9392"/>
                  </a:lnTo>
                  <a:lnTo>
                    <a:pt x="21600" y="9908"/>
                  </a:lnTo>
                  <a:lnTo>
                    <a:pt x="21424" y="10693"/>
                  </a:lnTo>
                  <a:lnTo>
                    <a:pt x="20612" y="11171"/>
                  </a:lnTo>
                  <a:lnTo>
                    <a:pt x="19497" y="11171"/>
                  </a:lnTo>
                  <a:lnTo>
                    <a:pt x="19245" y="12035"/>
                  </a:lnTo>
                  <a:lnTo>
                    <a:pt x="18178" y="11873"/>
                  </a:lnTo>
                  <a:lnTo>
                    <a:pt x="18502" y="12545"/>
                  </a:lnTo>
                  <a:lnTo>
                    <a:pt x="17579" y="12581"/>
                  </a:lnTo>
                  <a:lnTo>
                    <a:pt x="17913" y="13352"/>
                  </a:lnTo>
                  <a:lnTo>
                    <a:pt x="16743" y="12921"/>
                  </a:lnTo>
                  <a:lnTo>
                    <a:pt x="16464" y="13557"/>
                  </a:lnTo>
                  <a:lnTo>
                    <a:pt x="15476" y="13131"/>
                  </a:lnTo>
                  <a:lnTo>
                    <a:pt x="14739" y="13113"/>
                  </a:lnTo>
                  <a:lnTo>
                    <a:pt x="14392" y="13661"/>
                  </a:lnTo>
                  <a:lnTo>
                    <a:pt x="13665" y="13627"/>
                  </a:lnTo>
                  <a:lnTo>
                    <a:pt x="13748" y="12838"/>
                  </a:lnTo>
                  <a:lnTo>
                    <a:pt x="12873" y="12464"/>
                  </a:lnTo>
                  <a:lnTo>
                    <a:pt x="12928" y="13165"/>
                  </a:lnTo>
                  <a:lnTo>
                    <a:pt x="13121" y="14173"/>
                  </a:lnTo>
                  <a:lnTo>
                    <a:pt x="13059" y="14854"/>
                  </a:lnTo>
                  <a:lnTo>
                    <a:pt x="12987" y="15646"/>
                  </a:lnTo>
                  <a:lnTo>
                    <a:pt x="12822" y="16230"/>
                  </a:lnTo>
                  <a:lnTo>
                    <a:pt x="12119" y="16034"/>
                  </a:lnTo>
                  <a:lnTo>
                    <a:pt x="11817" y="15639"/>
                  </a:lnTo>
                  <a:lnTo>
                    <a:pt x="10994" y="16016"/>
                  </a:lnTo>
                  <a:lnTo>
                    <a:pt x="10963" y="16704"/>
                  </a:lnTo>
                  <a:lnTo>
                    <a:pt x="10805" y="17552"/>
                  </a:lnTo>
                  <a:lnTo>
                    <a:pt x="10033" y="17272"/>
                  </a:lnTo>
                  <a:lnTo>
                    <a:pt x="9217" y="17109"/>
                  </a:lnTo>
                  <a:lnTo>
                    <a:pt x="8588" y="17588"/>
                  </a:lnTo>
                  <a:lnTo>
                    <a:pt x="9162" y="18282"/>
                  </a:lnTo>
                  <a:lnTo>
                    <a:pt x="8835" y="18814"/>
                  </a:lnTo>
                  <a:lnTo>
                    <a:pt x="8233" y="19295"/>
                  </a:lnTo>
                  <a:lnTo>
                    <a:pt x="8808" y="19850"/>
                  </a:lnTo>
                  <a:lnTo>
                    <a:pt x="7714" y="2012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0" name="Shape 1244">
              <a:extLst>
                <a:ext uri="{FF2B5EF4-FFF2-40B4-BE49-F238E27FC236}">
                  <a16:creationId xmlns:a16="http://schemas.microsoft.com/office/drawing/2014/main" id="{A01274AD-8083-4443-93FB-B75984C9F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2497" y="4897037"/>
              <a:ext cx="791580" cy="38481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3550" y="0"/>
                  </a:moveTo>
                  <a:lnTo>
                    <a:pt x="14205" y="1707"/>
                  </a:lnTo>
                  <a:lnTo>
                    <a:pt x="15258" y="3197"/>
                  </a:lnTo>
                  <a:lnTo>
                    <a:pt x="14524" y="5523"/>
                  </a:lnTo>
                  <a:lnTo>
                    <a:pt x="13727" y="7544"/>
                  </a:lnTo>
                  <a:lnTo>
                    <a:pt x="14152" y="9929"/>
                  </a:lnTo>
                  <a:lnTo>
                    <a:pt x="15996" y="9820"/>
                  </a:lnTo>
                  <a:lnTo>
                    <a:pt x="17102" y="12621"/>
                  </a:lnTo>
                  <a:lnTo>
                    <a:pt x="17920" y="14991"/>
                  </a:lnTo>
                  <a:lnTo>
                    <a:pt x="19788" y="15859"/>
                  </a:lnTo>
                  <a:lnTo>
                    <a:pt x="20710" y="14532"/>
                  </a:lnTo>
                  <a:lnTo>
                    <a:pt x="19885" y="11862"/>
                  </a:lnTo>
                  <a:lnTo>
                    <a:pt x="18658" y="10987"/>
                  </a:lnTo>
                  <a:lnTo>
                    <a:pt x="19643" y="8719"/>
                  </a:lnTo>
                  <a:lnTo>
                    <a:pt x="21430" y="11403"/>
                  </a:lnTo>
                  <a:lnTo>
                    <a:pt x="21600" y="17734"/>
                  </a:lnTo>
                  <a:lnTo>
                    <a:pt x="19380" y="17384"/>
                  </a:lnTo>
                  <a:lnTo>
                    <a:pt x="18505" y="19061"/>
                  </a:lnTo>
                  <a:lnTo>
                    <a:pt x="17495" y="18733"/>
                  </a:lnTo>
                  <a:lnTo>
                    <a:pt x="16736" y="17004"/>
                  </a:lnTo>
                  <a:lnTo>
                    <a:pt x="16406" y="20068"/>
                  </a:lnTo>
                  <a:lnTo>
                    <a:pt x="15484" y="21600"/>
                  </a:lnTo>
                  <a:lnTo>
                    <a:pt x="14591" y="18434"/>
                  </a:lnTo>
                  <a:lnTo>
                    <a:pt x="13602" y="18259"/>
                  </a:lnTo>
                  <a:lnTo>
                    <a:pt x="12673" y="14488"/>
                  </a:lnTo>
                  <a:lnTo>
                    <a:pt x="690" y="20658"/>
                  </a:lnTo>
                  <a:lnTo>
                    <a:pt x="602" y="15691"/>
                  </a:lnTo>
                  <a:lnTo>
                    <a:pt x="915" y="11687"/>
                  </a:lnTo>
                  <a:lnTo>
                    <a:pt x="17" y="9433"/>
                  </a:lnTo>
                  <a:lnTo>
                    <a:pt x="0" y="7770"/>
                  </a:lnTo>
                  <a:lnTo>
                    <a:pt x="5750" y="6092"/>
                  </a:lnTo>
                  <a:lnTo>
                    <a:pt x="11995" y="2547"/>
                  </a:lnTo>
                  <a:lnTo>
                    <a:pt x="11910" y="1000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1" name="Shape 1245">
              <a:extLst>
                <a:ext uri="{FF2B5EF4-FFF2-40B4-BE49-F238E27FC236}">
                  <a16:creationId xmlns:a16="http://schemas.microsoft.com/office/drawing/2014/main" id="{9A0C4C47-5D06-9740-991E-67F573A8A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0936" y="5168433"/>
              <a:ext cx="405621" cy="3867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5198"/>
                  </a:moveTo>
                  <a:lnTo>
                    <a:pt x="19277" y="0"/>
                  </a:lnTo>
                  <a:lnTo>
                    <a:pt x="21600" y="9038"/>
                  </a:lnTo>
                  <a:lnTo>
                    <a:pt x="21261" y="11141"/>
                  </a:lnTo>
                  <a:lnTo>
                    <a:pt x="19005" y="12223"/>
                  </a:lnTo>
                  <a:lnTo>
                    <a:pt x="16591" y="12919"/>
                  </a:lnTo>
                  <a:lnTo>
                    <a:pt x="14322" y="14189"/>
                  </a:lnTo>
                  <a:lnTo>
                    <a:pt x="10338" y="15866"/>
                  </a:lnTo>
                  <a:lnTo>
                    <a:pt x="8663" y="16672"/>
                  </a:lnTo>
                  <a:lnTo>
                    <a:pt x="7466" y="18239"/>
                  </a:lnTo>
                  <a:lnTo>
                    <a:pt x="5487" y="19451"/>
                  </a:lnTo>
                  <a:lnTo>
                    <a:pt x="3924" y="21600"/>
                  </a:lnTo>
                  <a:lnTo>
                    <a:pt x="2153" y="21085"/>
                  </a:lnTo>
                  <a:lnTo>
                    <a:pt x="2749" y="18486"/>
                  </a:lnTo>
                  <a:lnTo>
                    <a:pt x="1476" y="12223"/>
                  </a:lnTo>
                  <a:lnTo>
                    <a:pt x="0" y="5198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2" name="Shape 1246">
              <a:extLst>
                <a:ext uri="{FF2B5EF4-FFF2-40B4-BE49-F238E27FC236}">
                  <a16:creationId xmlns:a16="http://schemas.microsoft.com/office/drawing/2014/main" id="{F74CC93B-0ACA-CE4C-9C43-BA0A9B4C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410" y="5145617"/>
              <a:ext cx="199057" cy="21475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913" y="0"/>
                  </a:moveTo>
                  <a:lnTo>
                    <a:pt x="13647" y="6575"/>
                  </a:lnTo>
                  <a:lnTo>
                    <a:pt x="18766" y="7131"/>
                  </a:lnTo>
                  <a:lnTo>
                    <a:pt x="21600" y="12698"/>
                  </a:lnTo>
                  <a:lnTo>
                    <a:pt x="18668" y="15207"/>
                  </a:lnTo>
                  <a:lnTo>
                    <a:pt x="14071" y="14894"/>
                  </a:lnTo>
                  <a:lnTo>
                    <a:pt x="11758" y="18606"/>
                  </a:lnTo>
                  <a:lnTo>
                    <a:pt x="6726" y="21600"/>
                  </a:lnTo>
                  <a:lnTo>
                    <a:pt x="4062" y="17848"/>
                  </a:lnTo>
                  <a:lnTo>
                    <a:pt x="0" y="2217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3" name="Shape 1247">
              <a:extLst>
                <a:ext uri="{FF2B5EF4-FFF2-40B4-BE49-F238E27FC236}">
                  <a16:creationId xmlns:a16="http://schemas.microsoft.com/office/drawing/2014/main" id="{BB2E0472-D016-DA46-95E3-8A75CC2BC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5783" y="5519451"/>
              <a:ext cx="256164" cy="55407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81" y="0"/>
                  </a:moveTo>
                  <a:lnTo>
                    <a:pt x="17028" y="765"/>
                  </a:lnTo>
                  <a:lnTo>
                    <a:pt x="19245" y="2293"/>
                  </a:lnTo>
                  <a:lnTo>
                    <a:pt x="16550" y="3454"/>
                  </a:lnTo>
                  <a:lnTo>
                    <a:pt x="14447" y="5394"/>
                  </a:lnTo>
                  <a:lnTo>
                    <a:pt x="14359" y="7086"/>
                  </a:lnTo>
                  <a:lnTo>
                    <a:pt x="19420" y="6321"/>
                  </a:lnTo>
                  <a:lnTo>
                    <a:pt x="20811" y="8403"/>
                  </a:lnTo>
                  <a:lnTo>
                    <a:pt x="21600" y="11964"/>
                  </a:lnTo>
                  <a:lnTo>
                    <a:pt x="18992" y="13652"/>
                  </a:lnTo>
                  <a:lnTo>
                    <a:pt x="17546" y="16078"/>
                  </a:lnTo>
                  <a:lnTo>
                    <a:pt x="15542" y="17644"/>
                  </a:lnTo>
                  <a:lnTo>
                    <a:pt x="15038" y="19421"/>
                  </a:lnTo>
                  <a:lnTo>
                    <a:pt x="13822" y="21392"/>
                  </a:lnTo>
                  <a:lnTo>
                    <a:pt x="11028" y="21600"/>
                  </a:lnTo>
                  <a:lnTo>
                    <a:pt x="11718" y="19345"/>
                  </a:lnTo>
                  <a:lnTo>
                    <a:pt x="7271" y="19345"/>
                  </a:lnTo>
                  <a:lnTo>
                    <a:pt x="3984" y="18550"/>
                  </a:lnTo>
                  <a:lnTo>
                    <a:pt x="0" y="16898"/>
                  </a:lnTo>
                  <a:lnTo>
                    <a:pt x="2943" y="14006"/>
                  </a:lnTo>
                  <a:lnTo>
                    <a:pt x="6763" y="14122"/>
                  </a:lnTo>
                  <a:lnTo>
                    <a:pt x="8603" y="12309"/>
                  </a:lnTo>
                  <a:lnTo>
                    <a:pt x="7310" y="10941"/>
                  </a:lnTo>
                  <a:lnTo>
                    <a:pt x="3049" y="9614"/>
                  </a:lnTo>
                  <a:lnTo>
                    <a:pt x="1230" y="8251"/>
                  </a:lnTo>
                  <a:lnTo>
                    <a:pt x="704" y="2906"/>
                  </a:lnTo>
                  <a:cubicBezTo>
                    <a:pt x="1725" y="2454"/>
                    <a:pt x="2674" y="1969"/>
                    <a:pt x="3543" y="1453"/>
                  </a:cubicBezTo>
                  <a:cubicBezTo>
                    <a:pt x="4323" y="991"/>
                    <a:pt x="5037" y="505"/>
                    <a:pt x="5681" y="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4" name="Shape 1248">
              <a:extLst>
                <a:ext uri="{FF2B5EF4-FFF2-40B4-BE49-F238E27FC236}">
                  <a16:creationId xmlns:a16="http://schemas.microsoft.com/office/drawing/2014/main" id="{6614C09A-180E-044D-B09B-C9B69C5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206" y="6093055"/>
              <a:ext cx="943507" cy="71839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664" y="426"/>
                  </a:moveTo>
                  <a:lnTo>
                    <a:pt x="13100" y="6146"/>
                  </a:lnTo>
                  <a:lnTo>
                    <a:pt x="14165" y="5565"/>
                  </a:lnTo>
                  <a:lnTo>
                    <a:pt x="14798" y="3424"/>
                  </a:lnTo>
                  <a:lnTo>
                    <a:pt x="15911" y="1618"/>
                  </a:lnTo>
                  <a:lnTo>
                    <a:pt x="16883" y="931"/>
                  </a:lnTo>
                  <a:lnTo>
                    <a:pt x="19369" y="462"/>
                  </a:lnTo>
                  <a:lnTo>
                    <a:pt x="20844" y="556"/>
                  </a:lnTo>
                  <a:lnTo>
                    <a:pt x="21600" y="2044"/>
                  </a:lnTo>
                  <a:lnTo>
                    <a:pt x="20598" y="3572"/>
                  </a:lnTo>
                  <a:lnTo>
                    <a:pt x="19917" y="4627"/>
                  </a:lnTo>
                  <a:lnTo>
                    <a:pt x="19099" y="4783"/>
                  </a:lnTo>
                  <a:lnTo>
                    <a:pt x="18414" y="4877"/>
                  </a:lnTo>
                  <a:lnTo>
                    <a:pt x="18275" y="5870"/>
                  </a:lnTo>
                  <a:lnTo>
                    <a:pt x="17968" y="7323"/>
                  </a:lnTo>
                  <a:lnTo>
                    <a:pt x="16901" y="8167"/>
                  </a:lnTo>
                  <a:lnTo>
                    <a:pt x="16475" y="9413"/>
                  </a:lnTo>
                  <a:lnTo>
                    <a:pt x="15443" y="10871"/>
                  </a:lnTo>
                  <a:lnTo>
                    <a:pt x="14191" y="11156"/>
                  </a:lnTo>
                  <a:lnTo>
                    <a:pt x="13028" y="10812"/>
                  </a:lnTo>
                  <a:lnTo>
                    <a:pt x="12984" y="11719"/>
                  </a:lnTo>
                  <a:lnTo>
                    <a:pt x="13025" y="13332"/>
                  </a:lnTo>
                  <a:lnTo>
                    <a:pt x="12032" y="13981"/>
                  </a:lnTo>
                  <a:lnTo>
                    <a:pt x="10888" y="14536"/>
                  </a:lnTo>
                  <a:lnTo>
                    <a:pt x="10170" y="15747"/>
                  </a:lnTo>
                  <a:lnTo>
                    <a:pt x="10200" y="17380"/>
                  </a:lnTo>
                  <a:lnTo>
                    <a:pt x="9444" y="18451"/>
                  </a:lnTo>
                  <a:lnTo>
                    <a:pt x="8513" y="18639"/>
                  </a:lnTo>
                  <a:lnTo>
                    <a:pt x="7727" y="18729"/>
                  </a:lnTo>
                  <a:lnTo>
                    <a:pt x="7276" y="19616"/>
                  </a:lnTo>
                  <a:lnTo>
                    <a:pt x="6354" y="19713"/>
                  </a:lnTo>
                  <a:lnTo>
                    <a:pt x="5571" y="19061"/>
                  </a:lnTo>
                  <a:lnTo>
                    <a:pt x="5058" y="20432"/>
                  </a:lnTo>
                  <a:lnTo>
                    <a:pt x="4310" y="21600"/>
                  </a:lnTo>
                  <a:lnTo>
                    <a:pt x="3388" y="21225"/>
                  </a:lnTo>
                  <a:lnTo>
                    <a:pt x="1895" y="19306"/>
                  </a:lnTo>
                  <a:lnTo>
                    <a:pt x="760" y="17732"/>
                  </a:lnTo>
                  <a:lnTo>
                    <a:pt x="0" y="17263"/>
                  </a:lnTo>
                  <a:lnTo>
                    <a:pt x="313" y="12996"/>
                  </a:lnTo>
                  <a:lnTo>
                    <a:pt x="1442" y="10793"/>
                  </a:lnTo>
                  <a:lnTo>
                    <a:pt x="999" y="9656"/>
                  </a:lnTo>
                  <a:lnTo>
                    <a:pt x="1611" y="8272"/>
                  </a:lnTo>
                  <a:lnTo>
                    <a:pt x="2617" y="7995"/>
                  </a:lnTo>
                  <a:lnTo>
                    <a:pt x="3435" y="8522"/>
                  </a:lnTo>
                  <a:lnTo>
                    <a:pt x="2854" y="6389"/>
                  </a:lnTo>
                  <a:lnTo>
                    <a:pt x="3660" y="5017"/>
                  </a:lnTo>
                  <a:lnTo>
                    <a:pt x="4740" y="4838"/>
                  </a:lnTo>
                  <a:lnTo>
                    <a:pt x="6257" y="1489"/>
                  </a:lnTo>
                  <a:lnTo>
                    <a:pt x="6400" y="239"/>
                  </a:lnTo>
                  <a:lnTo>
                    <a:pt x="7530" y="0"/>
                  </a:lnTo>
                  <a:lnTo>
                    <a:pt x="7628" y="1566"/>
                  </a:lnTo>
                  <a:lnTo>
                    <a:pt x="12664" y="42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5" name="Shape 1249">
              <a:extLst>
                <a:ext uri="{FF2B5EF4-FFF2-40B4-BE49-F238E27FC236}">
                  <a16:creationId xmlns:a16="http://schemas.microsoft.com/office/drawing/2014/main" id="{8E255EC6-20BE-1244-8403-C28C8306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1513" y="5974768"/>
              <a:ext cx="1098309" cy="55955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5122"/>
                  </a:moveTo>
                  <a:lnTo>
                    <a:pt x="397" y="13012"/>
                  </a:lnTo>
                  <a:lnTo>
                    <a:pt x="1654" y="12111"/>
                  </a:lnTo>
                  <a:lnTo>
                    <a:pt x="2349" y="8825"/>
                  </a:lnTo>
                  <a:lnTo>
                    <a:pt x="3366" y="6798"/>
                  </a:lnTo>
                  <a:lnTo>
                    <a:pt x="5363" y="5689"/>
                  </a:lnTo>
                  <a:lnTo>
                    <a:pt x="7269" y="5689"/>
                  </a:lnTo>
                  <a:lnTo>
                    <a:pt x="7862" y="7917"/>
                  </a:lnTo>
                  <a:lnTo>
                    <a:pt x="8692" y="8394"/>
                  </a:lnTo>
                  <a:lnTo>
                    <a:pt x="8994" y="10144"/>
                  </a:lnTo>
                  <a:lnTo>
                    <a:pt x="10460" y="10470"/>
                  </a:lnTo>
                  <a:lnTo>
                    <a:pt x="11216" y="11714"/>
                  </a:lnTo>
                  <a:lnTo>
                    <a:pt x="10974" y="13595"/>
                  </a:lnTo>
                  <a:lnTo>
                    <a:pt x="10192" y="15793"/>
                  </a:lnTo>
                  <a:lnTo>
                    <a:pt x="10713" y="17173"/>
                  </a:lnTo>
                  <a:lnTo>
                    <a:pt x="11671" y="17654"/>
                  </a:lnTo>
                  <a:lnTo>
                    <a:pt x="12363" y="17654"/>
                  </a:lnTo>
                  <a:lnTo>
                    <a:pt x="13403" y="18457"/>
                  </a:lnTo>
                  <a:lnTo>
                    <a:pt x="14280" y="19500"/>
                  </a:lnTo>
                  <a:lnTo>
                    <a:pt x="15292" y="20569"/>
                  </a:lnTo>
                  <a:lnTo>
                    <a:pt x="15394" y="19380"/>
                  </a:lnTo>
                  <a:lnTo>
                    <a:pt x="15749" y="18236"/>
                  </a:lnTo>
                  <a:lnTo>
                    <a:pt x="14913" y="17598"/>
                  </a:lnTo>
                  <a:lnTo>
                    <a:pt x="13815" y="15647"/>
                  </a:lnTo>
                  <a:lnTo>
                    <a:pt x="15772" y="16971"/>
                  </a:lnTo>
                  <a:lnTo>
                    <a:pt x="14982" y="14368"/>
                  </a:lnTo>
                  <a:lnTo>
                    <a:pt x="14394" y="12898"/>
                  </a:lnTo>
                  <a:lnTo>
                    <a:pt x="14456" y="10736"/>
                  </a:lnTo>
                  <a:lnTo>
                    <a:pt x="14944" y="9467"/>
                  </a:lnTo>
                  <a:lnTo>
                    <a:pt x="14211" y="8389"/>
                  </a:lnTo>
                  <a:lnTo>
                    <a:pt x="13495" y="6543"/>
                  </a:lnTo>
                  <a:lnTo>
                    <a:pt x="14568" y="6102"/>
                  </a:lnTo>
                  <a:lnTo>
                    <a:pt x="15358" y="4275"/>
                  </a:lnTo>
                  <a:lnTo>
                    <a:pt x="15662" y="3140"/>
                  </a:lnTo>
                  <a:lnTo>
                    <a:pt x="16229" y="2567"/>
                  </a:lnTo>
                  <a:lnTo>
                    <a:pt x="16656" y="4171"/>
                  </a:lnTo>
                  <a:lnTo>
                    <a:pt x="15981" y="5267"/>
                  </a:lnTo>
                  <a:lnTo>
                    <a:pt x="15430" y="6857"/>
                  </a:lnTo>
                  <a:lnTo>
                    <a:pt x="15654" y="8377"/>
                  </a:lnTo>
                  <a:lnTo>
                    <a:pt x="16020" y="9821"/>
                  </a:lnTo>
                  <a:lnTo>
                    <a:pt x="15940" y="11422"/>
                  </a:lnTo>
                  <a:lnTo>
                    <a:pt x="15639" y="12766"/>
                  </a:lnTo>
                  <a:lnTo>
                    <a:pt x="16247" y="13719"/>
                  </a:lnTo>
                  <a:lnTo>
                    <a:pt x="16022" y="15224"/>
                  </a:lnTo>
                  <a:lnTo>
                    <a:pt x="16528" y="17376"/>
                  </a:lnTo>
                  <a:lnTo>
                    <a:pt x="17384" y="17858"/>
                  </a:lnTo>
                  <a:lnTo>
                    <a:pt x="18294" y="17040"/>
                  </a:lnTo>
                  <a:lnTo>
                    <a:pt x="18294" y="18766"/>
                  </a:lnTo>
                  <a:lnTo>
                    <a:pt x="18393" y="21600"/>
                  </a:lnTo>
                  <a:lnTo>
                    <a:pt x="19229" y="21399"/>
                  </a:lnTo>
                  <a:lnTo>
                    <a:pt x="20133" y="19383"/>
                  </a:lnTo>
                  <a:lnTo>
                    <a:pt x="20683" y="17632"/>
                  </a:lnTo>
                  <a:cubicBezTo>
                    <a:pt x="20784" y="17837"/>
                    <a:pt x="20886" y="18042"/>
                    <a:pt x="20988" y="18246"/>
                  </a:cubicBezTo>
                  <a:cubicBezTo>
                    <a:pt x="21090" y="18451"/>
                    <a:pt x="21192" y="18656"/>
                    <a:pt x="21293" y="18861"/>
                  </a:cubicBezTo>
                  <a:lnTo>
                    <a:pt x="21600" y="16112"/>
                  </a:lnTo>
                  <a:lnTo>
                    <a:pt x="21559" y="13478"/>
                  </a:lnTo>
                  <a:lnTo>
                    <a:pt x="18518" y="14266"/>
                  </a:lnTo>
                  <a:lnTo>
                    <a:pt x="16303" y="0"/>
                  </a:lnTo>
                  <a:lnTo>
                    <a:pt x="0" y="5122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6" name="Shape 1250">
              <a:extLst>
                <a:ext uri="{FF2B5EF4-FFF2-40B4-BE49-F238E27FC236}">
                  <a16:creationId xmlns:a16="http://schemas.microsoft.com/office/drawing/2014/main" id="{62C1CC0B-10FD-F247-938E-FF1AEF76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3088" y="5949481"/>
              <a:ext cx="287093" cy="40740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32" y="2007"/>
                  </a:moveTo>
                  <a:lnTo>
                    <a:pt x="4554" y="3633"/>
                  </a:lnTo>
                  <a:lnTo>
                    <a:pt x="7159" y="5725"/>
                  </a:lnTo>
                  <a:lnTo>
                    <a:pt x="10057" y="7241"/>
                  </a:lnTo>
                  <a:lnTo>
                    <a:pt x="12130" y="9680"/>
                  </a:lnTo>
                  <a:lnTo>
                    <a:pt x="13391" y="13028"/>
                  </a:lnTo>
                  <a:lnTo>
                    <a:pt x="17525" y="14186"/>
                  </a:lnTo>
                  <a:lnTo>
                    <a:pt x="19793" y="15364"/>
                  </a:lnTo>
                  <a:lnTo>
                    <a:pt x="18179" y="16570"/>
                  </a:lnTo>
                  <a:lnTo>
                    <a:pt x="16860" y="18479"/>
                  </a:lnTo>
                  <a:lnTo>
                    <a:pt x="21600" y="18155"/>
                  </a:lnTo>
                  <a:lnTo>
                    <a:pt x="20662" y="20608"/>
                  </a:lnTo>
                  <a:lnTo>
                    <a:pt x="8669" y="21600"/>
                  </a:lnTo>
                  <a:lnTo>
                    <a:pt x="0" y="1496"/>
                  </a:lnTo>
                  <a:lnTo>
                    <a:pt x="2723" y="0"/>
                  </a:lnTo>
                  <a:lnTo>
                    <a:pt x="5932" y="200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7" name="Shape 1251">
              <a:extLst>
                <a:ext uri="{FF2B5EF4-FFF2-40B4-BE49-F238E27FC236}">
                  <a16:creationId xmlns:a16="http://schemas.microsoft.com/office/drawing/2014/main" id="{5356ED48-C7E5-F34A-8ED0-D61DC8B5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2106" y="6159486"/>
              <a:ext cx="1717444" cy="9180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483" y="15849"/>
                  </a:moveTo>
                  <a:lnTo>
                    <a:pt x="0" y="21600"/>
                  </a:lnTo>
                  <a:lnTo>
                    <a:pt x="525" y="19786"/>
                  </a:lnTo>
                  <a:lnTo>
                    <a:pt x="1322" y="19520"/>
                  </a:lnTo>
                  <a:lnTo>
                    <a:pt x="1629" y="18799"/>
                  </a:lnTo>
                  <a:lnTo>
                    <a:pt x="1369" y="17612"/>
                  </a:lnTo>
                  <a:lnTo>
                    <a:pt x="2008" y="17637"/>
                  </a:lnTo>
                  <a:lnTo>
                    <a:pt x="2163" y="16411"/>
                  </a:lnTo>
                  <a:lnTo>
                    <a:pt x="3006" y="15750"/>
                  </a:lnTo>
                  <a:lnTo>
                    <a:pt x="3956" y="13021"/>
                  </a:lnTo>
                  <a:lnTo>
                    <a:pt x="4608" y="14603"/>
                  </a:lnTo>
                  <a:lnTo>
                    <a:pt x="5132" y="15044"/>
                  </a:lnTo>
                  <a:lnTo>
                    <a:pt x="5809" y="13072"/>
                  </a:lnTo>
                  <a:lnTo>
                    <a:pt x="6469" y="13534"/>
                  </a:lnTo>
                  <a:lnTo>
                    <a:pt x="6949" y="12757"/>
                  </a:lnTo>
                  <a:lnTo>
                    <a:pt x="7918" y="12517"/>
                  </a:lnTo>
                  <a:lnTo>
                    <a:pt x="8191" y="11934"/>
                  </a:lnTo>
                  <a:lnTo>
                    <a:pt x="8228" y="10578"/>
                  </a:lnTo>
                  <a:lnTo>
                    <a:pt x="8744" y="9294"/>
                  </a:lnTo>
                  <a:lnTo>
                    <a:pt x="9836" y="8632"/>
                  </a:lnTo>
                  <a:lnTo>
                    <a:pt x="9795" y="6682"/>
                  </a:lnTo>
                  <a:lnTo>
                    <a:pt x="10576" y="6767"/>
                  </a:lnTo>
                  <a:lnTo>
                    <a:pt x="11414" y="6479"/>
                  </a:lnTo>
                  <a:lnTo>
                    <a:pt x="11946" y="4516"/>
                  </a:lnTo>
                  <a:lnTo>
                    <a:pt x="12517" y="3735"/>
                  </a:lnTo>
                  <a:lnTo>
                    <a:pt x="12803" y="1886"/>
                  </a:lnTo>
                  <a:lnTo>
                    <a:pt x="13697" y="1629"/>
                  </a:lnTo>
                  <a:lnTo>
                    <a:pt x="14506" y="0"/>
                  </a:lnTo>
                  <a:lnTo>
                    <a:pt x="15262" y="644"/>
                  </a:lnTo>
                  <a:lnTo>
                    <a:pt x="15594" y="1675"/>
                  </a:lnTo>
                  <a:lnTo>
                    <a:pt x="16573" y="1675"/>
                  </a:lnTo>
                  <a:lnTo>
                    <a:pt x="16927" y="2794"/>
                  </a:lnTo>
                  <a:lnTo>
                    <a:pt x="16792" y="4036"/>
                  </a:lnTo>
                  <a:lnTo>
                    <a:pt x="16301" y="5195"/>
                  </a:lnTo>
                  <a:lnTo>
                    <a:pt x="16674" y="6023"/>
                  </a:lnTo>
                  <a:lnTo>
                    <a:pt x="17586" y="6023"/>
                  </a:lnTo>
                  <a:lnTo>
                    <a:pt x="19491" y="7946"/>
                  </a:lnTo>
                  <a:lnTo>
                    <a:pt x="19350" y="9530"/>
                  </a:lnTo>
                  <a:lnTo>
                    <a:pt x="19805" y="10108"/>
                  </a:lnTo>
                  <a:lnTo>
                    <a:pt x="19068" y="10154"/>
                  </a:lnTo>
                  <a:lnTo>
                    <a:pt x="18407" y="10035"/>
                  </a:lnTo>
                  <a:lnTo>
                    <a:pt x="18561" y="10836"/>
                  </a:lnTo>
                  <a:lnTo>
                    <a:pt x="19434" y="11276"/>
                  </a:lnTo>
                  <a:lnTo>
                    <a:pt x="19889" y="11472"/>
                  </a:lnTo>
                  <a:cubicBezTo>
                    <a:pt x="19827" y="11815"/>
                    <a:pt x="19833" y="12190"/>
                    <a:pt x="19905" y="12527"/>
                  </a:cubicBezTo>
                  <a:cubicBezTo>
                    <a:pt x="19976" y="12858"/>
                    <a:pt x="20108" y="13132"/>
                    <a:pt x="20277" y="13300"/>
                  </a:cubicBezTo>
                  <a:lnTo>
                    <a:pt x="19970" y="13936"/>
                  </a:lnTo>
                  <a:lnTo>
                    <a:pt x="18718" y="12566"/>
                  </a:lnTo>
                  <a:lnTo>
                    <a:pt x="17873" y="12199"/>
                  </a:lnTo>
                  <a:lnTo>
                    <a:pt x="17038" y="12346"/>
                  </a:lnTo>
                  <a:lnTo>
                    <a:pt x="17323" y="13190"/>
                  </a:lnTo>
                  <a:cubicBezTo>
                    <a:pt x="17577" y="12936"/>
                    <a:pt x="17867" y="12832"/>
                    <a:pt x="18153" y="12893"/>
                  </a:cubicBezTo>
                  <a:cubicBezTo>
                    <a:pt x="18498" y="12967"/>
                    <a:pt x="18816" y="13272"/>
                    <a:pt x="19049" y="13753"/>
                  </a:cubicBezTo>
                  <a:lnTo>
                    <a:pt x="20053" y="14850"/>
                  </a:lnTo>
                  <a:lnTo>
                    <a:pt x="20781" y="14166"/>
                  </a:lnTo>
                  <a:lnTo>
                    <a:pt x="21600" y="14172"/>
                  </a:lnTo>
                  <a:lnTo>
                    <a:pt x="21483" y="1584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8" name="Shape 1252">
              <a:extLst>
                <a:ext uri="{FF2B5EF4-FFF2-40B4-BE49-F238E27FC236}">
                  <a16:creationId xmlns:a16="http://schemas.microsoft.com/office/drawing/2014/main" id="{8E8903E6-F783-9B46-ADB2-B375868C8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721" y="7123215"/>
              <a:ext cx="2984522" cy="296071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803" y="8819"/>
                  </a:moveTo>
                  <a:lnTo>
                    <a:pt x="86" y="8216"/>
                  </a:lnTo>
                  <a:lnTo>
                    <a:pt x="0" y="8648"/>
                  </a:lnTo>
                  <a:lnTo>
                    <a:pt x="191" y="8907"/>
                  </a:lnTo>
                  <a:lnTo>
                    <a:pt x="258" y="9222"/>
                  </a:lnTo>
                  <a:lnTo>
                    <a:pt x="594" y="9448"/>
                  </a:lnTo>
                  <a:lnTo>
                    <a:pt x="1060" y="9826"/>
                  </a:lnTo>
                  <a:lnTo>
                    <a:pt x="1232" y="10258"/>
                  </a:lnTo>
                  <a:lnTo>
                    <a:pt x="1561" y="10565"/>
                  </a:lnTo>
                  <a:lnTo>
                    <a:pt x="1695" y="10790"/>
                  </a:lnTo>
                  <a:lnTo>
                    <a:pt x="1995" y="10879"/>
                  </a:lnTo>
                  <a:lnTo>
                    <a:pt x="2161" y="11220"/>
                  </a:lnTo>
                  <a:lnTo>
                    <a:pt x="2446" y="11439"/>
                  </a:lnTo>
                  <a:lnTo>
                    <a:pt x="2534" y="11798"/>
                  </a:lnTo>
                  <a:lnTo>
                    <a:pt x="2707" y="12334"/>
                  </a:lnTo>
                  <a:lnTo>
                    <a:pt x="2707" y="12781"/>
                  </a:lnTo>
                  <a:lnTo>
                    <a:pt x="2908" y="13727"/>
                  </a:lnTo>
                  <a:lnTo>
                    <a:pt x="3330" y="13953"/>
                  </a:lnTo>
                  <a:lnTo>
                    <a:pt x="3691" y="14149"/>
                  </a:lnTo>
                  <a:lnTo>
                    <a:pt x="3968" y="14217"/>
                  </a:lnTo>
                  <a:lnTo>
                    <a:pt x="4511" y="14459"/>
                  </a:lnTo>
                  <a:lnTo>
                    <a:pt x="4667" y="14677"/>
                  </a:lnTo>
                  <a:lnTo>
                    <a:pt x="4871" y="14942"/>
                  </a:lnTo>
                  <a:lnTo>
                    <a:pt x="5186" y="15055"/>
                  </a:lnTo>
                  <a:lnTo>
                    <a:pt x="5447" y="14958"/>
                  </a:lnTo>
                  <a:lnTo>
                    <a:pt x="5507" y="14575"/>
                  </a:lnTo>
                  <a:lnTo>
                    <a:pt x="5545" y="14357"/>
                  </a:lnTo>
                  <a:lnTo>
                    <a:pt x="5642" y="14056"/>
                  </a:lnTo>
                  <a:lnTo>
                    <a:pt x="5819" y="13771"/>
                  </a:lnTo>
                  <a:lnTo>
                    <a:pt x="5996" y="13481"/>
                  </a:lnTo>
                  <a:lnTo>
                    <a:pt x="6153" y="13262"/>
                  </a:lnTo>
                  <a:lnTo>
                    <a:pt x="6392" y="13150"/>
                  </a:lnTo>
                  <a:lnTo>
                    <a:pt x="6645" y="13413"/>
                  </a:lnTo>
                  <a:lnTo>
                    <a:pt x="7039" y="13390"/>
                  </a:lnTo>
                  <a:lnTo>
                    <a:pt x="7321" y="13548"/>
                  </a:lnTo>
                  <a:lnTo>
                    <a:pt x="7939" y="13623"/>
                  </a:lnTo>
                  <a:lnTo>
                    <a:pt x="8475" y="13744"/>
                  </a:lnTo>
                  <a:lnTo>
                    <a:pt x="8872" y="14106"/>
                  </a:lnTo>
                  <a:lnTo>
                    <a:pt x="9083" y="14477"/>
                  </a:lnTo>
                  <a:lnTo>
                    <a:pt x="9285" y="14671"/>
                  </a:lnTo>
                  <a:lnTo>
                    <a:pt x="9240" y="14967"/>
                  </a:lnTo>
                  <a:lnTo>
                    <a:pt x="9649" y="15280"/>
                  </a:lnTo>
                  <a:lnTo>
                    <a:pt x="9773" y="15606"/>
                  </a:lnTo>
                  <a:lnTo>
                    <a:pt x="10032" y="15923"/>
                  </a:lnTo>
                  <a:lnTo>
                    <a:pt x="10092" y="16199"/>
                  </a:lnTo>
                  <a:lnTo>
                    <a:pt x="10235" y="16485"/>
                  </a:lnTo>
                  <a:lnTo>
                    <a:pt x="10551" y="16887"/>
                  </a:lnTo>
                  <a:lnTo>
                    <a:pt x="10611" y="17339"/>
                  </a:lnTo>
                  <a:lnTo>
                    <a:pt x="10827" y="17551"/>
                  </a:lnTo>
                  <a:lnTo>
                    <a:pt x="11110" y="17754"/>
                  </a:lnTo>
                  <a:lnTo>
                    <a:pt x="11236" y="18009"/>
                  </a:lnTo>
                  <a:lnTo>
                    <a:pt x="11348" y="18445"/>
                  </a:lnTo>
                  <a:lnTo>
                    <a:pt x="11497" y="18684"/>
                  </a:lnTo>
                  <a:lnTo>
                    <a:pt x="11520" y="18933"/>
                  </a:lnTo>
                  <a:lnTo>
                    <a:pt x="11564" y="19238"/>
                  </a:lnTo>
                  <a:lnTo>
                    <a:pt x="11752" y="19601"/>
                  </a:lnTo>
                  <a:lnTo>
                    <a:pt x="11967" y="19751"/>
                  </a:lnTo>
                  <a:lnTo>
                    <a:pt x="12034" y="20050"/>
                  </a:lnTo>
                  <a:lnTo>
                    <a:pt x="12183" y="20365"/>
                  </a:lnTo>
                  <a:lnTo>
                    <a:pt x="12452" y="20560"/>
                  </a:lnTo>
                  <a:lnTo>
                    <a:pt x="12661" y="20778"/>
                  </a:lnTo>
                  <a:lnTo>
                    <a:pt x="12824" y="21012"/>
                  </a:lnTo>
                  <a:lnTo>
                    <a:pt x="13183" y="21058"/>
                  </a:lnTo>
                  <a:lnTo>
                    <a:pt x="13428" y="21148"/>
                  </a:lnTo>
                  <a:lnTo>
                    <a:pt x="13735" y="21148"/>
                  </a:lnTo>
                  <a:lnTo>
                    <a:pt x="14048" y="21021"/>
                  </a:lnTo>
                  <a:lnTo>
                    <a:pt x="14454" y="20998"/>
                  </a:lnTo>
                  <a:lnTo>
                    <a:pt x="14626" y="21232"/>
                  </a:lnTo>
                  <a:lnTo>
                    <a:pt x="14784" y="21496"/>
                  </a:lnTo>
                  <a:lnTo>
                    <a:pt x="15178" y="21600"/>
                  </a:lnTo>
                  <a:lnTo>
                    <a:pt x="15290" y="21281"/>
                  </a:lnTo>
                  <a:lnTo>
                    <a:pt x="15117" y="20934"/>
                  </a:lnTo>
                  <a:lnTo>
                    <a:pt x="15237" y="20648"/>
                  </a:lnTo>
                  <a:lnTo>
                    <a:pt x="15259" y="20376"/>
                  </a:lnTo>
                  <a:lnTo>
                    <a:pt x="15215" y="19967"/>
                  </a:lnTo>
                  <a:lnTo>
                    <a:pt x="15230" y="19536"/>
                  </a:lnTo>
                  <a:lnTo>
                    <a:pt x="15230" y="18782"/>
                  </a:lnTo>
                  <a:lnTo>
                    <a:pt x="15523" y="18329"/>
                  </a:lnTo>
                  <a:lnTo>
                    <a:pt x="15329" y="18187"/>
                  </a:lnTo>
                  <a:lnTo>
                    <a:pt x="14962" y="18918"/>
                  </a:lnTo>
                  <a:lnTo>
                    <a:pt x="14992" y="19567"/>
                  </a:lnTo>
                  <a:lnTo>
                    <a:pt x="15041" y="20299"/>
                  </a:lnTo>
                  <a:lnTo>
                    <a:pt x="14809" y="19920"/>
                  </a:lnTo>
                  <a:lnTo>
                    <a:pt x="14652" y="19194"/>
                  </a:lnTo>
                  <a:lnTo>
                    <a:pt x="14501" y="18831"/>
                  </a:lnTo>
                  <a:lnTo>
                    <a:pt x="14344" y="18490"/>
                  </a:lnTo>
                  <a:lnTo>
                    <a:pt x="14658" y="18240"/>
                  </a:lnTo>
                  <a:lnTo>
                    <a:pt x="14822" y="18557"/>
                  </a:lnTo>
                  <a:lnTo>
                    <a:pt x="15203" y="17963"/>
                  </a:lnTo>
                  <a:lnTo>
                    <a:pt x="15008" y="17676"/>
                  </a:lnTo>
                  <a:lnTo>
                    <a:pt x="14963" y="17388"/>
                  </a:lnTo>
                  <a:lnTo>
                    <a:pt x="15271" y="17546"/>
                  </a:lnTo>
                  <a:lnTo>
                    <a:pt x="15478" y="17743"/>
                  </a:lnTo>
                  <a:lnTo>
                    <a:pt x="15703" y="17201"/>
                  </a:lnTo>
                  <a:lnTo>
                    <a:pt x="15748" y="16861"/>
                  </a:lnTo>
                  <a:lnTo>
                    <a:pt x="16040" y="16521"/>
                  </a:lnTo>
                  <a:lnTo>
                    <a:pt x="16324" y="16386"/>
                  </a:lnTo>
                  <a:lnTo>
                    <a:pt x="16570" y="16498"/>
                  </a:lnTo>
                  <a:lnTo>
                    <a:pt x="16345" y="16754"/>
                  </a:lnTo>
                  <a:lnTo>
                    <a:pt x="16063" y="17015"/>
                  </a:lnTo>
                  <a:lnTo>
                    <a:pt x="15868" y="17432"/>
                  </a:lnTo>
                  <a:lnTo>
                    <a:pt x="16204" y="17333"/>
                  </a:lnTo>
                  <a:lnTo>
                    <a:pt x="16557" y="16947"/>
                  </a:lnTo>
                  <a:lnTo>
                    <a:pt x="16714" y="16721"/>
                  </a:lnTo>
                  <a:lnTo>
                    <a:pt x="16893" y="16455"/>
                  </a:lnTo>
                  <a:lnTo>
                    <a:pt x="16848" y="16115"/>
                  </a:lnTo>
                  <a:lnTo>
                    <a:pt x="17088" y="16025"/>
                  </a:lnTo>
                  <a:lnTo>
                    <a:pt x="17103" y="16371"/>
                  </a:lnTo>
                  <a:lnTo>
                    <a:pt x="17598" y="16212"/>
                  </a:lnTo>
                  <a:lnTo>
                    <a:pt x="17726" y="15931"/>
                  </a:lnTo>
                  <a:lnTo>
                    <a:pt x="17898" y="15772"/>
                  </a:lnTo>
                  <a:lnTo>
                    <a:pt x="18244" y="15749"/>
                  </a:lnTo>
                  <a:lnTo>
                    <a:pt x="18618" y="15699"/>
                  </a:lnTo>
                  <a:lnTo>
                    <a:pt x="18774" y="15542"/>
                  </a:lnTo>
                  <a:lnTo>
                    <a:pt x="18931" y="15293"/>
                  </a:lnTo>
                  <a:lnTo>
                    <a:pt x="19319" y="15339"/>
                  </a:lnTo>
                  <a:lnTo>
                    <a:pt x="19654" y="15202"/>
                  </a:lnTo>
                  <a:lnTo>
                    <a:pt x="19698" y="14911"/>
                  </a:lnTo>
                  <a:lnTo>
                    <a:pt x="19468" y="14911"/>
                  </a:lnTo>
                  <a:lnTo>
                    <a:pt x="19207" y="14844"/>
                  </a:lnTo>
                  <a:lnTo>
                    <a:pt x="19230" y="14419"/>
                  </a:lnTo>
                  <a:lnTo>
                    <a:pt x="19050" y="14148"/>
                  </a:lnTo>
                  <a:lnTo>
                    <a:pt x="19260" y="14035"/>
                  </a:lnTo>
                  <a:lnTo>
                    <a:pt x="19506" y="13906"/>
                  </a:lnTo>
                  <a:lnTo>
                    <a:pt x="19691" y="14149"/>
                  </a:lnTo>
                  <a:lnTo>
                    <a:pt x="19588" y="14562"/>
                  </a:lnTo>
                  <a:lnTo>
                    <a:pt x="19919" y="14729"/>
                  </a:lnTo>
                  <a:lnTo>
                    <a:pt x="20274" y="14503"/>
                  </a:lnTo>
                  <a:lnTo>
                    <a:pt x="20634" y="14368"/>
                  </a:lnTo>
                  <a:lnTo>
                    <a:pt x="21013" y="14436"/>
                  </a:lnTo>
                  <a:lnTo>
                    <a:pt x="21350" y="14208"/>
                  </a:lnTo>
                  <a:lnTo>
                    <a:pt x="21186" y="13937"/>
                  </a:lnTo>
                  <a:lnTo>
                    <a:pt x="21435" y="13454"/>
                  </a:lnTo>
                  <a:lnTo>
                    <a:pt x="21592" y="12979"/>
                  </a:lnTo>
                  <a:lnTo>
                    <a:pt x="21510" y="12520"/>
                  </a:lnTo>
                  <a:lnTo>
                    <a:pt x="21532" y="12066"/>
                  </a:lnTo>
                  <a:lnTo>
                    <a:pt x="21600" y="11817"/>
                  </a:lnTo>
                  <a:lnTo>
                    <a:pt x="21600" y="11385"/>
                  </a:lnTo>
                  <a:lnTo>
                    <a:pt x="21315" y="11182"/>
                  </a:lnTo>
                  <a:lnTo>
                    <a:pt x="21293" y="10796"/>
                  </a:lnTo>
                  <a:lnTo>
                    <a:pt x="21180" y="10390"/>
                  </a:lnTo>
                  <a:lnTo>
                    <a:pt x="21024" y="10049"/>
                  </a:lnTo>
                  <a:lnTo>
                    <a:pt x="20956" y="9603"/>
                  </a:lnTo>
                  <a:lnTo>
                    <a:pt x="20642" y="9287"/>
                  </a:lnTo>
                  <a:lnTo>
                    <a:pt x="20620" y="8856"/>
                  </a:lnTo>
                  <a:lnTo>
                    <a:pt x="20655" y="6529"/>
                  </a:lnTo>
                  <a:lnTo>
                    <a:pt x="20448" y="6506"/>
                  </a:lnTo>
                  <a:lnTo>
                    <a:pt x="20076" y="6304"/>
                  </a:lnTo>
                  <a:lnTo>
                    <a:pt x="19940" y="6519"/>
                  </a:lnTo>
                  <a:lnTo>
                    <a:pt x="19408" y="5954"/>
                  </a:lnTo>
                  <a:lnTo>
                    <a:pt x="18341" y="5871"/>
                  </a:lnTo>
                  <a:lnTo>
                    <a:pt x="17611" y="5855"/>
                  </a:lnTo>
                  <a:lnTo>
                    <a:pt x="17147" y="6135"/>
                  </a:lnTo>
                  <a:lnTo>
                    <a:pt x="17102" y="5817"/>
                  </a:lnTo>
                  <a:lnTo>
                    <a:pt x="16428" y="5640"/>
                  </a:lnTo>
                  <a:lnTo>
                    <a:pt x="16104" y="5462"/>
                  </a:lnTo>
                  <a:lnTo>
                    <a:pt x="15964" y="5951"/>
                  </a:lnTo>
                  <a:lnTo>
                    <a:pt x="15831" y="5693"/>
                  </a:lnTo>
                  <a:lnTo>
                    <a:pt x="15553" y="5913"/>
                  </a:lnTo>
                  <a:lnTo>
                    <a:pt x="15286" y="5832"/>
                  </a:lnTo>
                  <a:lnTo>
                    <a:pt x="14934" y="5931"/>
                  </a:lnTo>
                  <a:lnTo>
                    <a:pt x="14644" y="5871"/>
                  </a:lnTo>
                  <a:lnTo>
                    <a:pt x="14257" y="5175"/>
                  </a:lnTo>
                  <a:lnTo>
                    <a:pt x="13891" y="5290"/>
                  </a:lnTo>
                  <a:lnTo>
                    <a:pt x="13738" y="5460"/>
                  </a:lnTo>
                  <a:lnTo>
                    <a:pt x="13536" y="5279"/>
                  </a:lnTo>
                  <a:lnTo>
                    <a:pt x="12873" y="5175"/>
                  </a:lnTo>
                  <a:lnTo>
                    <a:pt x="12299" y="4495"/>
                  </a:lnTo>
                  <a:lnTo>
                    <a:pt x="11220" y="4316"/>
                  </a:lnTo>
                  <a:lnTo>
                    <a:pt x="11207" y="386"/>
                  </a:lnTo>
                  <a:lnTo>
                    <a:pt x="6520" y="0"/>
                  </a:lnTo>
                  <a:lnTo>
                    <a:pt x="5803" y="881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19" name="Shape 1253">
              <a:extLst>
                <a:ext uri="{FF2B5EF4-FFF2-40B4-BE49-F238E27FC236}">
                  <a16:creationId xmlns:a16="http://schemas.microsoft.com/office/drawing/2014/main" id="{7F75A453-E90A-364D-B6FA-E322C6A70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560" y="7177081"/>
              <a:ext cx="1106630" cy="98125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349" y="2424"/>
                  </a:moveTo>
                  <a:lnTo>
                    <a:pt x="20018" y="2605"/>
                  </a:lnTo>
                  <a:lnTo>
                    <a:pt x="19349" y="1799"/>
                  </a:lnTo>
                  <a:lnTo>
                    <a:pt x="19671" y="1209"/>
                  </a:lnTo>
                  <a:lnTo>
                    <a:pt x="19062" y="0"/>
                  </a:lnTo>
                  <a:lnTo>
                    <a:pt x="0" y="933"/>
                  </a:lnTo>
                  <a:lnTo>
                    <a:pt x="137" y="4947"/>
                  </a:lnTo>
                  <a:lnTo>
                    <a:pt x="542" y="9074"/>
                  </a:lnTo>
                  <a:lnTo>
                    <a:pt x="747" y="14174"/>
                  </a:lnTo>
                  <a:lnTo>
                    <a:pt x="707" y="17910"/>
                  </a:lnTo>
                  <a:lnTo>
                    <a:pt x="1635" y="18777"/>
                  </a:lnTo>
                  <a:lnTo>
                    <a:pt x="2287" y="18846"/>
                  </a:lnTo>
                  <a:lnTo>
                    <a:pt x="2167" y="21466"/>
                  </a:lnTo>
                  <a:lnTo>
                    <a:pt x="16191" y="21600"/>
                  </a:lnTo>
                  <a:lnTo>
                    <a:pt x="15968" y="20902"/>
                  </a:lnTo>
                  <a:lnTo>
                    <a:pt x="16191" y="20336"/>
                  </a:lnTo>
                  <a:lnTo>
                    <a:pt x="16594" y="19743"/>
                  </a:lnTo>
                  <a:lnTo>
                    <a:pt x="15925" y="19128"/>
                  </a:lnTo>
                  <a:lnTo>
                    <a:pt x="16528" y="18671"/>
                  </a:lnTo>
                  <a:lnTo>
                    <a:pt x="16226" y="16748"/>
                  </a:lnTo>
                  <a:lnTo>
                    <a:pt x="16406" y="15799"/>
                  </a:lnTo>
                  <a:lnTo>
                    <a:pt x="16914" y="14128"/>
                  </a:lnTo>
                  <a:lnTo>
                    <a:pt x="17482" y="12918"/>
                  </a:lnTo>
                  <a:lnTo>
                    <a:pt x="18747" y="11291"/>
                  </a:lnTo>
                  <a:lnTo>
                    <a:pt x="18826" y="10470"/>
                  </a:lnTo>
                  <a:lnTo>
                    <a:pt x="19700" y="9134"/>
                  </a:lnTo>
                  <a:lnTo>
                    <a:pt x="19883" y="8178"/>
                  </a:lnTo>
                  <a:lnTo>
                    <a:pt x="20182" y="7383"/>
                  </a:lnTo>
                  <a:lnTo>
                    <a:pt x="20360" y="6794"/>
                  </a:lnTo>
                  <a:lnTo>
                    <a:pt x="20763" y="6319"/>
                  </a:lnTo>
                  <a:lnTo>
                    <a:pt x="21001" y="5066"/>
                  </a:lnTo>
                  <a:lnTo>
                    <a:pt x="21481" y="4497"/>
                  </a:lnTo>
                  <a:lnTo>
                    <a:pt x="21600" y="3833"/>
                  </a:lnTo>
                  <a:lnTo>
                    <a:pt x="21349" y="242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0" name="Shape 1254">
              <a:extLst>
                <a:ext uri="{FF2B5EF4-FFF2-40B4-BE49-F238E27FC236}">
                  <a16:creationId xmlns:a16="http://schemas.microsoft.com/office/drawing/2014/main" id="{9FAAB8E0-2391-1546-85E5-B33C7105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389" y="8134191"/>
              <a:ext cx="1223841" cy="10843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908" y="10946"/>
                  </a:moveTo>
                  <a:lnTo>
                    <a:pt x="18009" y="11666"/>
                  </a:lnTo>
                  <a:lnTo>
                    <a:pt x="17786" y="12726"/>
                  </a:lnTo>
                  <a:lnTo>
                    <a:pt x="18147" y="13402"/>
                  </a:lnTo>
                  <a:lnTo>
                    <a:pt x="18344" y="14142"/>
                  </a:lnTo>
                  <a:lnTo>
                    <a:pt x="18780" y="14779"/>
                  </a:lnTo>
                  <a:lnTo>
                    <a:pt x="19220" y="15377"/>
                  </a:lnTo>
                  <a:lnTo>
                    <a:pt x="18014" y="14965"/>
                  </a:lnTo>
                  <a:lnTo>
                    <a:pt x="16914" y="14530"/>
                  </a:lnTo>
                  <a:lnTo>
                    <a:pt x="16002" y="14406"/>
                  </a:lnTo>
                  <a:lnTo>
                    <a:pt x="15374" y="14448"/>
                  </a:lnTo>
                  <a:lnTo>
                    <a:pt x="15265" y="15330"/>
                  </a:lnTo>
                  <a:lnTo>
                    <a:pt x="14363" y="14712"/>
                  </a:lnTo>
                  <a:lnTo>
                    <a:pt x="14065" y="15879"/>
                  </a:lnTo>
                  <a:lnTo>
                    <a:pt x="14921" y="16229"/>
                  </a:lnTo>
                  <a:lnTo>
                    <a:pt x="15645" y="15960"/>
                  </a:lnTo>
                  <a:lnTo>
                    <a:pt x="16248" y="16436"/>
                  </a:lnTo>
                  <a:lnTo>
                    <a:pt x="16980" y="15840"/>
                  </a:lnTo>
                  <a:lnTo>
                    <a:pt x="17706" y="15654"/>
                  </a:lnTo>
                  <a:lnTo>
                    <a:pt x="18669" y="15799"/>
                  </a:lnTo>
                  <a:lnTo>
                    <a:pt x="18284" y="16563"/>
                  </a:lnTo>
                  <a:lnTo>
                    <a:pt x="17241" y="16749"/>
                  </a:lnTo>
                  <a:lnTo>
                    <a:pt x="17734" y="17344"/>
                  </a:lnTo>
                  <a:lnTo>
                    <a:pt x="18686" y="17098"/>
                  </a:lnTo>
                  <a:lnTo>
                    <a:pt x="19392" y="16109"/>
                  </a:lnTo>
                  <a:lnTo>
                    <a:pt x="20192" y="15864"/>
                  </a:lnTo>
                  <a:lnTo>
                    <a:pt x="20321" y="16516"/>
                  </a:lnTo>
                  <a:lnTo>
                    <a:pt x="19642" y="17238"/>
                  </a:lnTo>
                  <a:lnTo>
                    <a:pt x="19479" y="18287"/>
                  </a:lnTo>
                  <a:lnTo>
                    <a:pt x="18422" y="18287"/>
                  </a:lnTo>
                  <a:lnTo>
                    <a:pt x="18972" y="18967"/>
                  </a:lnTo>
                  <a:lnTo>
                    <a:pt x="19738" y="19340"/>
                  </a:lnTo>
                  <a:lnTo>
                    <a:pt x="20504" y="19708"/>
                  </a:lnTo>
                  <a:lnTo>
                    <a:pt x="21600" y="20078"/>
                  </a:lnTo>
                  <a:lnTo>
                    <a:pt x="21274" y="20754"/>
                  </a:lnTo>
                  <a:lnTo>
                    <a:pt x="20398" y="20446"/>
                  </a:lnTo>
                  <a:lnTo>
                    <a:pt x="20561" y="21292"/>
                  </a:lnTo>
                  <a:lnTo>
                    <a:pt x="19747" y="21538"/>
                  </a:lnTo>
                  <a:lnTo>
                    <a:pt x="18871" y="21600"/>
                  </a:lnTo>
                  <a:lnTo>
                    <a:pt x="18926" y="20943"/>
                  </a:lnTo>
                  <a:lnTo>
                    <a:pt x="18507" y="20448"/>
                  </a:lnTo>
                  <a:lnTo>
                    <a:pt x="18454" y="19832"/>
                  </a:lnTo>
                  <a:lnTo>
                    <a:pt x="17651" y="19542"/>
                  </a:lnTo>
                  <a:lnTo>
                    <a:pt x="17324" y="19094"/>
                  </a:lnTo>
                  <a:lnTo>
                    <a:pt x="17122" y="19726"/>
                  </a:lnTo>
                  <a:lnTo>
                    <a:pt x="17560" y="20658"/>
                  </a:lnTo>
                  <a:lnTo>
                    <a:pt x="17179" y="21028"/>
                  </a:lnTo>
                  <a:lnTo>
                    <a:pt x="16652" y="21150"/>
                  </a:lnTo>
                  <a:lnTo>
                    <a:pt x="16124" y="20536"/>
                  </a:lnTo>
                  <a:lnTo>
                    <a:pt x="15906" y="19772"/>
                  </a:lnTo>
                  <a:lnTo>
                    <a:pt x="15005" y="19710"/>
                  </a:lnTo>
                  <a:lnTo>
                    <a:pt x="15404" y="20456"/>
                  </a:lnTo>
                  <a:lnTo>
                    <a:pt x="15516" y="21274"/>
                  </a:lnTo>
                  <a:lnTo>
                    <a:pt x="14968" y="21564"/>
                  </a:lnTo>
                  <a:lnTo>
                    <a:pt x="14258" y="21253"/>
                  </a:lnTo>
                  <a:lnTo>
                    <a:pt x="13767" y="21253"/>
                  </a:lnTo>
                  <a:lnTo>
                    <a:pt x="13430" y="20521"/>
                  </a:lnTo>
                  <a:lnTo>
                    <a:pt x="12876" y="20150"/>
                  </a:lnTo>
                  <a:lnTo>
                    <a:pt x="12177" y="20456"/>
                  </a:lnTo>
                  <a:lnTo>
                    <a:pt x="11938" y="19933"/>
                  </a:lnTo>
                  <a:lnTo>
                    <a:pt x="12330" y="18840"/>
                  </a:lnTo>
                  <a:lnTo>
                    <a:pt x="12552" y="17932"/>
                  </a:lnTo>
                  <a:lnTo>
                    <a:pt x="11731" y="18053"/>
                  </a:lnTo>
                  <a:lnTo>
                    <a:pt x="11343" y="19004"/>
                  </a:lnTo>
                  <a:lnTo>
                    <a:pt x="10754" y="18840"/>
                  </a:lnTo>
                  <a:lnTo>
                    <a:pt x="10989" y="18043"/>
                  </a:lnTo>
                  <a:lnTo>
                    <a:pt x="10664" y="17036"/>
                  </a:lnTo>
                  <a:lnTo>
                    <a:pt x="10205" y="17512"/>
                  </a:lnTo>
                  <a:lnTo>
                    <a:pt x="9538" y="17388"/>
                  </a:lnTo>
                  <a:lnTo>
                    <a:pt x="8561" y="17326"/>
                  </a:lnTo>
                  <a:lnTo>
                    <a:pt x="8556" y="18040"/>
                  </a:lnTo>
                  <a:lnTo>
                    <a:pt x="9500" y="18783"/>
                  </a:lnTo>
                  <a:lnTo>
                    <a:pt x="10268" y="18991"/>
                  </a:lnTo>
                  <a:lnTo>
                    <a:pt x="10229" y="19860"/>
                  </a:lnTo>
                  <a:lnTo>
                    <a:pt x="9537" y="19736"/>
                  </a:lnTo>
                  <a:lnTo>
                    <a:pt x="8780" y="19104"/>
                  </a:lnTo>
                  <a:lnTo>
                    <a:pt x="8032" y="18858"/>
                  </a:lnTo>
                  <a:lnTo>
                    <a:pt x="7134" y="18364"/>
                  </a:lnTo>
                  <a:lnTo>
                    <a:pt x="6301" y="18364"/>
                  </a:lnTo>
                  <a:lnTo>
                    <a:pt x="5570" y="18426"/>
                  </a:lnTo>
                  <a:lnTo>
                    <a:pt x="5154" y="17828"/>
                  </a:lnTo>
                  <a:lnTo>
                    <a:pt x="4499" y="17766"/>
                  </a:lnTo>
                  <a:lnTo>
                    <a:pt x="4134" y="16878"/>
                  </a:lnTo>
                  <a:lnTo>
                    <a:pt x="3689" y="15915"/>
                  </a:lnTo>
                  <a:lnTo>
                    <a:pt x="3089" y="16205"/>
                  </a:lnTo>
                  <a:lnTo>
                    <a:pt x="3338" y="17253"/>
                  </a:lnTo>
                  <a:lnTo>
                    <a:pt x="3906" y="17890"/>
                  </a:lnTo>
                  <a:lnTo>
                    <a:pt x="1716" y="18649"/>
                  </a:lnTo>
                  <a:lnTo>
                    <a:pt x="1313" y="17722"/>
                  </a:lnTo>
                  <a:lnTo>
                    <a:pt x="2430" y="15346"/>
                  </a:lnTo>
                  <a:lnTo>
                    <a:pt x="2111" y="13697"/>
                  </a:lnTo>
                  <a:lnTo>
                    <a:pt x="2313" y="12048"/>
                  </a:lnTo>
                  <a:lnTo>
                    <a:pt x="2366" y="10986"/>
                  </a:lnTo>
                  <a:lnTo>
                    <a:pt x="1671" y="10572"/>
                  </a:lnTo>
                  <a:lnTo>
                    <a:pt x="1616" y="9112"/>
                  </a:lnTo>
                  <a:lnTo>
                    <a:pt x="940" y="7436"/>
                  </a:lnTo>
                  <a:lnTo>
                    <a:pt x="816" y="6042"/>
                  </a:lnTo>
                  <a:lnTo>
                    <a:pt x="30" y="5280"/>
                  </a:lnTo>
                  <a:lnTo>
                    <a:pt x="0" y="0"/>
                  </a:lnTo>
                  <a:lnTo>
                    <a:pt x="12774" y="331"/>
                  </a:lnTo>
                  <a:lnTo>
                    <a:pt x="12524" y="1269"/>
                  </a:lnTo>
                  <a:lnTo>
                    <a:pt x="12889" y="2035"/>
                  </a:lnTo>
                  <a:lnTo>
                    <a:pt x="12815" y="2840"/>
                  </a:lnTo>
                  <a:lnTo>
                    <a:pt x="13366" y="3210"/>
                  </a:lnTo>
                  <a:lnTo>
                    <a:pt x="13200" y="3971"/>
                  </a:lnTo>
                  <a:lnTo>
                    <a:pt x="12836" y="4854"/>
                  </a:lnTo>
                  <a:lnTo>
                    <a:pt x="12471" y="6050"/>
                  </a:lnTo>
                  <a:lnTo>
                    <a:pt x="12111" y="6648"/>
                  </a:lnTo>
                  <a:lnTo>
                    <a:pt x="11820" y="7929"/>
                  </a:lnTo>
                  <a:lnTo>
                    <a:pt x="11311" y="8939"/>
                  </a:lnTo>
                  <a:lnTo>
                    <a:pt x="10962" y="10241"/>
                  </a:lnTo>
                  <a:lnTo>
                    <a:pt x="10486" y="11377"/>
                  </a:lnTo>
                  <a:lnTo>
                    <a:pt x="17908" y="1094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1" name="Shape 1255">
              <a:extLst>
                <a:ext uri="{FF2B5EF4-FFF2-40B4-BE49-F238E27FC236}">
                  <a16:creationId xmlns:a16="http://schemas.microsoft.com/office/drawing/2014/main" id="{2CE28B3F-4B88-564D-8FDD-387BC42B9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330" y="6996149"/>
              <a:ext cx="1853571" cy="584086"/>
            </a:xfrm>
            <a:custGeom>
              <a:avLst/>
              <a:gdLst>
                <a:gd name="T0" fmla="*/ 2147483646 w 21600"/>
                <a:gd name="T1" fmla="*/ 2147483646 h 21545"/>
                <a:gd name="T2" fmla="*/ 2147483646 w 21600"/>
                <a:gd name="T3" fmla="*/ 2147483646 h 21545"/>
                <a:gd name="T4" fmla="*/ 2147483646 w 21600"/>
                <a:gd name="T5" fmla="*/ 2147483646 h 21545"/>
                <a:gd name="T6" fmla="*/ 2147483646 w 21600"/>
                <a:gd name="T7" fmla="*/ 2147483646 h 2154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5" extrusionOk="0">
                  <a:moveTo>
                    <a:pt x="21600" y="0"/>
                  </a:moveTo>
                  <a:lnTo>
                    <a:pt x="16333" y="2540"/>
                  </a:lnTo>
                  <a:lnTo>
                    <a:pt x="4553" y="5184"/>
                  </a:lnTo>
                  <a:lnTo>
                    <a:pt x="5007" y="6708"/>
                  </a:lnTo>
                  <a:lnTo>
                    <a:pt x="1281" y="7663"/>
                  </a:lnTo>
                  <a:lnTo>
                    <a:pt x="1144" y="9402"/>
                  </a:lnTo>
                  <a:lnTo>
                    <a:pt x="1030" y="11118"/>
                  </a:lnTo>
                  <a:lnTo>
                    <a:pt x="1138" y="12854"/>
                  </a:lnTo>
                  <a:lnTo>
                    <a:pt x="1067" y="14115"/>
                  </a:lnTo>
                  <a:lnTo>
                    <a:pt x="744" y="14863"/>
                  </a:lnTo>
                  <a:lnTo>
                    <a:pt x="622" y="16885"/>
                  </a:lnTo>
                  <a:lnTo>
                    <a:pt x="295" y="18185"/>
                  </a:lnTo>
                  <a:lnTo>
                    <a:pt x="0" y="21516"/>
                  </a:lnTo>
                  <a:cubicBezTo>
                    <a:pt x="2433" y="21600"/>
                    <a:pt x="4867" y="21503"/>
                    <a:pt x="7299" y="21227"/>
                  </a:cubicBezTo>
                  <a:cubicBezTo>
                    <a:pt x="9710" y="20952"/>
                    <a:pt x="12120" y="20501"/>
                    <a:pt x="14525" y="19873"/>
                  </a:cubicBezTo>
                  <a:lnTo>
                    <a:pt x="14827" y="17582"/>
                  </a:lnTo>
                  <a:lnTo>
                    <a:pt x="15399" y="17016"/>
                  </a:lnTo>
                  <a:lnTo>
                    <a:pt x="15856" y="16330"/>
                  </a:lnTo>
                  <a:lnTo>
                    <a:pt x="16751" y="15185"/>
                  </a:lnTo>
                  <a:lnTo>
                    <a:pt x="17077" y="14269"/>
                  </a:lnTo>
                  <a:lnTo>
                    <a:pt x="17731" y="12318"/>
                  </a:lnTo>
                  <a:lnTo>
                    <a:pt x="18185" y="10348"/>
                  </a:lnTo>
                  <a:lnTo>
                    <a:pt x="18752" y="9658"/>
                  </a:lnTo>
                  <a:lnTo>
                    <a:pt x="19090" y="9121"/>
                  </a:lnTo>
                  <a:lnTo>
                    <a:pt x="19367" y="8090"/>
                  </a:lnTo>
                  <a:lnTo>
                    <a:pt x="19656" y="7213"/>
                  </a:lnTo>
                  <a:lnTo>
                    <a:pt x="19968" y="6566"/>
                  </a:lnTo>
                  <a:lnTo>
                    <a:pt x="20285" y="5477"/>
                  </a:lnTo>
                  <a:lnTo>
                    <a:pt x="20668" y="4672"/>
                  </a:lnTo>
                  <a:lnTo>
                    <a:pt x="21099" y="3608"/>
                  </a:lnTo>
                  <a:lnTo>
                    <a:pt x="21425" y="21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2" name="Shape 1256">
              <a:extLst>
                <a:ext uri="{FF2B5EF4-FFF2-40B4-BE49-F238E27FC236}">
                  <a16:creationId xmlns:a16="http://schemas.microsoft.com/office/drawing/2014/main" id="{B55B2041-854A-3A43-88E3-AA83E3AB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062" y="6825100"/>
              <a:ext cx="1974877" cy="83901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185" y="21600"/>
                  </a:moveTo>
                  <a:lnTo>
                    <a:pt x="11850" y="15566"/>
                  </a:lnTo>
                  <a:lnTo>
                    <a:pt x="9627" y="16530"/>
                  </a:lnTo>
                  <a:lnTo>
                    <a:pt x="8191" y="14866"/>
                  </a:lnTo>
                  <a:lnTo>
                    <a:pt x="5240" y="15227"/>
                  </a:lnTo>
                  <a:lnTo>
                    <a:pt x="3660" y="17346"/>
                  </a:lnTo>
                  <a:lnTo>
                    <a:pt x="0" y="18303"/>
                  </a:lnTo>
                  <a:lnTo>
                    <a:pt x="327" y="16416"/>
                  </a:lnTo>
                  <a:lnTo>
                    <a:pt x="1000" y="15944"/>
                  </a:lnTo>
                  <a:lnTo>
                    <a:pt x="2272" y="14559"/>
                  </a:lnTo>
                  <a:lnTo>
                    <a:pt x="3084" y="12876"/>
                  </a:lnTo>
                  <a:lnTo>
                    <a:pt x="3532" y="11301"/>
                  </a:lnTo>
                  <a:lnTo>
                    <a:pt x="4370" y="10621"/>
                  </a:lnTo>
                  <a:lnTo>
                    <a:pt x="4795" y="9178"/>
                  </a:lnTo>
                  <a:lnTo>
                    <a:pt x="5293" y="8614"/>
                  </a:lnTo>
                  <a:lnTo>
                    <a:pt x="5530" y="7843"/>
                  </a:lnTo>
                  <a:lnTo>
                    <a:pt x="6385" y="6414"/>
                  </a:lnTo>
                  <a:lnTo>
                    <a:pt x="6699" y="4504"/>
                  </a:lnTo>
                  <a:lnTo>
                    <a:pt x="20351" y="0"/>
                  </a:lnTo>
                  <a:lnTo>
                    <a:pt x="20645" y="1129"/>
                  </a:lnTo>
                  <a:lnTo>
                    <a:pt x="21600" y="5073"/>
                  </a:lnTo>
                  <a:lnTo>
                    <a:pt x="21520" y="5890"/>
                  </a:lnTo>
                  <a:lnTo>
                    <a:pt x="20190" y="1019"/>
                  </a:lnTo>
                  <a:lnTo>
                    <a:pt x="19989" y="1681"/>
                  </a:lnTo>
                  <a:lnTo>
                    <a:pt x="20249" y="2665"/>
                  </a:lnTo>
                  <a:lnTo>
                    <a:pt x="20124" y="3545"/>
                  </a:lnTo>
                  <a:lnTo>
                    <a:pt x="19639" y="3230"/>
                  </a:lnTo>
                  <a:lnTo>
                    <a:pt x="19197" y="2752"/>
                  </a:lnTo>
                  <a:lnTo>
                    <a:pt x="19106" y="3685"/>
                  </a:lnTo>
                  <a:lnTo>
                    <a:pt x="18856" y="4374"/>
                  </a:lnTo>
                  <a:lnTo>
                    <a:pt x="18382" y="4856"/>
                  </a:lnTo>
                  <a:lnTo>
                    <a:pt x="18504" y="5910"/>
                  </a:lnTo>
                  <a:lnTo>
                    <a:pt x="19146" y="5595"/>
                  </a:lnTo>
                  <a:lnTo>
                    <a:pt x="19935" y="4799"/>
                  </a:lnTo>
                  <a:lnTo>
                    <a:pt x="20388" y="4719"/>
                  </a:lnTo>
                  <a:lnTo>
                    <a:pt x="20264" y="5809"/>
                  </a:lnTo>
                  <a:lnTo>
                    <a:pt x="20959" y="4498"/>
                  </a:lnTo>
                  <a:lnTo>
                    <a:pt x="21162" y="5642"/>
                  </a:lnTo>
                  <a:lnTo>
                    <a:pt x="20937" y="6870"/>
                  </a:lnTo>
                  <a:cubicBezTo>
                    <a:pt x="20836" y="6870"/>
                    <a:pt x="20736" y="6870"/>
                    <a:pt x="20636" y="6870"/>
                  </a:cubicBezTo>
                  <a:cubicBezTo>
                    <a:pt x="20536" y="6870"/>
                    <a:pt x="20436" y="6870"/>
                    <a:pt x="20335" y="6870"/>
                  </a:cubicBezTo>
                  <a:lnTo>
                    <a:pt x="19815" y="6790"/>
                  </a:lnTo>
                  <a:lnTo>
                    <a:pt x="19815" y="7700"/>
                  </a:lnTo>
                  <a:lnTo>
                    <a:pt x="20660" y="7994"/>
                  </a:lnTo>
                  <a:lnTo>
                    <a:pt x="20131" y="8978"/>
                  </a:lnTo>
                  <a:lnTo>
                    <a:pt x="19655" y="9456"/>
                  </a:lnTo>
                  <a:lnTo>
                    <a:pt x="19158" y="8282"/>
                  </a:lnTo>
                  <a:lnTo>
                    <a:pt x="18694" y="8924"/>
                  </a:lnTo>
                  <a:lnTo>
                    <a:pt x="18399" y="9343"/>
                  </a:lnTo>
                  <a:lnTo>
                    <a:pt x="18501" y="10330"/>
                  </a:lnTo>
                  <a:lnTo>
                    <a:pt x="18977" y="10410"/>
                  </a:lnTo>
                  <a:lnTo>
                    <a:pt x="19646" y="10647"/>
                  </a:lnTo>
                  <a:lnTo>
                    <a:pt x="20122" y="10567"/>
                  </a:lnTo>
                  <a:lnTo>
                    <a:pt x="20324" y="11521"/>
                  </a:lnTo>
                  <a:lnTo>
                    <a:pt x="20188" y="12799"/>
                  </a:lnTo>
                  <a:lnTo>
                    <a:pt x="19590" y="13170"/>
                  </a:lnTo>
                  <a:lnTo>
                    <a:pt x="18969" y="12929"/>
                  </a:lnTo>
                  <a:lnTo>
                    <a:pt x="18697" y="13407"/>
                  </a:lnTo>
                  <a:lnTo>
                    <a:pt x="18315" y="13886"/>
                  </a:lnTo>
                  <a:lnTo>
                    <a:pt x="17874" y="14120"/>
                  </a:lnTo>
                  <a:lnTo>
                    <a:pt x="17398" y="14890"/>
                  </a:lnTo>
                  <a:lnTo>
                    <a:pt x="17565" y="16429"/>
                  </a:lnTo>
                  <a:lnTo>
                    <a:pt x="17337" y="17359"/>
                  </a:lnTo>
                  <a:lnTo>
                    <a:pt x="17102" y="18071"/>
                  </a:lnTo>
                  <a:lnTo>
                    <a:pt x="16965" y="18894"/>
                  </a:lnTo>
                  <a:lnTo>
                    <a:pt x="16965" y="21022"/>
                  </a:lnTo>
                  <a:lnTo>
                    <a:pt x="16046" y="18005"/>
                  </a:lnTo>
                  <a:lnTo>
                    <a:pt x="16182" y="19359"/>
                  </a:lnTo>
                  <a:lnTo>
                    <a:pt x="16532" y="20748"/>
                  </a:lnTo>
                  <a:lnTo>
                    <a:pt x="16106" y="21012"/>
                  </a:lnTo>
                  <a:lnTo>
                    <a:pt x="15561" y="20822"/>
                  </a:lnTo>
                  <a:lnTo>
                    <a:pt x="15185" y="2160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3" name="Shape 1257">
              <a:extLst>
                <a:ext uri="{FF2B5EF4-FFF2-40B4-BE49-F238E27FC236}">
                  <a16:creationId xmlns:a16="http://schemas.microsoft.com/office/drawing/2014/main" id="{69CBE81A-9710-2D45-927F-F30F5A062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964" y="7387171"/>
              <a:ext cx="1100567" cy="8060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294" y="414"/>
                  </a:moveTo>
                  <a:lnTo>
                    <a:pt x="540" y="2813"/>
                  </a:lnTo>
                  <a:lnTo>
                    <a:pt x="597" y="3793"/>
                  </a:lnTo>
                  <a:lnTo>
                    <a:pt x="0" y="4420"/>
                  </a:lnTo>
                  <a:lnTo>
                    <a:pt x="477" y="5308"/>
                  </a:lnTo>
                  <a:lnTo>
                    <a:pt x="7347" y="14789"/>
                  </a:lnTo>
                  <a:lnTo>
                    <a:pt x="8561" y="15893"/>
                  </a:lnTo>
                  <a:lnTo>
                    <a:pt x="9390" y="17505"/>
                  </a:lnTo>
                  <a:lnTo>
                    <a:pt x="10751" y="19510"/>
                  </a:lnTo>
                  <a:lnTo>
                    <a:pt x="11050" y="20851"/>
                  </a:lnTo>
                  <a:lnTo>
                    <a:pt x="11899" y="21600"/>
                  </a:lnTo>
                  <a:lnTo>
                    <a:pt x="13653" y="21548"/>
                  </a:lnTo>
                  <a:lnTo>
                    <a:pt x="14061" y="20381"/>
                  </a:lnTo>
                  <a:lnTo>
                    <a:pt x="13207" y="19970"/>
                  </a:lnTo>
                  <a:lnTo>
                    <a:pt x="12574" y="18967"/>
                  </a:lnTo>
                  <a:lnTo>
                    <a:pt x="13510" y="18887"/>
                  </a:lnTo>
                  <a:lnTo>
                    <a:pt x="14282" y="18943"/>
                  </a:lnTo>
                  <a:lnTo>
                    <a:pt x="15379" y="18525"/>
                  </a:lnTo>
                  <a:lnTo>
                    <a:pt x="16006" y="17230"/>
                  </a:lnTo>
                  <a:lnTo>
                    <a:pt x="17006" y="16450"/>
                  </a:lnTo>
                  <a:lnTo>
                    <a:pt x="17370" y="15705"/>
                  </a:lnTo>
                  <a:lnTo>
                    <a:pt x="17551" y="14928"/>
                  </a:lnTo>
                  <a:lnTo>
                    <a:pt x="17429" y="13685"/>
                  </a:lnTo>
                  <a:lnTo>
                    <a:pt x="18525" y="14019"/>
                  </a:lnTo>
                  <a:lnTo>
                    <a:pt x="19196" y="12598"/>
                  </a:lnTo>
                  <a:lnTo>
                    <a:pt x="19318" y="11627"/>
                  </a:lnTo>
                  <a:lnTo>
                    <a:pt x="19624" y="10307"/>
                  </a:lnTo>
                  <a:lnTo>
                    <a:pt x="20501" y="8807"/>
                  </a:lnTo>
                  <a:lnTo>
                    <a:pt x="21600" y="7139"/>
                  </a:lnTo>
                  <a:lnTo>
                    <a:pt x="15412" y="735"/>
                  </a:lnTo>
                  <a:lnTo>
                    <a:pt x="11646" y="1783"/>
                  </a:lnTo>
                  <a:lnTo>
                    <a:pt x="9020" y="0"/>
                  </a:lnTo>
                  <a:lnTo>
                    <a:pt x="3294" y="41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4" name="Shape 1258">
              <a:extLst>
                <a:ext uri="{FF2B5EF4-FFF2-40B4-BE49-F238E27FC236}">
                  <a16:creationId xmlns:a16="http://schemas.microsoft.com/office/drawing/2014/main" id="{E5A1223F-5235-6147-8075-35971859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5253" y="7488915"/>
              <a:ext cx="1130188" cy="12090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994"/>
                  </a:moveTo>
                  <a:lnTo>
                    <a:pt x="2164" y="10410"/>
                  </a:lnTo>
                  <a:lnTo>
                    <a:pt x="2970" y="11991"/>
                  </a:lnTo>
                  <a:lnTo>
                    <a:pt x="3936" y="13442"/>
                  </a:lnTo>
                  <a:lnTo>
                    <a:pt x="3777" y="14166"/>
                  </a:lnTo>
                  <a:lnTo>
                    <a:pt x="3189" y="14939"/>
                  </a:lnTo>
                  <a:lnTo>
                    <a:pt x="3189" y="15775"/>
                  </a:lnTo>
                  <a:lnTo>
                    <a:pt x="3310" y="17154"/>
                  </a:lnTo>
                  <a:lnTo>
                    <a:pt x="3132" y="18057"/>
                  </a:lnTo>
                  <a:lnTo>
                    <a:pt x="3290" y="19223"/>
                  </a:lnTo>
                  <a:lnTo>
                    <a:pt x="3827" y="20462"/>
                  </a:lnTo>
                  <a:lnTo>
                    <a:pt x="4462" y="21514"/>
                  </a:lnTo>
                  <a:lnTo>
                    <a:pt x="16282" y="20968"/>
                  </a:lnTo>
                  <a:lnTo>
                    <a:pt x="16578" y="21600"/>
                  </a:lnTo>
                  <a:lnTo>
                    <a:pt x="17414" y="21454"/>
                  </a:lnTo>
                  <a:lnTo>
                    <a:pt x="17593" y="20304"/>
                  </a:lnTo>
                  <a:lnTo>
                    <a:pt x="17988" y="19729"/>
                  </a:lnTo>
                  <a:lnTo>
                    <a:pt x="18618" y="20061"/>
                  </a:lnTo>
                  <a:lnTo>
                    <a:pt x="19490" y="20228"/>
                  </a:lnTo>
                  <a:lnTo>
                    <a:pt x="19962" y="19678"/>
                  </a:lnTo>
                  <a:lnTo>
                    <a:pt x="19520" y="18772"/>
                  </a:lnTo>
                  <a:lnTo>
                    <a:pt x="19981" y="17929"/>
                  </a:lnTo>
                  <a:lnTo>
                    <a:pt x="19664" y="17265"/>
                  </a:lnTo>
                  <a:lnTo>
                    <a:pt x="20098" y="16766"/>
                  </a:lnTo>
                  <a:lnTo>
                    <a:pt x="20038" y="16211"/>
                  </a:lnTo>
                  <a:lnTo>
                    <a:pt x="20890" y="15477"/>
                  </a:lnTo>
                  <a:lnTo>
                    <a:pt x="21009" y="14481"/>
                  </a:lnTo>
                  <a:lnTo>
                    <a:pt x="21424" y="13797"/>
                  </a:lnTo>
                  <a:lnTo>
                    <a:pt x="21600" y="13079"/>
                  </a:lnTo>
                  <a:lnTo>
                    <a:pt x="21322" y="12473"/>
                  </a:lnTo>
                  <a:lnTo>
                    <a:pt x="20264" y="12824"/>
                  </a:lnTo>
                  <a:lnTo>
                    <a:pt x="20202" y="11916"/>
                  </a:lnTo>
                  <a:lnTo>
                    <a:pt x="20359" y="10892"/>
                  </a:lnTo>
                  <a:lnTo>
                    <a:pt x="18991" y="9696"/>
                  </a:lnTo>
                  <a:lnTo>
                    <a:pt x="18099" y="8554"/>
                  </a:lnTo>
                  <a:lnTo>
                    <a:pt x="16922" y="7788"/>
                  </a:lnTo>
                  <a:lnTo>
                    <a:pt x="10028" y="1232"/>
                  </a:lnTo>
                  <a:lnTo>
                    <a:pt x="10720" y="561"/>
                  </a:lnTo>
                  <a:lnTo>
                    <a:pt x="10519" y="0"/>
                  </a:lnTo>
                  <a:cubicBezTo>
                    <a:pt x="8809" y="228"/>
                    <a:pt x="7093" y="424"/>
                    <a:pt x="5374" y="588"/>
                  </a:cubicBezTo>
                  <a:cubicBezTo>
                    <a:pt x="3586" y="758"/>
                    <a:pt x="1794" y="894"/>
                    <a:pt x="0" y="994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5" name="Shape 1259">
              <a:extLst>
                <a:ext uri="{FF2B5EF4-FFF2-40B4-BE49-F238E27FC236}">
                  <a16:creationId xmlns:a16="http://schemas.microsoft.com/office/drawing/2014/main" id="{6872D4E7-4D57-6341-BE64-A9FA2E70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306" y="8580922"/>
              <a:ext cx="1883562" cy="152654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5338" y="0"/>
                  </a:moveTo>
                  <a:lnTo>
                    <a:pt x="15743" y="287"/>
                  </a:lnTo>
                  <a:lnTo>
                    <a:pt x="16487" y="531"/>
                  </a:lnTo>
                  <a:lnTo>
                    <a:pt x="16416" y="1226"/>
                  </a:lnTo>
                  <a:lnTo>
                    <a:pt x="16687" y="1717"/>
                  </a:lnTo>
                  <a:lnTo>
                    <a:pt x="16791" y="2392"/>
                  </a:lnTo>
                  <a:lnTo>
                    <a:pt x="16861" y="3122"/>
                  </a:lnTo>
                  <a:lnTo>
                    <a:pt x="17122" y="3843"/>
                  </a:lnTo>
                  <a:lnTo>
                    <a:pt x="17265" y="4398"/>
                  </a:lnTo>
                  <a:lnTo>
                    <a:pt x="17618" y="5141"/>
                  </a:lnTo>
                  <a:lnTo>
                    <a:pt x="17940" y="5698"/>
                  </a:lnTo>
                  <a:lnTo>
                    <a:pt x="18130" y="6254"/>
                  </a:lnTo>
                  <a:lnTo>
                    <a:pt x="17649" y="6296"/>
                  </a:lnTo>
                  <a:lnTo>
                    <a:pt x="17896" y="6912"/>
                  </a:lnTo>
                  <a:lnTo>
                    <a:pt x="18550" y="7072"/>
                  </a:lnTo>
                  <a:lnTo>
                    <a:pt x="18989" y="7439"/>
                  </a:lnTo>
                  <a:lnTo>
                    <a:pt x="19227" y="8114"/>
                  </a:lnTo>
                  <a:lnTo>
                    <a:pt x="19099" y="8622"/>
                  </a:lnTo>
                  <a:lnTo>
                    <a:pt x="18720" y="8316"/>
                  </a:lnTo>
                  <a:lnTo>
                    <a:pt x="18282" y="7963"/>
                  </a:lnTo>
                  <a:lnTo>
                    <a:pt x="18461" y="8697"/>
                  </a:lnTo>
                  <a:lnTo>
                    <a:pt x="18805" y="9138"/>
                  </a:lnTo>
                  <a:lnTo>
                    <a:pt x="19042" y="9563"/>
                  </a:lnTo>
                  <a:lnTo>
                    <a:pt x="19280" y="10278"/>
                  </a:lnTo>
                  <a:lnTo>
                    <a:pt x="19493" y="9330"/>
                  </a:lnTo>
                  <a:lnTo>
                    <a:pt x="19826" y="9708"/>
                  </a:lnTo>
                  <a:lnTo>
                    <a:pt x="19647" y="10663"/>
                  </a:lnTo>
                  <a:lnTo>
                    <a:pt x="20107" y="11102"/>
                  </a:lnTo>
                  <a:lnTo>
                    <a:pt x="20642" y="12172"/>
                  </a:lnTo>
                  <a:lnTo>
                    <a:pt x="20891" y="12817"/>
                  </a:lnTo>
                  <a:lnTo>
                    <a:pt x="21140" y="13397"/>
                  </a:lnTo>
                  <a:lnTo>
                    <a:pt x="21412" y="14011"/>
                  </a:lnTo>
                  <a:lnTo>
                    <a:pt x="21225" y="14493"/>
                  </a:lnTo>
                  <a:lnTo>
                    <a:pt x="20740" y="13369"/>
                  </a:lnTo>
                  <a:lnTo>
                    <a:pt x="20812" y="14368"/>
                  </a:lnTo>
                  <a:lnTo>
                    <a:pt x="21307" y="14938"/>
                  </a:lnTo>
                  <a:lnTo>
                    <a:pt x="21260" y="15598"/>
                  </a:lnTo>
                  <a:lnTo>
                    <a:pt x="21353" y="16035"/>
                  </a:lnTo>
                  <a:lnTo>
                    <a:pt x="21493" y="16749"/>
                  </a:lnTo>
                  <a:lnTo>
                    <a:pt x="21600" y="17416"/>
                  </a:lnTo>
                  <a:lnTo>
                    <a:pt x="21379" y="18007"/>
                  </a:lnTo>
                  <a:lnTo>
                    <a:pt x="21035" y="18251"/>
                  </a:lnTo>
                  <a:lnTo>
                    <a:pt x="20885" y="18884"/>
                  </a:lnTo>
                  <a:lnTo>
                    <a:pt x="20885" y="19616"/>
                  </a:lnTo>
                  <a:lnTo>
                    <a:pt x="21230" y="20217"/>
                  </a:lnTo>
                  <a:lnTo>
                    <a:pt x="20982" y="20653"/>
                  </a:lnTo>
                  <a:lnTo>
                    <a:pt x="20293" y="20842"/>
                  </a:lnTo>
                  <a:lnTo>
                    <a:pt x="20198" y="21280"/>
                  </a:lnTo>
                  <a:lnTo>
                    <a:pt x="19703" y="21556"/>
                  </a:lnTo>
                  <a:lnTo>
                    <a:pt x="19289" y="21600"/>
                  </a:lnTo>
                  <a:lnTo>
                    <a:pt x="18742" y="21438"/>
                  </a:lnTo>
                  <a:lnTo>
                    <a:pt x="19222" y="21013"/>
                  </a:lnTo>
                  <a:cubicBezTo>
                    <a:pt x="19287" y="20957"/>
                    <a:pt x="19352" y="20901"/>
                    <a:pt x="19417" y="20844"/>
                  </a:cubicBezTo>
                  <a:cubicBezTo>
                    <a:pt x="19482" y="20788"/>
                    <a:pt x="19547" y="20731"/>
                    <a:pt x="19612" y="20675"/>
                  </a:cubicBezTo>
                  <a:lnTo>
                    <a:pt x="19008" y="20576"/>
                  </a:lnTo>
                  <a:lnTo>
                    <a:pt x="18690" y="20283"/>
                  </a:lnTo>
                  <a:lnTo>
                    <a:pt x="19045" y="19522"/>
                  </a:lnTo>
                  <a:lnTo>
                    <a:pt x="18652" y="18877"/>
                  </a:lnTo>
                  <a:lnTo>
                    <a:pt x="17939" y="18877"/>
                  </a:lnTo>
                  <a:lnTo>
                    <a:pt x="17417" y="18612"/>
                  </a:lnTo>
                  <a:lnTo>
                    <a:pt x="17110" y="17777"/>
                  </a:lnTo>
                  <a:lnTo>
                    <a:pt x="17014" y="17042"/>
                  </a:lnTo>
                  <a:lnTo>
                    <a:pt x="16788" y="16498"/>
                  </a:lnTo>
                  <a:lnTo>
                    <a:pt x="16456" y="16733"/>
                  </a:lnTo>
                  <a:lnTo>
                    <a:pt x="15922" y="16968"/>
                  </a:lnTo>
                  <a:lnTo>
                    <a:pt x="15699" y="16235"/>
                  </a:lnTo>
                  <a:lnTo>
                    <a:pt x="15010" y="15722"/>
                  </a:lnTo>
                  <a:lnTo>
                    <a:pt x="15719" y="15459"/>
                  </a:lnTo>
                  <a:lnTo>
                    <a:pt x="16072" y="14946"/>
                  </a:lnTo>
                  <a:lnTo>
                    <a:pt x="15625" y="14696"/>
                  </a:lnTo>
                  <a:lnTo>
                    <a:pt x="15272" y="15179"/>
                  </a:lnTo>
                  <a:lnTo>
                    <a:pt x="14835" y="15005"/>
                  </a:lnTo>
                  <a:lnTo>
                    <a:pt x="14455" y="14696"/>
                  </a:lnTo>
                  <a:lnTo>
                    <a:pt x="14150" y="13993"/>
                  </a:lnTo>
                  <a:lnTo>
                    <a:pt x="14335" y="13114"/>
                  </a:lnTo>
                  <a:lnTo>
                    <a:pt x="14658" y="12896"/>
                  </a:lnTo>
                  <a:lnTo>
                    <a:pt x="14729" y="11831"/>
                  </a:lnTo>
                  <a:lnTo>
                    <a:pt x="14463" y="11134"/>
                  </a:lnTo>
                  <a:lnTo>
                    <a:pt x="13867" y="10831"/>
                  </a:lnTo>
                  <a:lnTo>
                    <a:pt x="13915" y="11533"/>
                  </a:lnTo>
                  <a:lnTo>
                    <a:pt x="14365" y="12166"/>
                  </a:lnTo>
                  <a:lnTo>
                    <a:pt x="14134" y="12620"/>
                  </a:lnTo>
                  <a:lnTo>
                    <a:pt x="13641" y="12110"/>
                  </a:lnTo>
                  <a:lnTo>
                    <a:pt x="13231" y="11612"/>
                  </a:lnTo>
                  <a:lnTo>
                    <a:pt x="13222" y="10660"/>
                  </a:lnTo>
                  <a:lnTo>
                    <a:pt x="13796" y="9468"/>
                  </a:lnTo>
                  <a:lnTo>
                    <a:pt x="13865" y="8589"/>
                  </a:lnTo>
                  <a:lnTo>
                    <a:pt x="13664" y="7975"/>
                  </a:lnTo>
                  <a:lnTo>
                    <a:pt x="13379" y="7357"/>
                  </a:lnTo>
                  <a:lnTo>
                    <a:pt x="13238" y="6789"/>
                  </a:lnTo>
                  <a:lnTo>
                    <a:pt x="12718" y="6833"/>
                  </a:lnTo>
                  <a:lnTo>
                    <a:pt x="12315" y="7094"/>
                  </a:lnTo>
                  <a:lnTo>
                    <a:pt x="12227" y="6289"/>
                  </a:lnTo>
                  <a:lnTo>
                    <a:pt x="11880" y="5865"/>
                  </a:lnTo>
                  <a:lnTo>
                    <a:pt x="11446" y="5703"/>
                  </a:lnTo>
                  <a:lnTo>
                    <a:pt x="11154" y="4973"/>
                  </a:lnTo>
                  <a:lnTo>
                    <a:pt x="10395" y="4622"/>
                  </a:lnTo>
                  <a:lnTo>
                    <a:pt x="10242" y="3579"/>
                  </a:lnTo>
                  <a:lnTo>
                    <a:pt x="9626" y="3579"/>
                  </a:lnTo>
                  <a:lnTo>
                    <a:pt x="9006" y="3623"/>
                  </a:lnTo>
                  <a:lnTo>
                    <a:pt x="8795" y="4259"/>
                  </a:lnTo>
                  <a:lnTo>
                    <a:pt x="8440" y="4773"/>
                  </a:lnTo>
                  <a:lnTo>
                    <a:pt x="8086" y="4962"/>
                  </a:lnTo>
                  <a:lnTo>
                    <a:pt x="8022" y="5442"/>
                  </a:lnTo>
                  <a:lnTo>
                    <a:pt x="7722" y="5837"/>
                  </a:lnTo>
                  <a:lnTo>
                    <a:pt x="7364" y="5638"/>
                  </a:lnTo>
                  <a:lnTo>
                    <a:pt x="7502" y="4995"/>
                  </a:lnTo>
                  <a:lnTo>
                    <a:pt x="6597" y="5287"/>
                  </a:lnTo>
                  <a:lnTo>
                    <a:pt x="6312" y="5767"/>
                  </a:lnTo>
                  <a:lnTo>
                    <a:pt x="5989" y="5285"/>
                  </a:lnTo>
                  <a:lnTo>
                    <a:pt x="5787" y="4625"/>
                  </a:lnTo>
                  <a:lnTo>
                    <a:pt x="5184" y="3896"/>
                  </a:lnTo>
                  <a:lnTo>
                    <a:pt x="5908" y="3896"/>
                  </a:lnTo>
                  <a:lnTo>
                    <a:pt x="5523" y="3340"/>
                  </a:lnTo>
                  <a:lnTo>
                    <a:pt x="5133" y="3123"/>
                  </a:lnTo>
                  <a:lnTo>
                    <a:pt x="4840" y="3940"/>
                  </a:lnTo>
                  <a:lnTo>
                    <a:pt x="4324" y="3395"/>
                  </a:lnTo>
                  <a:lnTo>
                    <a:pt x="3406" y="3484"/>
                  </a:lnTo>
                  <a:lnTo>
                    <a:pt x="3030" y="3191"/>
                  </a:lnTo>
                  <a:lnTo>
                    <a:pt x="3525" y="3059"/>
                  </a:lnTo>
                  <a:lnTo>
                    <a:pt x="3325" y="2713"/>
                  </a:lnTo>
                  <a:lnTo>
                    <a:pt x="2308" y="3020"/>
                  </a:lnTo>
                  <a:lnTo>
                    <a:pt x="1759" y="3256"/>
                  </a:lnTo>
                  <a:lnTo>
                    <a:pt x="2663" y="3417"/>
                  </a:lnTo>
                  <a:lnTo>
                    <a:pt x="2699" y="3899"/>
                  </a:lnTo>
                  <a:lnTo>
                    <a:pt x="1951" y="3899"/>
                  </a:lnTo>
                  <a:lnTo>
                    <a:pt x="1358" y="3651"/>
                  </a:lnTo>
                  <a:lnTo>
                    <a:pt x="1419" y="3096"/>
                  </a:lnTo>
                  <a:lnTo>
                    <a:pt x="1715" y="2700"/>
                  </a:lnTo>
                  <a:lnTo>
                    <a:pt x="1291" y="2570"/>
                  </a:lnTo>
                  <a:lnTo>
                    <a:pt x="922" y="3005"/>
                  </a:lnTo>
                  <a:lnTo>
                    <a:pt x="752" y="3542"/>
                  </a:lnTo>
                  <a:lnTo>
                    <a:pt x="433" y="3743"/>
                  </a:lnTo>
                  <a:lnTo>
                    <a:pt x="0" y="3364"/>
                  </a:lnTo>
                  <a:lnTo>
                    <a:pt x="477" y="3114"/>
                  </a:lnTo>
                  <a:lnTo>
                    <a:pt x="442" y="2531"/>
                  </a:lnTo>
                  <a:lnTo>
                    <a:pt x="337" y="1759"/>
                  </a:lnTo>
                  <a:lnTo>
                    <a:pt x="266" y="1218"/>
                  </a:lnTo>
                  <a:lnTo>
                    <a:pt x="6946" y="617"/>
                  </a:lnTo>
                  <a:lnTo>
                    <a:pt x="7287" y="1491"/>
                  </a:lnTo>
                  <a:lnTo>
                    <a:pt x="14358" y="1080"/>
                  </a:lnTo>
                  <a:lnTo>
                    <a:pt x="14556" y="1520"/>
                  </a:lnTo>
                  <a:lnTo>
                    <a:pt x="14898" y="1465"/>
                  </a:lnTo>
                  <a:lnTo>
                    <a:pt x="15000" y="599"/>
                  </a:lnTo>
                  <a:lnTo>
                    <a:pt x="15338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6" name="Shape 1260">
              <a:extLst>
                <a:ext uri="{FF2B5EF4-FFF2-40B4-BE49-F238E27FC236}">
                  <a16:creationId xmlns:a16="http://schemas.microsoft.com/office/drawing/2014/main" id="{F1D41FB4-DEAB-3647-A30D-DAA3D658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8967" y="7567336"/>
              <a:ext cx="753666" cy="133412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895" y="0"/>
                  </a:moveTo>
                  <a:lnTo>
                    <a:pt x="21495" y="957"/>
                  </a:lnTo>
                  <a:lnTo>
                    <a:pt x="21600" y="2834"/>
                  </a:lnTo>
                  <a:lnTo>
                    <a:pt x="21578" y="20870"/>
                  </a:lnTo>
                  <a:lnTo>
                    <a:pt x="19772" y="20617"/>
                  </a:lnTo>
                  <a:lnTo>
                    <a:pt x="19003" y="20971"/>
                  </a:lnTo>
                  <a:lnTo>
                    <a:pt x="17200" y="20870"/>
                  </a:lnTo>
                  <a:lnTo>
                    <a:pt x="14947" y="21219"/>
                  </a:lnTo>
                  <a:lnTo>
                    <a:pt x="14108" y="21600"/>
                  </a:lnTo>
                  <a:lnTo>
                    <a:pt x="12710" y="20689"/>
                  </a:lnTo>
                  <a:lnTo>
                    <a:pt x="12039" y="19616"/>
                  </a:lnTo>
                  <a:lnTo>
                    <a:pt x="12383" y="18240"/>
                  </a:lnTo>
                  <a:lnTo>
                    <a:pt x="0" y="18505"/>
                  </a:lnTo>
                  <a:lnTo>
                    <a:pt x="1386" y="16784"/>
                  </a:lnTo>
                  <a:lnTo>
                    <a:pt x="2642" y="15425"/>
                  </a:lnTo>
                  <a:lnTo>
                    <a:pt x="2940" y="14419"/>
                  </a:lnTo>
                  <a:lnTo>
                    <a:pt x="4951" y="11821"/>
                  </a:lnTo>
                  <a:lnTo>
                    <a:pt x="4054" y="11672"/>
                  </a:lnTo>
                  <a:lnTo>
                    <a:pt x="4057" y="10836"/>
                  </a:lnTo>
                  <a:lnTo>
                    <a:pt x="3406" y="10319"/>
                  </a:lnTo>
                  <a:lnTo>
                    <a:pt x="3919" y="9363"/>
                  </a:lnTo>
                  <a:lnTo>
                    <a:pt x="3685" y="8722"/>
                  </a:lnTo>
                  <a:lnTo>
                    <a:pt x="4422" y="8213"/>
                  </a:lnTo>
                  <a:lnTo>
                    <a:pt x="3506" y="7764"/>
                  </a:lnTo>
                  <a:lnTo>
                    <a:pt x="4519" y="7163"/>
                  </a:lnTo>
                  <a:lnTo>
                    <a:pt x="3886" y="6119"/>
                  </a:lnTo>
                  <a:lnTo>
                    <a:pt x="4556" y="4636"/>
                  </a:lnTo>
                  <a:lnTo>
                    <a:pt x="5535" y="2993"/>
                  </a:lnTo>
                  <a:lnTo>
                    <a:pt x="7762" y="1893"/>
                  </a:lnTo>
                  <a:lnTo>
                    <a:pt x="7762" y="1190"/>
                  </a:lnTo>
                  <a:lnTo>
                    <a:pt x="9564" y="29"/>
                  </a:lnTo>
                  <a:cubicBezTo>
                    <a:pt x="11452" y="56"/>
                    <a:pt x="13341" y="68"/>
                    <a:pt x="15230" y="63"/>
                  </a:cubicBezTo>
                  <a:cubicBezTo>
                    <a:pt x="17119" y="58"/>
                    <a:pt x="19007" y="37"/>
                    <a:pt x="20895" y="0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7" name="Shape 1261">
              <a:extLst>
                <a:ext uri="{FF2B5EF4-FFF2-40B4-BE49-F238E27FC236}">
                  <a16:creationId xmlns:a16="http://schemas.microsoft.com/office/drawing/2014/main" id="{DB0836F2-CAC6-4643-9330-E5255C32B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37" y="7542928"/>
              <a:ext cx="831514" cy="135967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152" y="17447"/>
                  </a:moveTo>
                  <a:lnTo>
                    <a:pt x="2477" y="18141"/>
                  </a:lnTo>
                  <a:lnTo>
                    <a:pt x="3041" y="19146"/>
                  </a:lnTo>
                  <a:lnTo>
                    <a:pt x="2892" y="19891"/>
                  </a:lnTo>
                  <a:lnTo>
                    <a:pt x="2905" y="20725"/>
                  </a:lnTo>
                  <a:lnTo>
                    <a:pt x="1538" y="20904"/>
                  </a:lnTo>
                  <a:lnTo>
                    <a:pt x="546" y="20873"/>
                  </a:lnTo>
                  <a:lnTo>
                    <a:pt x="433" y="1331"/>
                  </a:lnTo>
                  <a:lnTo>
                    <a:pt x="0" y="403"/>
                  </a:lnTo>
                  <a:cubicBezTo>
                    <a:pt x="2794" y="392"/>
                    <a:pt x="5588" y="352"/>
                    <a:pt x="8380" y="282"/>
                  </a:cubicBezTo>
                  <a:cubicBezTo>
                    <a:pt x="11033" y="215"/>
                    <a:pt x="13685" y="121"/>
                    <a:pt x="16334" y="0"/>
                  </a:cubicBezTo>
                  <a:lnTo>
                    <a:pt x="19170" y="8319"/>
                  </a:lnTo>
                  <a:lnTo>
                    <a:pt x="21570" y="10987"/>
                  </a:lnTo>
                  <a:lnTo>
                    <a:pt x="21600" y="11608"/>
                  </a:lnTo>
                  <a:lnTo>
                    <a:pt x="20523" y="12446"/>
                  </a:lnTo>
                  <a:lnTo>
                    <a:pt x="20570" y="13949"/>
                  </a:lnTo>
                  <a:lnTo>
                    <a:pt x="20871" y="14734"/>
                  </a:lnTo>
                  <a:lnTo>
                    <a:pt x="20553" y="15570"/>
                  </a:lnTo>
                  <a:lnTo>
                    <a:pt x="21471" y="17376"/>
                  </a:lnTo>
                  <a:lnTo>
                    <a:pt x="6684" y="17997"/>
                  </a:lnTo>
                  <a:lnTo>
                    <a:pt x="7085" y="20041"/>
                  </a:lnTo>
                  <a:lnTo>
                    <a:pt x="6039" y="20334"/>
                  </a:lnTo>
                  <a:lnTo>
                    <a:pt x="7028" y="20760"/>
                  </a:lnTo>
                  <a:lnTo>
                    <a:pt x="5826" y="21105"/>
                  </a:lnTo>
                  <a:lnTo>
                    <a:pt x="3400" y="21600"/>
                  </a:lnTo>
                  <a:lnTo>
                    <a:pt x="3832" y="20948"/>
                  </a:lnTo>
                  <a:lnTo>
                    <a:pt x="4774" y="20258"/>
                  </a:lnTo>
                  <a:lnTo>
                    <a:pt x="4298" y="19802"/>
                  </a:lnTo>
                  <a:lnTo>
                    <a:pt x="3680" y="18326"/>
                  </a:lnTo>
                  <a:lnTo>
                    <a:pt x="3152" y="1744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8" name="Shape 1262">
              <a:extLst>
                <a:ext uri="{FF2B5EF4-FFF2-40B4-BE49-F238E27FC236}">
                  <a16:creationId xmlns:a16="http://schemas.microsoft.com/office/drawing/2014/main" id="{A13FFC03-13AF-7246-9894-97DFF0A7B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72" y="8304698"/>
              <a:ext cx="2662291" cy="203021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6579" y="3158"/>
                  </a:moveTo>
                  <a:lnTo>
                    <a:pt x="16380" y="2764"/>
                  </a:lnTo>
                  <a:lnTo>
                    <a:pt x="15909" y="2665"/>
                  </a:lnTo>
                  <a:lnTo>
                    <a:pt x="15978" y="2201"/>
                  </a:lnTo>
                  <a:lnTo>
                    <a:pt x="15711" y="2353"/>
                  </a:lnTo>
                  <a:lnTo>
                    <a:pt x="15310" y="2660"/>
                  </a:lnTo>
                  <a:lnTo>
                    <a:pt x="14975" y="2505"/>
                  </a:lnTo>
                  <a:lnTo>
                    <a:pt x="14561" y="2450"/>
                  </a:lnTo>
                  <a:lnTo>
                    <a:pt x="14358" y="2174"/>
                  </a:lnTo>
                  <a:lnTo>
                    <a:pt x="14189" y="1952"/>
                  </a:lnTo>
                  <a:lnTo>
                    <a:pt x="13807" y="1538"/>
                  </a:lnTo>
                  <a:lnTo>
                    <a:pt x="13664" y="1816"/>
                  </a:lnTo>
                  <a:lnTo>
                    <a:pt x="13417" y="1650"/>
                  </a:lnTo>
                  <a:lnTo>
                    <a:pt x="13129" y="1650"/>
                  </a:lnTo>
                  <a:lnTo>
                    <a:pt x="13089" y="1119"/>
                  </a:lnTo>
                  <a:lnTo>
                    <a:pt x="12699" y="1043"/>
                  </a:lnTo>
                  <a:lnTo>
                    <a:pt x="12369" y="870"/>
                  </a:lnTo>
                  <a:lnTo>
                    <a:pt x="12473" y="394"/>
                  </a:lnTo>
                  <a:lnTo>
                    <a:pt x="12078" y="319"/>
                  </a:lnTo>
                  <a:lnTo>
                    <a:pt x="11916" y="0"/>
                  </a:lnTo>
                  <a:lnTo>
                    <a:pt x="11386" y="92"/>
                  </a:lnTo>
                  <a:lnTo>
                    <a:pt x="11074" y="10"/>
                  </a:lnTo>
                  <a:lnTo>
                    <a:pt x="10495" y="441"/>
                  </a:lnTo>
                  <a:lnTo>
                    <a:pt x="9934" y="507"/>
                  </a:lnTo>
                  <a:lnTo>
                    <a:pt x="9502" y="771"/>
                  </a:lnTo>
                  <a:lnTo>
                    <a:pt x="9253" y="1356"/>
                  </a:lnTo>
                  <a:lnTo>
                    <a:pt x="8880" y="1688"/>
                  </a:lnTo>
                  <a:lnTo>
                    <a:pt x="8665" y="1338"/>
                  </a:lnTo>
                  <a:lnTo>
                    <a:pt x="7990" y="1338"/>
                  </a:lnTo>
                  <a:lnTo>
                    <a:pt x="7813" y="1897"/>
                  </a:lnTo>
                  <a:lnTo>
                    <a:pt x="7941" y="2227"/>
                  </a:lnTo>
                  <a:lnTo>
                    <a:pt x="8192" y="2545"/>
                  </a:lnTo>
                  <a:lnTo>
                    <a:pt x="8335" y="3187"/>
                  </a:lnTo>
                  <a:lnTo>
                    <a:pt x="8335" y="3864"/>
                  </a:lnTo>
                  <a:lnTo>
                    <a:pt x="8763" y="4062"/>
                  </a:lnTo>
                  <a:cubicBezTo>
                    <a:pt x="8825" y="4095"/>
                    <a:pt x="8886" y="4128"/>
                    <a:pt x="8947" y="4161"/>
                  </a:cubicBezTo>
                  <a:cubicBezTo>
                    <a:pt x="9009" y="4195"/>
                    <a:pt x="9070" y="4228"/>
                    <a:pt x="9131" y="4261"/>
                  </a:cubicBezTo>
                  <a:lnTo>
                    <a:pt x="8579" y="4318"/>
                  </a:lnTo>
                  <a:lnTo>
                    <a:pt x="8537" y="4889"/>
                  </a:lnTo>
                  <a:lnTo>
                    <a:pt x="8988" y="4891"/>
                  </a:lnTo>
                  <a:lnTo>
                    <a:pt x="8937" y="5309"/>
                  </a:lnTo>
                  <a:lnTo>
                    <a:pt x="8837" y="5637"/>
                  </a:lnTo>
                  <a:lnTo>
                    <a:pt x="8507" y="5283"/>
                  </a:lnTo>
                  <a:lnTo>
                    <a:pt x="8053" y="4719"/>
                  </a:lnTo>
                  <a:lnTo>
                    <a:pt x="8147" y="4202"/>
                  </a:lnTo>
                  <a:lnTo>
                    <a:pt x="7702" y="4003"/>
                  </a:lnTo>
                  <a:lnTo>
                    <a:pt x="6940" y="4101"/>
                  </a:lnTo>
                  <a:lnTo>
                    <a:pt x="6444" y="4067"/>
                  </a:lnTo>
                  <a:lnTo>
                    <a:pt x="6101" y="4132"/>
                  </a:lnTo>
                  <a:lnTo>
                    <a:pt x="6126" y="4560"/>
                  </a:lnTo>
                  <a:lnTo>
                    <a:pt x="6591" y="4914"/>
                  </a:lnTo>
                  <a:lnTo>
                    <a:pt x="6876" y="5201"/>
                  </a:lnTo>
                  <a:lnTo>
                    <a:pt x="6180" y="5057"/>
                  </a:lnTo>
                  <a:lnTo>
                    <a:pt x="6254" y="5586"/>
                  </a:lnTo>
                  <a:lnTo>
                    <a:pt x="6359" y="6137"/>
                  </a:lnTo>
                  <a:lnTo>
                    <a:pt x="6839" y="6502"/>
                  </a:lnTo>
                  <a:lnTo>
                    <a:pt x="7319" y="6404"/>
                  </a:lnTo>
                  <a:lnTo>
                    <a:pt x="7495" y="6831"/>
                  </a:lnTo>
                  <a:lnTo>
                    <a:pt x="7740" y="7040"/>
                  </a:lnTo>
                  <a:lnTo>
                    <a:pt x="7934" y="6590"/>
                  </a:lnTo>
                  <a:lnTo>
                    <a:pt x="8128" y="6358"/>
                  </a:lnTo>
                  <a:lnTo>
                    <a:pt x="8409" y="6326"/>
                  </a:lnTo>
                  <a:lnTo>
                    <a:pt x="8200" y="6899"/>
                  </a:lnTo>
                  <a:lnTo>
                    <a:pt x="8185" y="7547"/>
                  </a:lnTo>
                  <a:lnTo>
                    <a:pt x="7889" y="8079"/>
                  </a:lnTo>
                  <a:lnTo>
                    <a:pt x="7080" y="8178"/>
                  </a:lnTo>
                  <a:lnTo>
                    <a:pt x="6696" y="8432"/>
                  </a:lnTo>
                  <a:lnTo>
                    <a:pt x="6796" y="8995"/>
                  </a:lnTo>
                  <a:lnTo>
                    <a:pt x="6687" y="9488"/>
                  </a:lnTo>
                  <a:lnTo>
                    <a:pt x="6300" y="8957"/>
                  </a:lnTo>
                  <a:lnTo>
                    <a:pt x="6316" y="8153"/>
                  </a:lnTo>
                  <a:lnTo>
                    <a:pt x="6058" y="8482"/>
                  </a:lnTo>
                  <a:lnTo>
                    <a:pt x="5543" y="8847"/>
                  </a:lnTo>
                  <a:lnTo>
                    <a:pt x="5190" y="8813"/>
                  </a:lnTo>
                  <a:lnTo>
                    <a:pt x="4985" y="9232"/>
                  </a:lnTo>
                  <a:lnTo>
                    <a:pt x="5204" y="9707"/>
                  </a:lnTo>
                  <a:lnTo>
                    <a:pt x="5455" y="10355"/>
                  </a:lnTo>
                  <a:lnTo>
                    <a:pt x="5245" y="10936"/>
                  </a:lnTo>
                  <a:lnTo>
                    <a:pt x="4885" y="10773"/>
                  </a:lnTo>
                  <a:lnTo>
                    <a:pt x="4636" y="10750"/>
                  </a:lnTo>
                  <a:lnTo>
                    <a:pt x="4317" y="10554"/>
                  </a:lnTo>
                  <a:lnTo>
                    <a:pt x="3968" y="10818"/>
                  </a:lnTo>
                  <a:lnTo>
                    <a:pt x="4221" y="11183"/>
                  </a:lnTo>
                  <a:lnTo>
                    <a:pt x="4652" y="11413"/>
                  </a:lnTo>
                  <a:lnTo>
                    <a:pt x="5047" y="11226"/>
                  </a:lnTo>
                  <a:lnTo>
                    <a:pt x="5439" y="11194"/>
                  </a:lnTo>
                  <a:lnTo>
                    <a:pt x="5289" y="11645"/>
                  </a:lnTo>
                  <a:lnTo>
                    <a:pt x="5727" y="12284"/>
                  </a:lnTo>
                  <a:lnTo>
                    <a:pt x="6154" y="12118"/>
                  </a:lnTo>
                  <a:lnTo>
                    <a:pt x="6111" y="12600"/>
                  </a:lnTo>
                  <a:lnTo>
                    <a:pt x="5834" y="13008"/>
                  </a:lnTo>
                  <a:lnTo>
                    <a:pt x="5608" y="13677"/>
                  </a:lnTo>
                  <a:lnTo>
                    <a:pt x="5987" y="13840"/>
                  </a:lnTo>
                  <a:lnTo>
                    <a:pt x="6170" y="13615"/>
                  </a:lnTo>
                  <a:lnTo>
                    <a:pt x="6727" y="13783"/>
                  </a:lnTo>
                  <a:lnTo>
                    <a:pt x="6845" y="14256"/>
                  </a:lnTo>
                  <a:lnTo>
                    <a:pt x="6988" y="14862"/>
                  </a:lnTo>
                  <a:lnTo>
                    <a:pt x="7492" y="14729"/>
                  </a:lnTo>
                  <a:lnTo>
                    <a:pt x="7610" y="14079"/>
                  </a:lnTo>
                  <a:lnTo>
                    <a:pt x="7979" y="14210"/>
                  </a:lnTo>
                  <a:lnTo>
                    <a:pt x="8238" y="14516"/>
                  </a:lnTo>
                  <a:lnTo>
                    <a:pt x="7860" y="15014"/>
                  </a:lnTo>
                  <a:lnTo>
                    <a:pt x="7464" y="15366"/>
                  </a:lnTo>
                  <a:lnTo>
                    <a:pt x="7202" y="15709"/>
                  </a:lnTo>
                  <a:lnTo>
                    <a:pt x="7054" y="16200"/>
                  </a:lnTo>
                  <a:lnTo>
                    <a:pt x="6658" y="16233"/>
                  </a:lnTo>
                  <a:lnTo>
                    <a:pt x="6293" y="16649"/>
                  </a:lnTo>
                  <a:lnTo>
                    <a:pt x="5847" y="16616"/>
                  </a:lnTo>
                  <a:lnTo>
                    <a:pt x="5268" y="16966"/>
                  </a:lnTo>
                  <a:lnTo>
                    <a:pt x="4704" y="16998"/>
                  </a:lnTo>
                  <a:lnTo>
                    <a:pt x="4510" y="17194"/>
                  </a:lnTo>
                  <a:lnTo>
                    <a:pt x="4246" y="17379"/>
                  </a:lnTo>
                  <a:lnTo>
                    <a:pt x="4027" y="17215"/>
                  </a:lnTo>
                  <a:lnTo>
                    <a:pt x="3793" y="17324"/>
                  </a:lnTo>
                  <a:lnTo>
                    <a:pt x="3444" y="17302"/>
                  </a:lnTo>
                  <a:lnTo>
                    <a:pt x="3012" y="17389"/>
                  </a:lnTo>
                  <a:lnTo>
                    <a:pt x="2700" y="17693"/>
                  </a:lnTo>
                  <a:cubicBezTo>
                    <a:pt x="2650" y="17710"/>
                    <a:pt x="2601" y="17726"/>
                    <a:pt x="2552" y="17742"/>
                  </a:cubicBezTo>
                  <a:cubicBezTo>
                    <a:pt x="2502" y="17759"/>
                    <a:pt x="2453" y="17775"/>
                    <a:pt x="2404" y="17791"/>
                  </a:cubicBezTo>
                  <a:lnTo>
                    <a:pt x="2013" y="17791"/>
                  </a:lnTo>
                  <a:lnTo>
                    <a:pt x="1733" y="17726"/>
                  </a:lnTo>
                  <a:lnTo>
                    <a:pt x="1312" y="17627"/>
                  </a:lnTo>
                  <a:lnTo>
                    <a:pt x="1385" y="17992"/>
                  </a:lnTo>
                  <a:lnTo>
                    <a:pt x="848" y="18268"/>
                  </a:lnTo>
                  <a:cubicBezTo>
                    <a:pt x="759" y="18253"/>
                    <a:pt x="670" y="18237"/>
                    <a:pt x="580" y="18221"/>
                  </a:cubicBezTo>
                  <a:cubicBezTo>
                    <a:pt x="491" y="18206"/>
                    <a:pt x="402" y="18190"/>
                    <a:pt x="313" y="18174"/>
                  </a:cubicBezTo>
                  <a:lnTo>
                    <a:pt x="0" y="18513"/>
                  </a:lnTo>
                  <a:lnTo>
                    <a:pt x="1148" y="18668"/>
                  </a:lnTo>
                  <a:lnTo>
                    <a:pt x="1717" y="18426"/>
                  </a:lnTo>
                  <a:lnTo>
                    <a:pt x="2587" y="17285"/>
                  </a:lnTo>
                  <a:lnTo>
                    <a:pt x="3657" y="17737"/>
                  </a:lnTo>
                  <a:lnTo>
                    <a:pt x="4137" y="17737"/>
                  </a:lnTo>
                  <a:lnTo>
                    <a:pt x="4642" y="17672"/>
                  </a:lnTo>
                  <a:lnTo>
                    <a:pt x="5484" y="17706"/>
                  </a:lnTo>
                  <a:lnTo>
                    <a:pt x="5744" y="17310"/>
                  </a:lnTo>
                  <a:lnTo>
                    <a:pt x="6304" y="17595"/>
                  </a:lnTo>
                  <a:lnTo>
                    <a:pt x="6592" y="17628"/>
                  </a:lnTo>
                  <a:lnTo>
                    <a:pt x="7019" y="17332"/>
                  </a:lnTo>
                  <a:lnTo>
                    <a:pt x="6971" y="17002"/>
                  </a:lnTo>
                  <a:lnTo>
                    <a:pt x="7419" y="16970"/>
                  </a:lnTo>
                  <a:lnTo>
                    <a:pt x="7747" y="16782"/>
                  </a:lnTo>
                  <a:lnTo>
                    <a:pt x="8159" y="16320"/>
                  </a:lnTo>
                  <a:lnTo>
                    <a:pt x="8258" y="15947"/>
                  </a:lnTo>
                  <a:lnTo>
                    <a:pt x="8729" y="15979"/>
                  </a:lnTo>
                  <a:lnTo>
                    <a:pt x="9291" y="15639"/>
                  </a:lnTo>
                  <a:lnTo>
                    <a:pt x="9788" y="15311"/>
                  </a:lnTo>
                  <a:lnTo>
                    <a:pt x="9619" y="14295"/>
                  </a:lnTo>
                  <a:lnTo>
                    <a:pt x="9922" y="13801"/>
                  </a:lnTo>
                  <a:lnTo>
                    <a:pt x="10362" y="13912"/>
                  </a:lnTo>
                  <a:lnTo>
                    <a:pt x="10756" y="13284"/>
                  </a:lnTo>
                  <a:lnTo>
                    <a:pt x="11143" y="12952"/>
                  </a:lnTo>
                  <a:cubicBezTo>
                    <a:pt x="11226" y="12892"/>
                    <a:pt x="11308" y="12831"/>
                    <a:pt x="11391" y="12770"/>
                  </a:cubicBezTo>
                  <a:cubicBezTo>
                    <a:pt x="11474" y="12709"/>
                    <a:pt x="11557" y="12648"/>
                    <a:pt x="11639" y="12588"/>
                  </a:cubicBezTo>
                  <a:lnTo>
                    <a:pt x="12019" y="12466"/>
                  </a:lnTo>
                  <a:lnTo>
                    <a:pt x="12185" y="12821"/>
                  </a:lnTo>
                  <a:lnTo>
                    <a:pt x="11263" y="13340"/>
                  </a:lnTo>
                  <a:lnTo>
                    <a:pt x="10910" y="13804"/>
                  </a:lnTo>
                  <a:lnTo>
                    <a:pt x="11096" y="14410"/>
                  </a:lnTo>
                  <a:lnTo>
                    <a:pt x="10843" y="14608"/>
                  </a:lnTo>
                  <a:cubicBezTo>
                    <a:pt x="10795" y="14664"/>
                    <a:pt x="10748" y="14720"/>
                    <a:pt x="10700" y="14776"/>
                  </a:cubicBezTo>
                  <a:cubicBezTo>
                    <a:pt x="10653" y="14832"/>
                    <a:pt x="10605" y="14889"/>
                    <a:pt x="10558" y="14945"/>
                  </a:cubicBezTo>
                  <a:lnTo>
                    <a:pt x="11045" y="15011"/>
                  </a:lnTo>
                  <a:lnTo>
                    <a:pt x="11296" y="14845"/>
                  </a:lnTo>
                  <a:lnTo>
                    <a:pt x="11522" y="14480"/>
                  </a:lnTo>
                  <a:lnTo>
                    <a:pt x="11916" y="14316"/>
                  </a:lnTo>
                  <a:lnTo>
                    <a:pt x="12335" y="14216"/>
                  </a:lnTo>
                  <a:lnTo>
                    <a:pt x="12696" y="13952"/>
                  </a:lnTo>
                  <a:lnTo>
                    <a:pt x="12569" y="13522"/>
                  </a:lnTo>
                  <a:lnTo>
                    <a:pt x="12493" y="13203"/>
                  </a:lnTo>
                  <a:lnTo>
                    <a:pt x="12687" y="12983"/>
                  </a:lnTo>
                  <a:lnTo>
                    <a:pt x="12990" y="12929"/>
                  </a:lnTo>
                  <a:lnTo>
                    <a:pt x="13410" y="13084"/>
                  </a:lnTo>
                  <a:lnTo>
                    <a:pt x="13713" y="13215"/>
                  </a:lnTo>
                  <a:lnTo>
                    <a:pt x="13881" y="13644"/>
                  </a:lnTo>
                  <a:lnTo>
                    <a:pt x="13815" y="13952"/>
                  </a:lnTo>
                  <a:lnTo>
                    <a:pt x="14091" y="14240"/>
                  </a:lnTo>
                  <a:lnTo>
                    <a:pt x="14487" y="14505"/>
                  </a:lnTo>
                  <a:lnTo>
                    <a:pt x="15017" y="14804"/>
                  </a:lnTo>
                  <a:lnTo>
                    <a:pt x="15522" y="14838"/>
                  </a:lnTo>
                  <a:lnTo>
                    <a:pt x="15859" y="15003"/>
                  </a:lnTo>
                  <a:lnTo>
                    <a:pt x="16314" y="15394"/>
                  </a:lnTo>
                  <a:lnTo>
                    <a:pt x="16972" y="15903"/>
                  </a:lnTo>
                  <a:lnTo>
                    <a:pt x="17617" y="16409"/>
                  </a:lnTo>
                  <a:cubicBezTo>
                    <a:pt x="17675" y="16447"/>
                    <a:pt x="17734" y="16486"/>
                    <a:pt x="17793" y="16524"/>
                  </a:cubicBezTo>
                  <a:cubicBezTo>
                    <a:pt x="17851" y="16562"/>
                    <a:pt x="17910" y="16601"/>
                    <a:pt x="17969" y="16639"/>
                  </a:cubicBezTo>
                  <a:lnTo>
                    <a:pt x="18093" y="17264"/>
                  </a:lnTo>
                  <a:lnTo>
                    <a:pt x="18388" y="16858"/>
                  </a:lnTo>
                  <a:cubicBezTo>
                    <a:pt x="18341" y="16607"/>
                    <a:pt x="18496" y="16370"/>
                    <a:pt x="18692" y="16393"/>
                  </a:cubicBezTo>
                  <a:cubicBezTo>
                    <a:pt x="18900" y="16418"/>
                    <a:pt x="19021" y="16715"/>
                    <a:pt x="18920" y="16956"/>
                  </a:cubicBezTo>
                  <a:lnTo>
                    <a:pt x="18652" y="17176"/>
                  </a:lnTo>
                  <a:lnTo>
                    <a:pt x="18459" y="17340"/>
                  </a:lnTo>
                  <a:lnTo>
                    <a:pt x="18382" y="17979"/>
                  </a:lnTo>
                  <a:lnTo>
                    <a:pt x="18790" y="18411"/>
                  </a:lnTo>
                  <a:lnTo>
                    <a:pt x="18590" y="18775"/>
                  </a:lnTo>
                  <a:lnTo>
                    <a:pt x="18958" y="19240"/>
                  </a:lnTo>
                  <a:lnTo>
                    <a:pt x="19252" y="19295"/>
                  </a:lnTo>
                  <a:lnTo>
                    <a:pt x="19252" y="18821"/>
                  </a:lnTo>
                  <a:lnTo>
                    <a:pt x="19363" y="18456"/>
                  </a:lnTo>
                  <a:lnTo>
                    <a:pt x="19622" y="18590"/>
                  </a:lnTo>
                  <a:lnTo>
                    <a:pt x="19695" y="19128"/>
                  </a:lnTo>
                  <a:lnTo>
                    <a:pt x="19664" y="19718"/>
                  </a:lnTo>
                  <a:lnTo>
                    <a:pt x="19806" y="20111"/>
                  </a:lnTo>
                  <a:lnTo>
                    <a:pt x="19932" y="20696"/>
                  </a:lnTo>
                  <a:lnTo>
                    <a:pt x="19958" y="21600"/>
                  </a:lnTo>
                  <a:lnTo>
                    <a:pt x="20334" y="20903"/>
                  </a:lnTo>
                  <a:lnTo>
                    <a:pt x="20692" y="21254"/>
                  </a:lnTo>
                  <a:lnTo>
                    <a:pt x="21163" y="20967"/>
                  </a:lnTo>
                  <a:lnTo>
                    <a:pt x="21600" y="20768"/>
                  </a:lnTo>
                  <a:lnTo>
                    <a:pt x="21525" y="20063"/>
                  </a:lnTo>
                  <a:lnTo>
                    <a:pt x="21155" y="20009"/>
                  </a:lnTo>
                  <a:lnTo>
                    <a:pt x="20627" y="19976"/>
                  </a:lnTo>
                  <a:lnTo>
                    <a:pt x="21133" y="19528"/>
                  </a:lnTo>
                  <a:lnTo>
                    <a:pt x="20966" y="18970"/>
                  </a:lnTo>
                  <a:lnTo>
                    <a:pt x="20899" y="18406"/>
                  </a:lnTo>
                  <a:lnTo>
                    <a:pt x="20486" y="18210"/>
                  </a:lnTo>
                  <a:lnTo>
                    <a:pt x="19889" y="18090"/>
                  </a:lnTo>
                  <a:lnTo>
                    <a:pt x="19796" y="17219"/>
                  </a:lnTo>
                  <a:lnTo>
                    <a:pt x="19604" y="16699"/>
                  </a:lnTo>
                  <a:lnTo>
                    <a:pt x="19309" y="16092"/>
                  </a:lnTo>
                  <a:lnTo>
                    <a:pt x="19007" y="15717"/>
                  </a:lnTo>
                  <a:lnTo>
                    <a:pt x="18491" y="15368"/>
                  </a:lnTo>
                  <a:lnTo>
                    <a:pt x="18037" y="15522"/>
                  </a:lnTo>
                  <a:lnTo>
                    <a:pt x="17920" y="16093"/>
                  </a:lnTo>
                  <a:lnTo>
                    <a:pt x="17619" y="15994"/>
                  </a:lnTo>
                  <a:lnTo>
                    <a:pt x="17401" y="15182"/>
                  </a:lnTo>
                  <a:lnTo>
                    <a:pt x="17267" y="14763"/>
                  </a:lnTo>
                  <a:lnTo>
                    <a:pt x="16719" y="14882"/>
                  </a:lnTo>
                  <a:lnTo>
                    <a:pt x="16415" y="14652"/>
                  </a:lnTo>
                  <a:lnTo>
                    <a:pt x="15981" y="14587"/>
                  </a:lnTo>
                  <a:lnTo>
                    <a:pt x="16579" y="3158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29" name="Shape 1263">
              <a:extLst>
                <a:ext uri="{FF2B5EF4-FFF2-40B4-BE49-F238E27FC236}">
                  <a16:creationId xmlns:a16="http://schemas.microsoft.com/office/drawing/2014/main" id="{A0FA8367-41F2-7A44-BFB7-DEEA39419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051" y="9164925"/>
              <a:ext cx="67802" cy="836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252" y="0"/>
                  </a:moveTo>
                  <a:lnTo>
                    <a:pt x="0" y="6679"/>
                  </a:lnTo>
                  <a:lnTo>
                    <a:pt x="2125" y="19385"/>
                  </a:lnTo>
                  <a:lnTo>
                    <a:pt x="21600" y="21600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0" name="Shape 1264">
              <a:extLst>
                <a:ext uri="{FF2B5EF4-FFF2-40B4-BE49-F238E27FC236}">
                  <a16:creationId xmlns:a16="http://schemas.microsoft.com/office/drawing/2014/main" id="{4498A661-21A4-FD41-9893-FD42AA42A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142" y="9095909"/>
              <a:ext cx="143421" cy="15956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124" y="773"/>
                  </a:moveTo>
                  <a:lnTo>
                    <a:pt x="6211" y="0"/>
                  </a:lnTo>
                  <a:lnTo>
                    <a:pt x="0" y="5608"/>
                  </a:lnTo>
                  <a:lnTo>
                    <a:pt x="4085" y="13684"/>
                  </a:lnTo>
                  <a:lnTo>
                    <a:pt x="10213" y="21600"/>
                  </a:lnTo>
                  <a:lnTo>
                    <a:pt x="17845" y="18679"/>
                  </a:lnTo>
                  <a:lnTo>
                    <a:pt x="18784" y="9691"/>
                  </a:lnTo>
                  <a:lnTo>
                    <a:pt x="21600" y="3957"/>
                  </a:lnTo>
                  <a:lnTo>
                    <a:pt x="14124" y="77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1" name="Shape 1265">
              <a:extLst>
                <a:ext uri="{FF2B5EF4-FFF2-40B4-BE49-F238E27FC236}">
                  <a16:creationId xmlns:a16="http://schemas.microsoft.com/office/drawing/2014/main" id="{7E16A823-1A6F-8449-A8EF-71FE16C7C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242" y="9255152"/>
              <a:ext cx="190119" cy="15416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036" y="0"/>
                  </a:moveTo>
                  <a:lnTo>
                    <a:pt x="3949" y="7352"/>
                  </a:lnTo>
                  <a:lnTo>
                    <a:pt x="0" y="9182"/>
                  </a:lnTo>
                  <a:lnTo>
                    <a:pt x="4112" y="15083"/>
                  </a:lnTo>
                  <a:lnTo>
                    <a:pt x="7016" y="19433"/>
                  </a:lnTo>
                  <a:lnTo>
                    <a:pt x="11945" y="21600"/>
                  </a:lnTo>
                  <a:lnTo>
                    <a:pt x="17850" y="20744"/>
                  </a:lnTo>
                  <a:lnTo>
                    <a:pt x="21600" y="15665"/>
                  </a:lnTo>
                  <a:lnTo>
                    <a:pt x="19489" y="11914"/>
                  </a:lnTo>
                  <a:lnTo>
                    <a:pt x="13983" y="8017"/>
                  </a:lnTo>
                  <a:lnTo>
                    <a:pt x="11990" y="239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2" name="Shape 1266">
              <a:extLst>
                <a:ext uri="{FF2B5EF4-FFF2-40B4-BE49-F238E27FC236}">
                  <a16:creationId xmlns:a16="http://schemas.microsoft.com/office/drawing/2014/main" id="{A1514991-4614-7148-9CA5-BA059E764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843" y="9421513"/>
              <a:ext cx="239533" cy="72923"/>
            </a:xfrm>
            <a:custGeom>
              <a:avLst/>
              <a:gdLst>
                <a:gd name="T0" fmla="*/ 2147483646 w 21330"/>
                <a:gd name="T1" fmla="*/ 2147483646 h 19565"/>
                <a:gd name="T2" fmla="*/ 2147483646 w 21330"/>
                <a:gd name="T3" fmla="*/ 2147483646 h 19565"/>
                <a:gd name="T4" fmla="*/ 2147483646 w 21330"/>
                <a:gd name="T5" fmla="*/ 2147483646 h 19565"/>
                <a:gd name="T6" fmla="*/ 2147483646 w 21330"/>
                <a:gd name="T7" fmla="*/ 2147483646 h 1956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30" h="19565" extrusionOk="0">
                  <a:moveTo>
                    <a:pt x="12959" y="6242"/>
                  </a:moveTo>
                  <a:lnTo>
                    <a:pt x="9026" y="5474"/>
                  </a:lnTo>
                  <a:lnTo>
                    <a:pt x="4789" y="2248"/>
                  </a:lnTo>
                  <a:lnTo>
                    <a:pt x="0" y="8759"/>
                  </a:lnTo>
                  <a:lnTo>
                    <a:pt x="3804" y="14579"/>
                  </a:lnTo>
                  <a:lnTo>
                    <a:pt x="11183" y="17089"/>
                  </a:lnTo>
                  <a:lnTo>
                    <a:pt x="15302" y="19565"/>
                  </a:lnTo>
                  <a:lnTo>
                    <a:pt x="18796" y="13184"/>
                  </a:lnTo>
                  <a:cubicBezTo>
                    <a:pt x="20281" y="14141"/>
                    <a:pt x="21600" y="10167"/>
                    <a:pt x="21283" y="5691"/>
                  </a:cubicBezTo>
                  <a:cubicBezTo>
                    <a:pt x="20777" y="-1457"/>
                    <a:pt x="17466" y="-2035"/>
                    <a:pt x="16690" y="4888"/>
                  </a:cubicBezTo>
                  <a:lnTo>
                    <a:pt x="12959" y="6242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3" name="Shape 1267">
              <a:extLst>
                <a:ext uri="{FF2B5EF4-FFF2-40B4-BE49-F238E27FC236}">
                  <a16:creationId xmlns:a16="http://schemas.microsoft.com/office/drawing/2014/main" id="{525EE5D1-E046-8545-8006-11AF768B3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282" y="9491969"/>
              <a:ext cx="190412" cy="141469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11" y="4019"/>
                  </a:moveTo>
                  <a:lnTo>
                    <a:pt x="5336" y="2613"/>
                  </a:lnTo>
                  <a:lnTo>
                    <a:pt x="91" y="0"/>
                  </a:lnTo>
                  <a:lnTo>
                    <a:pt x="0" y="5744"/>
                  </a:lnTo>
                  <a:lnTo>
                    <a:pt x="3162" y="8899"/>
                  </a:lnTo>
                  <a:lnTo>
                    <a:pt x="6655" y="12174"/>
                  </a:lnTo>
                  <a:lnTo>
                    <a:pt x="9427" y="18286"/>
                  </a:lnTo>
                  <a:lnTo>
                    <a:pt x="12213" y="21600"/>
                  </a:lnTo>
                  <a:lnTo>
                    <a:pt x="18092" y="20171"/>
                  </a:lnTo>
                  <a:lnTo>
                    <a:pt x="21600" y="15092"/>
                  </a:lnTo>
                  <a:lnTo>
                    <a:pt x="10811" y="401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4" name="Shape 1268">
              <a:extLst>
                <a:ext uri="{FF2B5EF4-FFF2-40B4-BE49-F238E27FC236}">
                  <a16:creationId xmlns:a16="http://schemas.microsoft.com/office/drawing/2014/main" id="{65A24D4B-169B-464D-8CD9-38FFBCC7A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888" y="9512088"/>
              <a:ext cx="87720" cy="867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4269" y="4594"/>
                  </a:moveTo>
                  <a:lnTo>
                    <a:pt x="2240" y="0"/>
                  </a:lnTo>
                  <a:lnTo>
                    <a:pt x="0" y="10734"/>
                  </a:lnTo>
                  <a:lnTo>
                    <a:pt x="12481" y="21600"/>
                  </a:lnTo>
                  <a:lnTo>
                    <a:pt x="21600" y="17006"/>
                  </a:lnTo>
                  <a:lnTo>
                    <a:pt x="14269" y="459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5" name="Shape 1269">
              <a:extLst>
                <a:ext uri="{FF2B5EF4-FFF2-40B4-BE49-F238E27FC236}">
                  <a16:creationId xmlns:a16="http://schemas.microsoft.com/office/drawing/2014/main" id="{1C84CE44-BDAD-3240-A1C4-EEA16757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530" y="9621286"/>
              <a:ext cx="57539" cy="6303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1" y="0"/>
                  </a:moveTo>
                  <a:lnTo>
                    <a:pt x="0" y="15945"/>
                  </a:lnTo>
                  <a:lnTo>
                    <a:pt x="18834" y="21600"/>
                  </a:lnTo>
                  <a:lnTo>
                    <a:pt x="21600" y="3693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6" name="Shape 1270">
              <a:extLst>
                <a:ext uri="{FF2B5EF4-FFF2-40B4-BE49-F238E27FC236}">
                  <a16:creationId xmlns:a16="http://schemas.microsoft.com/office/drawing/2014/main" id="{141C2A0D-ED71-F248-96BF-C51A5EA0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495" y="9729724"/>
              <a:ext cx="393762" cy="43677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3683" y="0"/>
                  </a:moveTo>
                  <a:lnTo>
                    <a:pt x="3241" y="2088"/>
                  </a:lnTo>
                  <a:lnTo>
                    <a:pt x="4733" y="5464"/>
                  </a:lnTo>
                  <a:lnTo>
                    <a:pt x="2353" y="6845"/>
                  </a:lnTo>
                  <a:lnTo>
                    <a:pt x="0" y="7244"/>
                  </a:lnTo>
                  <a:lnTo>
                    <a:pt x="933" y="10271"/>
                  </a:lnTo>
                  <a:lnTo>
                    <a:pt x="2871" y="13812"/>
                  </a:lnTo>
                  <a:lnTo>
                    <a:pt x="3477" y="16118"/>
                  </a:lnTo>
                  <a:lnTo>
                    <a:pt x="3135" y="18734"/>
                  </a:lnTo>
                  <a:lnTo>
                    <a:pt x="5401" y="19659"/>
                  </a:lnTo>
                  <a:lnTo>
                    <a:pt x="6242" y="21600"/>
                  </a:lnTo>
                  <a:lnTo>
                    <a:pt x="8965" y="21292"/>
                  </a:lnTo>
                  <a:lnTo>
                    <a:pt x="10611" y="18214"/>
                  </a:lnTo>
                  <a:lnTo>
                    <a:pt x="14018" y="16363"/>
                  </a:lnTo>
                  <a:lnTo>
                    <a:pt x="16711" y="16208"/>
                  </a:lnTo>
                  <a:lnTo>
                    <a:pt x="20296" y="15078"/>
                  </a:lnTo>
                  <a:lnTo>
                    <a:pt x="21600" y="13638"/>
                  </a:lnTo>
                  <a:lnTo>
                    <a:pt x="21094" y="12006"/>
                  </a:lnTo>
                  <a:lnTo>
                    <a:pt x="19220" y="10779"/>
                  </a:lnTo>
                  <a:lnTo>
                    <a:pt x="16939" y="7231"/>
                  </a:lnTo>
                  <a:lnTo>
                    <a:pt x="14902" y="5233"/>
                  </a:lnTo>
                  <a:lnTo>
                    <a:pt x="13319" y="4519"/>
                  </a:lnTo>
                  <a:lnTo>
                    <a:pt x="11680" y="3137"/>
                  </a:lnTo>
                  <a:lnTo>
                    <a:pt x="10269" y="2110"/>
                  </a:lnTo>
                  <a:lnTo>
                    <a:pt x="7753" y="2110"/>
                  </a:lnTo>
                  <a:lnTo>
                    <a:pt x="6285" y="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7" name="Shape 1271">
              <a:extLst>
                <a:ext uri="{FF2B5EF4-FFF2-40B4-BE49-F238E27FC236}">
                  <a16:creationId xmlns:a16="http://schemas.microsoft.com/office/drawing/2014/main" id="{0C7328F8-23E7-654D-81CE-24FE166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677" y="9771880"/>
              <a:ext cx="250735" cy="2122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738" y="0"/>
                  </a:moveTo>
                  <a:lnTo>
                    <a:pt x="13452" y="3174"/>
                  </a:lnTo>
                  <a:lnTo>
                    <a:pt x="9660" y="5417"/>
                  </a:lnTo>
                  <a:lnTo>
                    <a:pt x="3225" y="8273"/>
                  </a:lnTo>
                  <a:lnTo>
                    <a:pt x="2944" y="13244"/>
                  </a:lnTo>
                  <a:lnTo>
                    <a:pt x="6318" y="16735"/>
                  </a:lnTo>
                  <a:lnTo>
                    <a:pt x="1684" y="18216"/>
                  </a:lnTo>
                  <a:cubicBezTo>
                    <a:pt x="1404" y="18780"/>
                    <a:pt x="1123" y="19344"/>
                    <a:pt x="842" y="19908"/>
                  </a:cubicBezTo>
                  <a:cubicBezTo>
                    <a:pt x="561" y="20472"/>
                    <a:pt x="281" y="21036"/>
                    <a:pt x="0" y="21600"/>
                  </a:cubicBezTo>
                  <a:lnTo>
                    <a:pt x="5853" y="21283"/>
                  </a:lnTo>
                  <a:lnTo>
                    <a:pt x="8516" y="19710"/>
                  </a:lnTo>
                  <a:lnTo>
                    <a:pt x="12300" y="13746"/>
                  </a:lnTo>
                  <a:lnTo>
                    <a:pt x="15344" y="11233"/>
                  </a:lnTo>
                  <a:lnTo>
                    <a:pt x="21600" y="9330"/>
                  </a:lnTo>
                  <a:lnTo>
                    <a:pt x="17693" y="6804"/>
                  </a:lnTo>
                  <a:lnTo>
                    <a:pt x="20021" y="2955"/>
                  </a:lnTo>
                  <a:lnTo>
                    <a:pt x="17738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8" name="Shape 1272">
              <a:extLst>
                <a:ext uri="{FF2B5EF4-FFF2-40B4-BE49-F238E27FC236}">
                  <a16:creationId xmlns:a16="http://schemas.microsoft.com/office/drawing/2014/main" id="{91295630-123F-424D-A682-38F05C283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109" y="9470966"/>
              <a:ext cx="76661" cy="62614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533" y="1032"/>
                  </a:lnTo>
                  <a:lnTo>
                    <a:pt x="0" y="21600"/>
                  </a:lnTo>
                  <a:lnTo>
                    <a:pt x="17000" y="204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39" name="Shape 1273">
              <a:extLst>
                <a:ext uri="{FF2B5EF4-FFF2-40B4-BE49-F238E27FC236}">
                  <a16:creationId xmlns:a16="http://schemas.microsoft.com/office/drawing/2014/main" id="{5001EA0F-3210-AC4A-A02A-76825A0AA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03" y="8799784"/>
              <a:ext cx="134579" cy="170902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723" y="0"/>
                  </a:moveTo>
                  <a:lnTo>
                    <a:pt x="3326" y="2981"/>
                  </a:lnTo>
                  <a:lnTo>
                    <a:pt x="0" y="6656"/>
                  </a:lnTo>
                  <a:lnTo>
                    <a:pt x="7004" y="9151"/>
                  </a:lnTo>
                  <a:lnTo>
                    <a:pt x="11321" y="15031"/>
                  </a:lnTo>
                  <a:lnTo>
                    <a:pt x="16324" y="21600"/>
                  </a:lnTo>
                  <a:lnTo>
                    <a:pt x="21600" y="20828"/>
                  </a:lnTo>
                  <a:lnTo>
                    <a:pt x="19098" y="10859"/>
                  </a:lnTo>
                  <a:lnTo>
                    <a:pt x="15928" y="7869"/>
                  </a:lnTo>
                  <a:lnTo>
                    <a:pt x="8485" y="5144"/>
                  </a:lnTo>
                  <a:lnTo>
                    <a:pt x="772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0" name="Shape 1274">
              <a:extLst>
                <a:ext uri="{FF2B5EF4-FFF2-40B4-BE49-F238E27FC236}">
                  <a16:creationId xmlns:a16="http://schemas.microsoft.com/office/drawing/2014/main" id="{FA2A17D2-5BC9-0D46-8E64-2F9B4EA80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252" y="9027680"/>
              <a:ext cx="72114" cy="13254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177" y="0"/>
                  </a:moveTo>
                  <a:lnTo>
                    <a:pt x="0" y="10760"/>
                  </a:lnTo>
                  <a:lnTo>
                    <a:pt x="7667" y="14695"/>
                  </a:lnTo>
                  <a:lnTo>
                    <a:pt x="11365" y="21600"/>
                  </a:lnTo>
                  <a:lnTo>
                    <a:pt x="21600" y="20604"/>
                  </a:lnTo>
                  <a:lnTo>
                    <a:pt x="20666" y="14018"/>
                  </a:lnTo>
                  <a:lnTo>
                    <a:pt x="10081" y="8979"/>
                  </a:lnTo>
                  <a:lnTo>
                    <a:pt x="5177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1" name="Shape 1275">
              <a:extLst>
                <a:ext uri="{FF2B5EF4-FFF2-40B4-BE49-F238E27FC236}">
                  <a16:creationId xmlns:a16="http://schemas.microsoft.com/office/drawing/2014/main" id="{08813009-6877-EF48-9BB5-D651D39C1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576" y="9595624"/>
              <a:ext cx="59180" cy="35803"/>
            </a:xfrm>
            <a:custGeom>
              <a:avLst/>
              <a:gdLst>
                <a:gd name="T0" fmla="*/ 2147483646 w 21600"/>
                <a:gd name="T1" fmla="*/ 7685794 h 21600"/>
                <a:gd name="T2" fmla="*/ 2147483646 w 21600"/>
                <a:gd name="T3" fmla="*/ 7685794 h 21600"/>
                <a:gd name="T4" fmla="*/ 2147483646 w 21600"/>
                <a:gd name="T5" fmla="*/ 7685794 h 21600"/>
                <a:gd name="T6" fmla="*/ 2147483646 w 21600"/>
                <a:gd name="T7" fmla="*/ 768579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148" y="0"/>
                  </a:moveTo>
                  <a:lnTo>
                    <a:pt x="0" y="19739"/>
                  </a:lnTo>
                  <a:lnTo>
                    <a:pt x="21600" y="21600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2" name="Shape 1276">
              <a:extLst>
                <a:ext uri="{FF2B5EF4-FFF2-40B4-BE49-F238E27FC236}">
                  <a16:creationId xmlns:a16="http://schemas.microsoft.com/office/drawing/2014/main" id="{7F234F70-8247-4B4E-AB9E-91CEAAF0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497" y="9931300"/>
              <a:ext cx="132427" cy="8435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529"/>
                  </a:moveTo>
                  <a:lnTo>
                    <a:pt x="2543" y="9682"/>
                  </a:lnTo>
                  <a:cubicBezTo>
                    <a:pt x="4239" y="9167"/>
                    <a:pt x="5936" y="8652"/>
                    <a:pt x="7632" y="8137"/>
                  </a:cubicBezTo>
                  <a:cubicBezTo>
                    <a:pt x="9329" y="7623"/>
                    <a:pt x="11025" y="7108"/>
                    <a:pt x="12721" y="6593"/>
                  </a:cubicBezTo>
                  <a:lnTo>
                    <a:pt x="12721" y="16841"/>
                  </a:lnTo>
                  <a:lnTo>
                    <a:pt x="17404" y="21600"/>
                  </a:lnTo>
                  <a:lnTo>
                    <a:pt x="21600" y="14609"/>
                  </a:lnTo>
                  <a:lnTo>
                    <a:pt x="15622" y="0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3" name="Shape 1277">
              <a:extLst>
                <a:ext uri="{FF2B5EF4-FFF2-40B4-BE49-F238E27FC236}">
                  <a16:creationId xmlns:a16="http://schemas.microsoft.com/office/drawing/2014/main" id="{462380D9-6664-F041-BD07-F5321908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410" y="10025815"/>
              <a:ext cx="119903" cy="39248"/>
            </a:xfrm>
            <a:custGeom>
              <a:avLst/>
              <a:gdLst>
                <a:gd name="T0" fmla="*/ 2147483646 w 21600"/>
                <a:gd name="T1" fmla="*/ 25368432 h 21600"/>
                <a:gd name="T2" fmla="*/ 2147483646 w 21600"/>
                <a:gd name="T3" fmla="*/ 25368432 h 21600"/>
                <a:gd name="T4" fmla="*/ 2147483646 w 21600"/>
                <a:gd name="T5" fmla="*/ 25368432 h 21600"/>
                <a:gd name="T6" fmla="*/ 2147483646 w 21600"/>
                <a:gd name="T7" fmla="*/ 2536843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6991" y="0"/>
                  </a:moveTo>
                  <a:lnTo>
                    <a:pt x="13008" y="7098"/>
                  </a:lnTo>
                  <a:lnTo>
                    <a:pt x="21600" y="2793"/>
                  </a:lnTo>
                  <a:lnTo>
                    <a:pt x="21600" y="21600"/>
                  </a:lnTo>
                  <a:lnTo>
                    <a:pt x="0" y="5789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4" name="Shape 1278">
              <a:extLst>
                <a:ext uri="{FF2B5EF4-FFF2-40B4-BE49-F238E27FC236}">
                  <a16:creationId xmlns:a16="http://schemas.microsoft.com/office/drawing/2014/main" id="{79818EA3-D24F-0047-B6E7-FD789BE4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022" y="9995349"/>
              <a:ext cx="67076" cy="35803"/>
            </a:xfrm>
            <a:custGeom>
              <a:avLst/>
              <a:gdLst>
                <a:gd name="T0" fmla="*/ 2147483646 w 21600"/>
                <a:gd name="T1" fmla="*/ 7685794 h 21600"/>
                <a:gd name="T2" fmla="*/ 2147483646 w 21600"/>
                <a:gd name="T3" fmla="*/ 7685794 h 21600"/>
                <a:gd name="T4" fmla="*/ 2147483646 w 21600"/>
                <a:gd name="T5" fmla="*/ 7685794 h 21600"/>
                <a:gd name="T6" fmla="*/ 2147483646 w 21600"/>
                <a:gd name="T7" fmla="*/ 768579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521" y="21600"/>
                  </a:lnTo>
                  <a:lnTo>
                    <a:pt x="21600" y="7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5" name="Shape 1279">
              <a:extLst>
                <a:ext uri="{FF2B5EF4-FFF2-40B4-BE49-F238E27FC236}">
                  <a16:creationId xmlns:a16="http://schemas.microsoft.com/office/drawing/2014/main" id="{13DB60BD-8BEC-8E4A-8C1B-78C4E52D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3" y="9811165"/>
              <a:ext cx="171092" cy="1181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736" y="0"/>
                  </a:moveTo>
                  <a:lnTo>
                    <a:pt x="5410" y="8595"/>
                  </a:lnTo>
                  <a:lnTo>
                    <a:pt x="13037" y="10499"/>
                  </a:lnTo>
                  <a:lnTo>
                    <a:pt x="17450" y="11640"/>
                  </a:lnTo>
                  <a:lnTo>
                    <a:pt x="21600" y="15443"/>
                  </a:lnTo>
                  <a:lnTo>
                    <a:pt x="17548" y="21600"/>
                  </a:lnTo>
                  <a:lnTo>
                    <a:pt x="9037" y="16109"/>
                  </a:lnTo>
                  <a:lnTo>
                    <a:pt x="0" y="8574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6" name="Shape 1280">
              <a:extLst>
                <a:ext uri="{FF2B5EF4-FFF2-40B4-BE49-F238E27FC236}">
                  <a16:creationId xmlns:a16="http://schemas.microsoft.com/office/drawing/2014/main" id="{CD79F27F-02B2-2841-8095-19ED82FC3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47" y="9694353"/>
              <a:ext cx="35797" cy="75599"/>
            </a:xfrm>
            <a:custGeom>
              <a:avLst/>
              <a:gdLst>
                <a:gd name="T0" fmla="*/ 7685794 w 21600"/>
                <a:gd name="T1" fmla="*/ 2147483646 h 21600"/>
                <a:gd name="T2" fmla="*/ 7685794 w 21600"/>
                <a:gd name="T3" fmla="*/ 2147483646 h 21600"/>
                <a:gd name="T4" fmla="*/ 7685794 w 21600"/>
                <a:gd name="T5" fmla="*/ 2147483646 h 21600"/>
                <a:gd name="T6" fmla="*/ 7685794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58" y="0"/>
                  </a:moveTo>
                  <a:lnTo>
                    <a:pt x="0" y="11365"/>
                  </a:lnTo>
                  <a:lnTo>
                    <a:pt x="15706" y="21600"/>
                  </a:lnTo>
                  <a:lnTo>
                    <a:pt x="21600" y="7452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7" name="Shape 1281">
              <a:extLst>
                <a:ext uri="{FF2B5EF4-FFF2-40B4-BE49-F238E27FC236}">
                  <a16:creationId xmlns:a16="http://schemas.microsoft.com/office/drawing/2014/main" id="{C1206C1D-5CFB-B247-AF30-2BED39553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740" y="9600924"/>
              <a:ext cx="58937" cy="43947"/>
            </a:xfrm>
            <a:custGeom>
              <a:avLst/>
              <a:gdLst>
                <a:gd name="T0" fmla="*/ 2147483646 w 21600"/>
                <a:gd name="T1" fmla="*/ 110368294 h 21600"/>
                <a:gd name="T2" fmla="*/ 2147483646 w 21600"/>
                <a:gd name="T3" fmla="*/ 110368294 h 21600"/>
                <a:gd name="T4" fmla="*/ 2147483646 w 21600"/>
                <a:gd name="T5" fmla="*/ 110368294 h 21600"/>
                <a:gd name="T6" fmla="*/ 2147483646 w 21600"/>
                <a:gd name="T7" fmla="*/ 11036829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357" y="21600"/>
                  </a:lnTo>
                  <a:lnTo>
                    <a:pt x="21600" y="8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8" name="Shape 1282">
              <a:extLst>
                <a:ext uri="{FF2B5EF4-FFF2-40B4-BE49-F238E27FC236}">
                  <a16:creationId xmlns:a16="http://schemas.microsoft.com/office/drawing/2014/main" id="{218A4AF6-143C-D24E-A8A6-D4474C4D0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886" y="9709198"/>
              <a:ext cx="38990" cy="39510"/>
            </a:xfrm>
            <a:custGeom>
              <a:avLst/>
              <a:gdLst>
                <a:gd name="T0" fmla="*/ 23338449 w 21600"/>
                <a:gd name="T1" fmla="*/ 27660313 h 21600"/>
                <a:gd name="T2" fmla="*/ 23338449 w 21600"/>
                <a:gd name="T3" fmla="*/ 27660313 h 21600"/>
                <a:gd name="T4" fmla="*/ 23338449 w 21600"/>
                <a:gd name="T5" fmla="*/ 27660313 h 21600"/>
                <a:gd name="T6" fmla="*/ 23338449 w 21600"/>
                <a:gd name="T7" fmla="*/ 27660313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384" y="21600"/>
                  </a:lnTo>
                  <a:lnTo>
                    <a:pt x="21600" y="14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  <p:sp>
          <p:nvSpPr>
            <p:cNvPr id="149" name="Shape 1283">
              <a:extLst>
                <a:ext uri="{FF2B5EF4-FFF2-40B4-BE49-F238E27FC236}">
                  <a16:creationId xmlns:a16="http://schemas.microsoft.com/office/drawing/2014/main" id="{2C3D7D04-F146-2043-BBD3-90117527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537" y="9998455"/>
              <a:ext cx="62047" cy="42094"/>
            </a:xfrm>
            <a:custGeom>
              <a:avLst/>
              <a:gdLst>
                <a:gd name="T0" fmla="*/ 2147483646 w 21600"/>
                <a:gd name="T1" fmla="*/ 63035866 h 21600"/>
                <a:gd name="T2" fmla="*/ 2147483646 w 21600"/>
                <a:gd name="T3" fmla="*/ 63035866 h 21600"/>
                <a:gd name="T4" fmla="*/ 2147483646 w 21600"/>
                <a:gd name="T5" fmla="*/ 63035866 h 21600"/>
                <a:gd name="T6" fmla="*/ 2147483646 w 21600"/>
                <a:gd name="T7" fmla="*/ 630358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lnTo>
                    <a:pt x="0" y="19140"/>
                  </a:lnTo>
                  <a:lnTo>
                    <a:pt x="21600" y="2160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ru-RU"/>
            </a:p>
          </p:txBody>
        </p:sp>
      </p:grpSp>
      <p:grpSp>
        <p:nvGrpSpPr>
          <p:cNvPr id="157" name="Группа 180">
            <a:extLst>
              <a:ext uri="{FF2B5EF4-FFF2-40B4-BE49-F238E27FC236}">
                <a16:creationId xmlns:a16="http://schemas.microsoft.com/office/drawing/2014/main" id="{4DBF1CEC-BDDB-A543-A11F-5E7B46054C59}"/>
              </a:ext>
            </a:extLst>
          </p:cNvPr>
          <p:cNvGrpSpPr>
            <a:grpSpLocks/>
          </p:cNvGrpSpPr>
          <p:nvPr/>
        </p:nvGrpSpPr>
        <p:grpSpPr bwMode="auto">
          <a:xfrm>
            <a:off x="9694937" y="5416349"/>
            <a:ext cx="2519515" cy="2519638"/>
            <a:chOff x="21285852" y="3689648"/>
            <a:chExt cx="2519646" cy="2519646"/>
          </a:xfrm>
        </p:grpSpPr>
        <p:sp>
          <p:nvSpPr>
            <p:cNvPr id="158" name="Shape 276">
              <a:extLst>
                <a:ext uri="{FF2B5EF4-FFF2-40B4-BE49-F238E27FC236}">
                  <a16:creationId xmlns:a16="http://schemas.microsoft.com/office/drawing/2014/main" id="{0A1D321C-3D85-7A45-A854-1220D2CAF120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9" name="Shape 277">
              <a:extLst>
                <a:ext uri="{FF2B5EF4-FFF2-40B4-BE49-F238E27FC236}">
                  <a16:creationId xmlns:a16="http://schemas.microsoft.com/office/drawing/2014/main" id="{B5BD383D-AE69-1949-B255-6F414691D238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60" name="Группа 183">
            <a:extLst>
              <a:ext uri="{FF2B5EF4-FFF2-40B4-BE49-F238E27FC236}">
                <a16:creationId xmlns:a16="http://schemas.microsoft.com/office/drawing/2014/main" id="{DABC254D-D605-6D4A-A322-81955C389D11}"/>
              </a:ext>
            </a:extLst>
          </p:cNvPr>
          <p:cNvGrpSpPr>
            <a:grpSpLocks/>
          </p:cNvGrpSpPr>
          <p:nvPr/>
        </p:nvGrpSpPr>
        <p:grpSpPr bwMode="auto">
          <a:xfrm>
            <a:off x="6841422" y="8662820"/>
            <a:ext cx="1795009" cy="1795097"/>
            <a:chOff x="21285852" y="3689648"/>
            <a:chExt cx="2519646" cy="2519646"/>
          </a:xfrm>
        </p:grpSpPr>
        <p:sp>
          <p:nvSpPr>
            <p:cNvPr id="161" name="Shape 276">
              <a:extLst>
                <a:ext uri="{FF2B5EF4-FFF2-40B4-BE49-F238E27FC236}">
                  <a16:creationId xmlns:a16="http://schemas.microsoft.com/office/drawing/2014/main" id="{7B00141A-10D0-3443-9AE5-62A0478BD91F}"/>
                </a:ext>
              </a:extLst>
            </p:cNvPr>
            <p:cNvSpPr/>
            <p:nvPr/>
          </p:nvSpPr>
          <p:spPr>
            <a:xfrm>
              <a:off x="21284858" y="3689136"/>
              <a:ext cx="2520283" cy="2520158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2" name="Shape 277">
              <a:extLst>
                <a:ext uri="{FF2B5EF4-FFF2-40B4-BE49-F238E27FC236}">
                  <a16:creationId xmlns:a16="http://schemas.microsoft.com/office/drawing/2014/main" id="{4204FA7D-3984-B049-9DCF-B54D8DE6735F}"/>
                </a:ext>
              </a:extLst>
            </p:cNvPr>
            <p:cNvSpPr/>
            <p:nvPr/>
          </p:nvSpPr>
          <p:spPr>
            <a:xfrm>
              <a:off x="21284858" y="3689136"/>
              <a:ext cx="2520283" cy="2520158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63" name="Группа 186">
            <a:extLst>
              <a:ext uri="{FF2B5EF4-FFF2-40B4-BE49-F238E27FC236}">
                <a16:creationId xmlns:a16="http://schemas.microsoft.com/office/drawing/2014/main" id="{EE983FFD-8D34-104D-907D-00FA56F8B0D4}"/>
              </a:ext>
            </a:extLst>
          </p:cNvPr>
          <p:cNvGrpSpPr>
            <a:grpSpLocks/>
          </p:cNvGrpSpPr>
          <p:nvPr/>
        </p:nvGrpSpPr>
        <p:grpSpPr bwMode="auto">
          <a:xfrm>
            <a:off x="8044582" y="8332511"/>
            <a:ext cx="981375" cy="981423"/>
            <a:chOff x="21285852" y="3689648"/>
            <a:chExt cx="2519646" cy="2519646"/>
          </a:xfrm>
        </p:grpSpPr>
        <p:sp>
          <p:nvSpPr>
            <p:cNvPr id="164" name="Shape 276">
              <a:extLst>
                <a:ext uri="{FF2B5EF4-FFF2-40B4-BE49-F238E27FC236}">
                  <a16:creationId xmlns:a16="http://schemas.microsoft.com/office/drawing/2014/main" id="{839D485B-185D-FF49-BBF6-CE38D6B72913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5" name="Shape 277">
              <a:extLst>
                <a:ext uri="{FF2B5EF4-FFF2-40B4-BE49-F238E27FC236}">
                  <a16:creationId xmlns:a16="http://schemas.microsoft.com/office/drawing/2014/main" id="{7A05330B-C507-834D-9CA2-466C6A730C1C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66" name="Группа 189">
            <a:extLst>
              <a:ext uri="{FF2B5EF4-FFF2-40B4-BE49-F238E27FC236}">
                <a16:creationId xmlns:a16="http://schemas.microsoft.com/office/drawing/2014/main" id="{D141BC39-5F9F-9948-826D-8B30F547D69B}"/>
              </a:ext>
            </a:extLst>
          </p:cNvPr>
          <p:cNvGrpSpPr>
            <a:grpSpLocks/>
          </p:cNvGrpSpPr>
          <p:nvPr/>
        </p:nvGrpSpPr>
        <p:grpSpPr bwMode="auto">
          <a:xfrm>
            <a:off x="2684286" y="2609528"/>
            <a:ext cx="2450895" cy="2451018"/>
            <a:chOff x="20388657" y="865795"/>
            <a:chExt cx="2451023" cy="2451025"/>
          </a:xfrm>
        </p:grpSpPr>
        <p:sp>
          <p:nvSpPr>
            <p:cNvPr id="167" name="Shape 270">
              <a:extLst>
                <a:ext uri="{FF2B5EF4-FFF2-40B4-BE49-F238E27FC236}">
                  <a16:creationId xmlns:a16="http://schemas.microsoft.com/office/drawing/2014/main" id="{829B5F96-1612-A84D-AA14-957D0F38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68" name="Shape 271">
              <a:extLst>
                <a:ext uri="{FF2B5EF4-FFF2-40B4-BE49-F238E27FC236}">
                  <a16:creationId xmlns:a16="http://schemas.microsoft.com/office/drawing/2014/main" id="{EA5D03DF-F0BD-2945-B08B-3C1A42C1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69" name="Группа 192">
            <a:extLst>
              <a:ext uri="{FF2B5EF4-FFF2-40B4-BE49-F238E27FC236}">
                <a16:creationId xmlns:a16="http://schemas.microsoft.com/office/drawing/2014/main" id="{FDDE819F-CBE5-A44E-97AB-B755EEDB0AEC}"/>
              </a:ext>
            </a:extLst>
          </p:cNvPr>
          <p:cNvGrpSpPr>
            <a:grpSpLocks/>
          </p:cNvGrpSpPr>
          <p:nvPr/>
        </p:nvGrpSpPr>
        <p:grpSpPr bwMode="auto">
          <a:xfrm>
            <a:off x="3991633" y="6283245"/>
            <a:ext cx="1746122" cy="1746209"/>
            <a:chOff x="20388657" y="865795"/>
            <a:chExt cx="2451023" cy="2451025"/>
          </a:xfrm>
        </p:grpSpPr>
        <p:sp>
          <p:nvSpPr>
            <p:cNvPr id="170" name="Shape 270">
              <a:extLst>
                <a:ext uri="{FF2B5EF4-FFF2-40B4-BE49-F238E27FC236}">
                  <a16:creationId xmlns:a16="http://schemas.microsoft.com/office/drawing/2014/main" id="{971A11AD-BB0D-0943-BC96-9F01EFAF7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71" name="Shape 271">
              <a:extLst>
                <a:ext uri="{FF2B5EF4-FFF2-40B4-BE49-F238E27FC236}">
                  <a16:creationId xmlns:a16="http://schemas.microsoft.com/office/drawing/2014/main" id="{C945A58E-73FA-644E-BAD5-FE23A4A5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72" name="Группа 195">
            <a:extLst>
              <a:ext uri="{FF2B5EF4-FFF2-40B4-BE49-F238E27FC236}">
                <a16:creationId xmlns:a16="http://schemas.microsoft.com/office/drawing/2014/main" id="{0330860E-38EA-F144-9216-B298CCE9675F}"/>
              </a:ext>
            </a:extLst>
          </p:cNvPr>
          <p:cNvGrpSpPr>
            <a:grpSpLocks/>
          </p:cNvGrpSpPr>
          <p:nvPr/>
        </p:nvGrpSpPr>
        <p:grpSpPr bwMode="auto">
          <a:xfrm>
            <a:off x="5278954" y="7399538"/>
            <a:ext cx="954647" cy="954695"/>
            <a:chOff x="20388657" y="865795"/>
            <a:chExt cx="2451023" cy="2451025"/>
          </a:xfrm>
        </p:grpSpPr>
        <p:sp>
          <p:nvSpPr>
            <p:cNvPr id="173" name="Shape 270">
              <a:extLst>
                <a:ext uri="{FF2B5EF4-FFF2-40B4-BE49-F238E27FC236}">
                  <a16:creationId xmlns:a16="http://schemas.microsoft.com/office/drawing/2014/main" id="{C35B03B2-0096-C74F-AF62-7D360EBD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74" name="Shape 271">
              <a:extLst>
                <a:ext uri="{FF2B5EF4-FFF2-40B4-BE49-F238E27FC236}">
                  <a16:creationId xmlns:a16="http://schemas.microsoft.com/office/drawing/2014/main" id="{B9D567E1-A3D1-904F-A10C-CAE53914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75" name="Группа 180">
            <a:extLst>
              <a:ext uri="{FF2B5EF4-FFF2-40B4-BE49-F238E27FC236}">
                <a16:creationId xmlns:a16="http://schemas.microsoft.com/office/drawing/2014/main" id="{934BA1DF-7D90-4B48-9D8D-27F4353CEE88}"/>
              </a:ext>
            </a:extLst>
          </p:cNvPr>
          <p:cNvGrpSpPr>
            <a:grpSpLocks/>
          </p:cNvGrpSpPr>
          <p:nvPr/>
        </p:nvGrpSpPr>
        <p:grpSpPr bwMode="auto">
          <a:xfrm>
            <a:off x="1127083" y="5345724"/>
            <a:ext cx="2519515" cy="2519638"/>
            <a:chOff x="21285852" y="3689648"/>
            <a:chExt cx="2519646" cy="2519646"/>
          </a:xfrm>
        </p:grpSpPr>
        <p:sp>
          <p:nvSpPr>
            <p:cNvPr id="176" name="Shape 276">
              <a:extLst>
                <a:ext uri="{FF2B5EF4-FFF2-40B4-BE49-F238E27FC236}">
                  <a16:creationId xmlns:a16="http://schemas.microsoft.com/office/drawing/2014/main" id="{CD99235B-B318-2F41-ABE2-B79BF0B6AE34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7" name="Shape 277">
              <a:extLst>
                <a:ext uri="{FF2B5EF4-FFF2-40B4-BE49-F238E27FC236}">
                  <a16:creationId xmlns:a16="http://schemas.microsoft.com/office/drawing/2014/main" id="{79941437-94C0-DB47-B262-E4B7525FA97A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78" name="Группа 186">
            <a:extLst>
              <a:ext uri="{FF2B5EF4-FFF2-40B4-BE49-F238E27FC236}">
                <a16:creationId xmlns:a16="http://schemas.microsoft.com/office/drawing/2014/main" id="{E9F8BEB3-31C0-1747-9260-C8CC8768FDB0}"/>
              </a:ext>
            </a:extLst>
          </p:cNvPr>
          <p:cNvGrpSpPr>
            <a:grpSpLocks/>
          </p:cNvGrpSpPr>
          <p:nvPr/>
        </p:nvGrpSpPr>
        <p:grpSpPr bwMode="auto">
          <a:xfrm>
            <a:off x="2978212" y="5362570"/>
            <a:ext cx="981375" cy="981423"/>
            <a:chOff x="21285852" y="3689648"/>
            <a:chExt cx="2519646" cy="2519646"/>
          </a:xfrm>
        </p:grpSpPr>
        <p:sp>
          <p:nvSpPr>
            <p:cNvPr id="179" name="Shape 276">
              <a:extLst>
                <a:ext uri="{FF2B5EF4-FFF2-40B4-BE49-F238E27FC236}">
                  <a16:creationId xmlns:a16="http://schemas.microsoft.com/office/drawing/2014/main" id="{3FAAB7B5-DF07-9A40-8387-EFE3D381CB18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0" name="Shape 277">
              <a:extLst>
                <a:ext uri="{FF2B5EF4-FFF2-40B4-BE49-F238E27FC236}">
                  <a16:creationId xmlns:a16="http://schemas.microsoft.com/office/drawing/2014/main" id="{0791C096-A596-8047-8F24-F42717287285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0669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99E6059-73A5-A148-A19A-293DDBB35D95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68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A9BA3BE-7C26-DE48-B89E-8156F9331F3F}"/>
              </a:ext>
            </a:extLst>
          </p:cNvPr>
          <p:cNvGrpSpPr>
            <a:grpSpLocks/>
          </p:cNvGrpSpPr>
          <p:nvPr/>
        </p:nvGrpSpPr>
        <p:grpSpPr bwMode="auto">
          <a:xfrm>
            <a:off x="2279893" y="2825552"/>
            <a:ext cx="8013896" cy="7155487"/>
            <a:chOff x="2759075" y="2864132"/>
            <a:chExt cx="8013626" cy="7155842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block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244" name="Rectangle 1">
              <a:extLst>
                <a:ext uri="{FF2B5EF4-FFF2-40B4-BE49-F238E27FC236}">
                  <a16:creationId xmlns:a16="http://schemas.microsoft.com/office/drawing/2014/main" id="{57F1D4DA-2BD2-3E4D-A1EB-196A2718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6" y="5273824"/>
              <a:ext cx="7994575" cy="47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aliquip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comodo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consequat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aute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irue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dolor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repreherit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in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voluptate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esse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cillum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eu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fugiat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nulla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ullamco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A549AA9-0FC2-6344-B53A-C251BACB1FDC}"/>
              </a:ext>
            </a:extLst>
          </p:cNvPr>
          <p:cNvGrpSpPr/>
          <p:nvPr/>
        </p:nvGrpSpPr>
        <p:grpSpPr>
          <a:xfrm>
            <a:off x="11721815" y="2465388"/>
            <a:ext cx="10818812" cy="8831262"/>
            <a:chOff x="11876983" y="2465388"/>
            <a:chExt cx="10818812" cy="8831262"/>
          </a:xfrm>
        </p:grpSpPr>
        <p:sp>
          <p:nvSpPr>
            <p:cNvPr id="151" name="Shape 172">
              <a:extLst>
                <a:ext uri="{FF2B5EF4-FFF2-40B4-BE49-F238E27FC236}">
                  <a16:creationId xmlns:a16="http://schemas.microsoft.com/office/drawing/2014/main" id="{F570A8FD-70AF-9241-8856-0799F51B35B2}"/>
                </a:ext>
              </a:extLst>
            </p:cNvPr>
            <p:cNvSpPr/>
            <p:nvPr/>
          </p:nvSpPr>
          <p:spPr bwMode="auto">
            <a:xfrm>
              <a:off x="11876983" y="3260725"/>
              <a:ext cx="4294187" cy="326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" y="10407"/>
                  </a:moveTo>
                  <a:lnTo>
                    <a:pt x="164" y="11008"/>
                  </a:lnTo>
                  <a:lnTo>
                    <a:pt x="61" y="11323"/>
                  </a:lnTo>
                  <a:lnTo>
                    <a:pt x="135" y="11652"/>
                  </a:lnTo>
                  <a:lnTo>
                    <a:pt x="362" y="11745"/>
                  </a:lnTo>
                  <a:lnTo>
                    <a:pt x="700" y="11874"/>
                  </a:lnTo>
                  <a:lnTo>
                    <a:pt x="935" y="12168"/>
                  </a:lnTo>
                  <a:lnTo>
                    <a:pt x="863" y="12472"/>
                  </a:lnTo>
                  <a:lnTo>
                    <a:pt x="783" y="12805"/>
                  </a:lnTo>
                  <a:lnTo>
                    <a:pt x="780" y="13174"/>
                  </a:lnTo>
                  <a:lnTo>
                    <a:pt x="679" y="13384"/>
                  </a:lnTo>
                  <a:lnTo>
                    <a:pt x="674" y="13701"/>
                  </a:lnTo>
                  <a:lnTo>
                    <a:pt x="725" y="14032"/>
                  </a:lnTo>
                  <a:lnTo>
                    <a:pt x="612" y="14189"/>
                  </a:lnTo>
                  <a:lnTo>
                    <a:pt x="370" y="14035"/>
                  </a:lnTo>
                  <a:lnTo>
                    <a:pt x="134" y="13961"/>
                  </a:lnTo>
                  <a:lnTo>
                    <a:pt x="0" y="14089"/>
                  </a:lnTo>
                  <a:lnTo>
                    <a:pt x="72" y="14311"/>
                  </a:lnTo>
                  <a:lnTo>
                    <a:pt x="322" y="14445"/>
                  </a:lnTo>
                  <a:lnTo>
                    <a:pt x="618" y="14670"/>
                  </a:lnTo>
                  <a:lnTo>
                    <a:pt x="827" y="14901"/>
                  </a:lnTo>
                  <a:lnTo>
                    <a:pt x="967" y="15171"/>
                  </a:lnTo>
                  <a:lnTo>
                    <a:pt x="1152" y="15486"/>
                  </a:lnTo>
                  <a:lnTo>
                    <a:pt x="1177" y="15784"/>
                  </a:lnTo>
                  <a:lnTo>
                    <a:pt x="1062" y="16015"/>
                  </a:lnTo>
                  <a:lnTo>
                    <a:pt x="909" y="16283"/>
                  </a:lnTo>
                  <a:lnTo>
                    <a:pt x="986" y="16480"/>
                  </a:lnTo>
                  <a:lnTo>
                    <a:pt x="1110" y="16687"/>
                  </a:lnTo>
                  <a:lnTo>
                    <a:pt x="1100" y="16922"/>
                  </a:lnTo>
                  <a:lnTo>
                    <a:pt x="1396" y="16923"/>
                  </a:lnTo>
                  <a:lnTo>
                    <a:pt x="1447" y="17171"/>
                  </a:lnTo>
                  <a:lnTo>
                    <a:pt x="1673" y="17482"/>
                  </a:lnTo>
                  <a:lnTo>
                    <a:pt x="2086" y="17851"/>
                  </a:lnTo>
                  <a:lnTo>
                    <a:pt x="2687" y="18176"/>
                  </a:lnTo>
                  <a:lnTo>
                    <a:pt x="2505" y="18441"/>
                  </a:lnTo>
                  <a:lnTo>
                    <a:pt x="2555" y="18705"/>
                  </a:lnTo>
                  <a:lnTo>
                    <a:pt x="2542" y="19058"/>
                  </a:lnTo>
                  <a:lnTo>
                    <a:pt x="2517" y="19467"/>
                  </a:lnTo>
                  <a:lnTo>
                    <a:pt x="2635" y="19697"/>
                  </a:lnTo>
                  <a:lnTo>
                    <a:pt x="2819" y="19888"/>
                  </a:lnTo>
                  <a:lnTo>
                    <a:pt x="3017" y="19997"/>
                  </a:lnTo>
                  <a:lnTo>
                    <a:pt x="3028" y="20210"/>
                  </a:lnTo>
                  <a:lnTo>
                    <a:pt x="3427" y="20312"/>
                  </a:lnTo>
                  <a:lnTo>
                    <a:pt x="3882" y="20382"/>
                  </a:lnTo>
                  <a:lnTo>
                    <a:pt x="4127" y="20283"/>
                  </a:lnTo>
                  <a:lnTo>
                    <a:pt x="4226" y="19885"/>
                  </a:lnTo>
                  <a:lnTo>
                    <a:pt x="4455" y="19623"/>
                  </a:lnTo>
                  <a:lnTo>
                    <a:pt x="4746" y="19335"/>
                  </a:lnTo>
                  <a:lnTo>
                    <a:pt x="4912" y="19149"/>
                  </a:lnTo>
                  <a:lnTo>
                    <a:pt x="5096" y="19339"/>
                  </a:lnTo>
                  <a:lnTo>
                    <a:pt x="5316" y="19516"/>
                  </a:lnTo>
                  <a:lnTo>
                    <a:pt x="5553" y="19501"/>
                  </a:lnTo>
                  <a:lnTo>
                    <a:pt x="5693" y="19704"/>
                  </a:lnTo>
                  <a:lnTo>
                    <a:pt x="5896" y="19849"/>
                  </a:lnTo>
                  <a:lnTo>
                    <a:pt x="6107" y="19936"/>
                  </a:lnTo>
                  <a:lnTo>
                    <a:pt x="6315" y="19900"/>
                  </a:lnTo>
                  <a:lnTo>
                    <a:pt x="6565" y="19741"/>
                  </a:lnTo>
                  <a:lnTo>
                    <a:pt x="6758" y="19625"/>
                  </a:lnTo>
                  <a:lnTo>
                    <a:pt x="7040" y="19687"/>
                  </a:lnTo>
                  <a:lnTo>
                    <a:pt x="7334" y="19871"/>
                  </a:lnTo>
                  <a:lnTo>
                    <a:pt x="7418" y="20170"/>
                  </a:lnTo>
                  <a:lnTo>
                    <a:pt x="7657" y="20379"/>
                  </a:lnTo>
                  <a:lnTo>
                    <a:pt x="7932" y="20559"/>
                  </a:lnTo>
                  <a:lnTo>
                    <a:pt x="8193" y="20660"/>
                  </a:lnTo>
                  <a:lnTo>
                    <a:pt x="8686" y="20600"/>
                  </a:lnTo>
                  <a:lnTo>
                    <a:pt x="9027" y="20498"/>
                  </a:lnTo>
                  <a:lnTo>
                    <a:pt x="9400" y="20397"/>
                  </a:lnTo>
                  <a:lnTo>
                    <a:pt x="9588" y="20471"/>
                  </a:lnTo>
                  <a:lnTo>
                    <a:pt x="9897" y="20588"/>
                  </a:lnTo>
                  <a:lnTo>
                    <a:pt x="10182" y="20553"/>
                  </a:lnTo>
                  <a:lnTo>
                    <a:pt x="10453" y="20448"/>
                  </a:lnTo>
                  <a:lnTo>
                    <a:pt x="10707" y="20173"/>
                  </a:lnTo>
                  <a:lnTo>
                    <a:pt x="10995" y="20114"/>
                  </a:lnTo>
                  <a:lnTo>
                    <a:pt x="11314" y="20134"/>
                  </a:lnTo>
                  <a:lnTo>
                    <a:pt x="11632" y="20138"/>
                  </a:lnTo>
                  <a:lnTo>
                    <a:pt x="12032" y="20154"/>
                  </a:lnTo>
                  <a:lnTo>
                    <a:pt x="12379" y="20225"/>
                  </a:lnTo>
                  <a:lnTo>
                    <a:pt x="12603" y="20247"/>
                  </a:lnTo>
                  <a:lnTo>
                    <a:pt x="12831" y="20356"/>
                  </a:lnTo>
                  <a:lnTo>
                    <a:pt x="13050" y="20548"/>
                  </a:lnTo>
                  <a:lnTo>
                    <a:pt x="13202" y="20722"/>
                  </a:lnTo>
                  <a:lnTo>
                    <a:pt x="13521" y="20774"/>
                  </a:lnTo>
                  <a:lnTo>
                    <a:pt x="13728" y="20934"/>
                  </a:lnTo>
                  <a:lnTo>
                    <a:pt x="13982" y="21315"/>
                  </a:lnTo>
                  <a:lnTo>
                    <a:pt x="14304" y="21365"/>
                  </a:lnTo>
                  <a:lnTo>
                    <a:pt x="14429" y="21162"/>
                  </a:lnTo>
                  <a:lnTo>
                    <a:pt x="14723" y="21347"/>
                  </a:lnTo>
                  <a:lnTo>
                    <a:pt x="15071" y="21565"/>
                  </a:lnTo>
                  <a:lnTo>
                    <a:pt x="15369" y="21600"/>
                  </a:lnTo>
                  <a:lnTo>
                    <a:pt x="15447" y="21297"/>
                  </a:lnTo>
                  <a:lnTo>
                    <a:pt x="15423" y="21025"/>
                  </a:lnTo>
                  <a:lnTo>
                    <a:pt x="15202" y="20846"/>
                  </a:lnTo>
                  <a:lnTo>
                    <a:pt x="15069" y="20602"/>
                  </a:lnTo>
                  <a:lnTo>
                    <a:pt x="15220" y="20414"/>
                  </a:lnTo>
                  <a:lnTo>
                    <a:pt x="15484" y="20365"/>
                  </a:lnTo>
                  <a:lnTo>
                    <a:pt x="15790" y="20299"/>
                  </a:lnTo>
                  <a:lnTo>
                    <a:pt x="15818" y="20031"/>
                  </a:lnTo>
                  <a:lnTo>
                    <a:pt x="15659" y="19839"/>
                  </a:lnTo>
                  <a:lnTo>
                    <a:pt x="15689" y="19602"/>
                  </a:lnTo>
                  <a:lnTo>
                    <a:pt x="15607" y="19362"/>
                  </a:lnTo>
                  <a:lnTo>
                    <a:pt x="15152" y="18815"/>
                  </a:lnTo>
                  <a:lnTo>
                    <a:pt x="15209" y="18012"/>
                  </a:lnTo>
                  <a:lnTo>
                    <a:pt x="15047" y="17955"/>
                  </a:lnTo>
                  <a:lnTo>
                    <a:pt x="15040" y="17706"/>
                  </a:lnTo>
                  <a:lnTo>
                    <a:pt x="15378" y="17553"/>
                  </a:lnTo>
                  <a:lnTo>
                    <a:pt x="15845" y="17443"/>
                  </a:lnTo>
                  <a:lnTo>
                    <a:pt x="16374" y="17358"/>
                  </a:lnTo>
                  <a:lnTo>
                    <a:pt x="16798" y="17302"/>
                  </a:lnTo>
                  <a:lnTo>
                    <a:pt x="17223" y="17387"/>
                  </a:lnTo>
                  <a:lnTo>
                    <a:pt x="17556" y="17493"/>
                  </a:lnTo>
                  <a:lnTo>
                    <a:pt x="17629" y="17184"/>
                  </a:lnTo>
                  <a:lnTo>
                    <a:pt x="17792" y="16997"/>
                  </a:lnTo>
                  <a:lnTo>
                    <a:pt x="17844" y="16533"/>
                  </a:lnTo>
                  <a:lnTo>
                    <a:pt x="17870" y="16132"/>
                  </a:lnTo>
                  <a:lnTo>
                    <a:pt x="17977" y="15786"/>
                  </a:lnTo>
                  <a:lnTo>
                    <a:pt x="18013" y="15388"/>
                  </a:lnTo>
                  <a:lnTo>
                    <a:pt x="18089" y="15111"/>
                  </a:lnTo>
                  <a:lnTo>
                    <a:pt x="18309" y="15134"/>
                  </a:lnTo>
                  <a:lnTo>
                    <a:pt x="18536" y="15286"/>
                  </a:lnTo>
                  <a:lnTo>
                    <a:pt x="18901" y="14847"/>
                  </a:lnTo>
                  <a:lnTo>
                    <a:pt x="19619" y="14009"/>
                  </a:lnTo>
                  <a:lnTo>
                    <a:pt x="19954" y="13771"/>
                  </a:lnTo>
                  <a:lnTo>
                    <a:pt x="20245" y="13672"/>
                  </a:lnTo>
                  <a:lnTo>
                    <a:pt x="20537" y="13669"/>
                  </a:lnTo>
                  <a:lnTo>
                    <a:pt x="20660" y="13861"/>
                  </a:lnTo>
                  <a:lnTo>
                    <a:pt x="20860" y="13599"/>
                  </a:lnTo>
                  <a:lnTo>
                    <a:pt x="21125" y="13531"/>
                  </a:lnTo>
                  <a:lnTo>
                    <a:pt x="21359" y="13348"/>
                  </a:lnTo>
                  <a:lnTo>
                    <a:pt x="21455" y="13150"/>
                  </a:lnTo>
                  <a:lnTo>
                    <a:pt x="21354" y="12957"/>
                  </a:lnTo>
                  <a:lnTo>
                    <a:pt x="21308" y="12675"/>
                  </a:lnTo>
                  <a:lnTo>
                    <a:pt x="21404" y="12407"/>
                  </a:lnTo>
                  <a:lnTo>
                    <a:pt x="21600" y="12161"/>
                  </a:lnTo>
                  <a:lnTo>
                    <a:pt x="21501" y="11824"/>
                  </a:lnTo>
                  <a:lnTo>
                    <a:pt x="21351" y="11514"/>
                  </a:lnTo>
                  <a:lnTo>
                    <a:pt x="21234" y="11257"/>
                  </a:lnTo>
                  <a:lnTo>
                    <a:pt x="21186" y="10877"/>
                  </a:lnTo>
                  <a:lnTo>
                    <a:pt x="21129" y="10411"/>
                  </a:lnTo>
                  <a:lnTo>
                    <a:pt x="21086" y="10123"/>
                  </a:lnTo>
                  <a:lnTo>
                    <a:pt x="20911" y="9967"/>
                  </a:lnTo>
                  <a:lnTo>
                    <a:pt x="21021" y="9659"/>
                  </a:lnTo>
                  <a:lnTo>
                    <a:pt x="20851" y="9579"/>
                  </a:lnTo>
                  <a:lnTo>
                    <a:pt x="20687" y="9539"/>
                  </a:lnTo>
                  <a:lnTo>
                    <a:pt x="20118" y="8788"/>
                  </a:lnTo>
                  <a:lnTo>
                    <a:pt x="19689" y="8331"/>
                  </a:lnTo>
                  <a:lnTo>
                    <a:pt x="19089" y="7927"/>
                  </a:lnTo>
                  <a:lnTo>
                    <a:pt x="18698" y="7879"/>
                  </a:lnTo>
                  <a:lnTo>
                    <a:pt x="18433" y="7848"/>
                  </a:lnTo>
                  <a:lnTo>
                    <a:pt x="18243" y="7659"/>
                  </a:lnTo>
                  <a:lnTo>
                    <a:pt x="18063" y="7605"/>
                  </a:lnTo>
                  <a:lnTo>
                    <a:pt x="17863" y="7484"/>
                  </a:lnTo>
                  <a:lnTo>
                    <a:pt x="17729" y="7375"/>
                  </a:lnTo>
                  <a:lnTo>
                    <a:pt x="17552" y="7339"/>
                  </a:lnTo>
                  <a:lnTo>
                    <a:pt x="17303" y="7114"/>
                  </a:lnTo>
                  <a:lnTo>
                    <a:pt x="17194" y="6713"/>
                  </a:lnTo>
                  <a:lnTo>
                    <a:pt x="17296" y="6304"/>
                  </a:lnTo>
                  <a:lnTo>
                    <a:pt x="17566" y="5950"/>
                  </a:lnTo>
                  <a:lnTo>
                    <a:pt x="17677" y="5722"/>
                  </a:lnTo>
                  <a:lnTo>
                    <a:pt x="17737" y="5299"/>
                  </a:lnTo>
                  <a:lnTo>
                    <a:pt x="17807" y="4907"/>
                  </a:lnTo>
                  <a:lnTo>
                    <a:pt x="17736" y="4509"/>
                  </a:lnTo>
                  <a:lnTo>
                    <a:pt x="17582" y="4198"/>
                  </a:lnTo>
                  <a:lnTo>
                    <a:pt x="17535" y="3792"/>
                  </a:lnTo>
                  <a:lnTo>
                    <a:pt x="17473" y="3344"/>
                  </a:lnTo>
                  <a:lnTo>
                    <a:pt x="17396" y="2989"/>
                  </a:lnTo>
                  <a:lnTo>
                    <a:pt x="17209" y="2789"/>
                  </a:lnTo>
                  <a:lnTo>
                    <a:pt x="17030" y="2735"/>
                  </a:lnTo>
                  <a:lnTo>
                    <a:pt x="16907" y="2448"/>
                  </a:lnTo>
                  <a:lnTo>
                    <a:pt x="16726" y="2367"/>
                  </a:lnTo>
                  <a:lnTo>
                    <a:pt x="16532" y="2354"/>
                  </a:lnTo>
                  <a:lnTo>
                    <a:pt x="16395" y="2081"/>
                  </a:lnTo>
                  <a:lnTo>
                    <a:pt x="16263" y="2002"/>
                  </a:lnTo>
                  <a:lnTo>
                    <a:pt x="16217" y="1820"/>
                  </a:lnTo>
                  <a:lnTo>
                    <a:pt x="16052" y="1578"/>
                  </a:lnTo>
                  <a:lnTo>
                    <a:pt x="15878" y="1256"/>
                  </a:lnTo>
                  <a:lnTo>
                    <a:pt x="15804" y="1092"/>
                  </a:lnTo>
                  <a:lnTo>
                    <a:pt x="15903" y="948"/>
                  </a:lnTo>
                  <a:lnTo>
                    <a:pt x="15738" y="739"/>
                  </a:lnTo>
                  <a:lnTo>
                    <a:pt x="15712" y="578"/>
                  </a:lnTo>
                  <a:lnTo>
                    <a:pt x="15862" y="349"/>
                  </a:lnTo>
                  <a:lnTo>
                    <a:pt x="15873" y="203"/>
                  </a:lnTo>
                  <a:lnTo>
                    <a:pt x="15625" y="160"/>
                  </a:lnTo>
                  <a:lnTo>
                    <a:pt x="15419" y="127"/>
                  </a:lnTo>
                  <a:lnTo>
                    <a:pt x="15220" y="0"/>
                  </a:lnTo>
                  <a:lnTo>
                    <a:pt x="15038" y="32"/>
                  </a:lnTo>
                  <a:lnTo>
                    <a:pt x="14872" y="168"/>
                  </a:lnTo>
                  <a:lnTo>
                    <a:pt x="14825" y="478"/>
                  </a:lnTo>
                  <a:lnTo>
                    <a:pt x="14667" y="729"/>
                  </a:lnTo>
                  <a:lnTo>
                    <a:pt x="14412" y="857"/>
                  </a:lnTo>
                  <a:lnTo>
                    <a:pt x="14069" y="889"/>
                  </a:lnTo>
                  <a:lnTo>
                    <a:pt x="13871" y="898"/>
                  </a:lnTo>
                  <a:lnTo>
                    <a:pt x="13740" y="1213"/>
                  </a:lnTo>
                  <a:lnTo>
                    <a:pt x="13646" y="1614"/>
                  </a:lnTo>
                  <a:lnTo>
                    <a:pt x="13581" y="2033"/>
                  </a:lnTo>
                  <a:lnTo>
                    <a:pt x="13493" y="2531"/>
                  </a:lnTo>
                  <a:lnTo>
                    <a:pt x="13394" y="2898"/>
                  </a:lnTo>
                  <a:lnTo>
                    <a:pt x="13199" y="2852"/>
                  </a:lnTo>
                  <a:lnTo>
                    <a:pt x="13004" y="2805"/>
                  </a:lnTo>
                  <a:lnTo>
                    <a:pt x="12788" y="3058"/>
                  </a:lnTo>
                  <a:lnTo>
                    <a:pt x="12648" y="2946"/>
                  </a:lnTo>
                  <a:lnTo>
                    <a:pt x="12543" y="2688"/>
                  </a:lnTo>
                  <a:lnTo>
                    <a:pt x="12238" y="2662"/>
                  </a:lnTo>
                  <a:lnTo>
                    <a:pt x="11931" y="2486"/>
                  </a:lnTo>
                  <a:lnTo>
                    <a:pt x="11711" y="2273"/>
                  </a:lnTo>
                  <a:lnTo>
                    <a:pt x="11412" y="1991"/>
                  </a:lnTo>
                  <a:lnTo>
                    <a:pt x="11237" y="2204"/>
                  </a:lnTo>
                  <a:lnTo>
                    <a:pt x="10866" y="2780"/>
                  </a:lnTo>
                  <a:lnTo>
                    <a:pt x="10483" y="3318"/>
                  </a:lnTo>
                  <a:lnTo>
                    <a:pt x="10264" y="3693"/>
                  </a:lnTo>
                  <a:lnTo>
                    <a:pt x="10162" y="4145"/>
                  </a:lnTo>
                  <a:lnTo>
                    <a:pt x="10198" y="4462"/>
                  </a:lnTo>
                  <a:lnTo>
                    <a:pt x="10303" y="4762"/>
                  </a:lnTo>
                  <a:lnTo>
                    <a:pt x="10047" y="4810"/>
                  </a:lnTo>
                  <a:lnTo>
                    <a:pt x="9819" y="4737"/>
                  </a:lnTo>
                  <a:lnTo>
                    <a:pt x="9713" y="4436"/>
                  </a:lnTo>
                  <a:lnTo>
                    <a:pt x="9528" y="4435"/>
                  </a:lnTo>
                  <a:lnTo>
                    <a:pt x="9210" y="4344"/>
                  </a:lnTo>
                  <a:lnTo>
                    <a:pt x="8660" y="4354"/>
                  </a:lnTo>
                  <a:lnTo>
                    <a:pt x="8346" y="4290"/>
                  </a:lnTo>
                  <a:lnTo>
                    <a:pt x="8095" y="4396"/>
                  </a:lnTo>
                  <a:lnTo>
                    <a:pt x="7932" y="4470"/>
                  </a:lnTo>
                  <a:lnTo>
                    <a:pt x="7997" y="4749"/>
                  </a:lnTo>
                  <a:lnTo>
                    <a:pt x="8200" y="4921"/>
                  </a:lnTo>
                  <a:lnTo>
                    <a:pt x="8177" y="5238"/>
                  </a:lnTo>
                  <a:lnTo>
                    <a:pt x="8127" y="5578"/>
                  </a:lnTo>
                  <a:lnTo>
                    <a:pt x="8090" y="6198"/>
                  </a:lnTo>
                  <a:lnTo>
                    <a:pt x="8119" y="6843"/>
                  </a:lnTo>
                  <a:lnTo>
                    <a:pt x="8086" y="7340"/>
                  </a:lnTo>
                  <a:lnTo>
                    <a:pt x="7995" y="7498"/>
                  </a:lnTo>
                  <a:lnTo>
                    <a:pt x="7773" y="7435"/>
                  </a:lnTo>
                  <a:lnTo>
                    <a:pt x="7597" y="7523"/>
                  </a:lnTo>
                  <a:lnTo>
                    <a:pt x="7664" y="7772"/>
                  </a:lnTo>
                  <a:lnTo>
                    <a:pt x="7399" y="7917"/>
                  </a:lnTo>
                  <a:lnTo>
                    <a:pt x="7307" y="8235"/>
                  </a:lnTo>
                  <a:lnTo>
                    <a:pt x="7273" y="8545"/>
                  </a:lnTo>
                  <a:lnTo>
                    <a:pt x="7097" y="8735"/>
                  </a:lnTo>
                  <a:lnTo>
                    <a:pt x="6659" y="8994"/>
                  </a:lnTo>
                  <a:lnTo>
                    <a:pt x="6054" y="9155"/>
                  </a:lnTo>
                  <a:lnTo>
                    <a:pt x="5601" y="9288"/>
                  </a:lnTo>
                  <a:lnTo>
                    <a:pt x="5318" y="9378"/>
                  </a:lnTo>
                  <a:lnTo>
                    <a:pt x="5172" y="9175"/>
                  </a:lnTo>
                  <a:lnTo>
                    <a:pt x="5011" y="9435"/>
                  </a:lnTo>
                  <a:lnTo>
                    <a:pt x="4786" y="9412"/>
                  </a:lnTo>
                  <a:lnTo>
                    <a:pt x="4646" y="9587"/>
                  </a:lnTo>
                  <a:lnTo>
                    <a:pt x="4357" y="9542"/>
                  </a:lnTo>
                  <a:lnTo>
                    <a:pt x="4077" y="9374"/>
                  </a:lnTo>
                  <a:lnTo>
                    <a:pt x="3924" y="9209"/>
                  </a:lnTo>
                  <a:lnTo>
                    <a:pt x="3724" y="9327"/>
                  </a:lnTo>
                  <a:lnTo>
                    <a:pt x="3518" y="9579"/>
                  </a:lnTo>
                  <a:lnTo>
                    <a:pt x="3356" y="9838"/>
                  </a:lnTo>
                  <a:lnTo>
                    <a:pt x="3203" y="10003"/>
                  </a:lnTo>
                  <a:lnTo>
                    <a:pt x="3029" y="10012"/>
                  </a:lnTo>
                  <a:lnTo>
                    <a:pt x="2829" y="9930"/>
                  </a:lnTo>
                  <a:lnTo>
                    <a:pt x="2639" y="10022"/>
                  </a:lnTo>
                  <a:lnTo>
                    <a:pt x="2529" y="9824"/>
                  </a:lnTo>
                  <a:lnTo>
                    <a:pt x="2579" y="9582"/>
                  </a:lnTo>
                  <a:lnTo>
                    <a:pt x="2654" y="9341"/>
                  </a:lnTo>
                  <a:lnTo>
                    <a:pt x="2531" y="9273"/>
                  </a:lnTo>
                  <a:lnTo>
                    <a:pt x="2278" y="9460"/>
                  </a:lnTo>
                  <a:lnTo>
                    <a:pt x="2059" y="9490"/>
                  </a:lnTo>
                  <a:lnTo>
                    <a:pt x="1931" y="9253"/>
                  </a:lnTo>
                  <a:lnTo>
                    <a:pt x="1839" y="9117"/>
                  </a:lnTo>
                  <a:lnTo>
                    <a:pt x="1699" y="9300"/>
                  </a:lnTo>
                  <a:lnTo>
                    <a:pt x="1545" y="9493"/>
                  </a:lnTo>
                  <a:lnTo>
                    <a:pt x="1260" y="9530"/>
                  </a:lnTo>
                  <a:lnTo>
                    <a:pt x="949" y="9492"/>
                  </a:lnTo>
                  <a:lnTo>
                    <a:pt x="773" y="9623"/>
                  </a:lnTo>
                  <a:lnTo>
                    <a:pt x="624" y="9897"/>
                  </a:lnTo>
                  <a:lnTo>
                    <a:pt x="467" y="10261"/>
                  </a:lnTo>
                  <a:lnTo>
                    <a:pt x="277" y="10206"/>
                  </a:lnTo>
                  <a:lnTo>
                    <a:pt x="121" y="1040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2" name="Shape 173">
              <a:extLst>
                <a:ext uri="{FF2B5EF4-FFF2-40B4-BE49-F238E27FC236}">
                  <a16:creationId xmlns:a16="http://schemas.microsoft.com/office/drawing/2014/main" id="{5B001218-BC79-9F4B-8D7C-B9EF3E440089}"/>
                </a:ext>
              </a:extLst>
            </p:cNvPr>
            <p:cNvSpPr/>
            <p:nvPr/>
          </p:nvSpPr>
          <p:spPr bwMode="auto">
            <a:xfrm>
              <a:off x="12192895" y="6138863"/>
              <a:ext cx="4119563" cy="255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6" y="1363"/>
                  </a:moveTo>
                  <a:lnTo>
                    <a:pt x="1386" y="1707"/>
                  </a:lnTo>
                  <a:lnTo>
                    <a:pt x="970" y="1975"/>
                  </a:lnTo>
                  <a:lnTo>
                    <a:pt x="987" y="2308"/>
                  </a:lnTo>
                  <a:lnTo>
                    <a:pt x="931" y="2572"/>
                  </a:lnTo>
                  <a:lnTo>
                    <a:pt x="835" y="2798"/>
                  </a:lnTo>
                  <a:lnTo>
                    <a:pt x="840" y="3140"/>
                  </a:lnTo>
                  <a:lnTo>
                    <a:pt x="985" y="3509"/>
                  </a:lnTo>
                  <a:lnTo>
                    <a:pt x="1056" y="3905"/>
                  </a:lnTo>
                  <a:lnTo>
                    <a:pt x="1266" y="4035"/>
                  </a:lnTo>
                  <a:lnTo>
                    <a:pt x="1492" y="4235"/>
                  </a:lnTo>
                  <a:lnTo>
                    <a:pt x="1371" y="4451"/>
                  </a:lnTo>
                  <a:lnTo>
                    <a:pt x="1356" y="4781"/>
                  </a:lnTo>
                  <a:lnTo>
                    <a:pt x="1371" y="5117"/>
                  </a:lnTo>
                  <a:lnTo>
                    <a:pt x="1263" y="5349"/>
                  </a:lnTo>
                  <a:lnTo>
                    <a:pt x="1037" y="5466"/>
                  </a:lnTo>
                  <a:lnTo>
                    <a:pt x="932" y="5227"/>
                  </a:lnTo>
                  <a:lnTo>
                    <a:pt x="768" y="5390"/>
                  </a:lnTo>
                  <a:lnTo>
                    <a:pt x="574" y="5359"/>
                  </a:lnTo>
                  <a:lnTo>
                    <a:pt x="449" y="5025"/>
                  </a:lnTo>
                  <a:lnTo>
                    <a:pt x="564" y="4687"/>
                  </a:lnTo>
                  <a:lnTo>
                    <a:pt x="431" y="4594"/>
                  </a:lnTo>
                  <a:lnTo>
                    <a:pt x="204" y="4711"/>
                  </a:lnTo>
                  <a:lnTo>
                    <a:pt x="73" y="4962"/>
                  </a:lnTo>
                  <a:lnTo>
                    <a:pt x="114" y="5286"/>
                  </a:lnTo>
                  <a:lnTo>
                    <a:pt x="159" y="5560"/>
                  </a:lnTo>
                  <a:lnTo>
                    <a:pt x="28" y="5891"/>
                  </a:lnTo>
                  <a:lnTo>
                    <a:pt x="123" y="6165"/>
                  </a:lnTo>
                  <a:lnTo>
                    <a:pt x="57" y="6403"/>
                  </a:lnTo>
                  <a:lnTo>
                    <a:pt x="72" y="6686"/>
                  </a:lnTo>
                  <a:lnTo>
                    <a:pt x="147" y="6918"/>
                  </a:lnTo>
                  <a:lnTo>
                    <a:pt x="23" y="7008"/>
                  </a:lnTo>
                  <a:lnTo>
                    <a:pt x="0" y="7392"/>
                  </a:lnTo>
                  <a:lnTo>
                    <a:pt x="74" y="7679"/>
                  </a:lnTo>
                  <a:lnTo>
                    <a:pt x="308" y="7560"/>
                  </a:lnTo>
                  <a:lnTo>
                    <a:pt x="489" y="7492"/>
                  </a:lnTo>
                  <a:lnTo>
                    <a:pt x="512" y="7931"/>
                  </a:lnTo>
                  <a:lnTo>
                    <a:pt x="567" y="8302"/>
                  </a:lnTo>
                  <a:lnTo>
                    <a:pt x="712" y="8595"/>
                  </a:lnTo>
                  <a:lnTo>
                    <a:pt x="968" y="8822"/>
                  </a:lnTo>
                  <a:lnTo>
                    <a:pt x="1087" y="9238"/>
                  </a:lnTo>
                  <a:cubicBezTo>
                    <a:pt x="1131" y="9234"/>
                    <a:pt x="1175" y="9229"/>
                    <a:pt x="1219" y="9224"/>
                  </a:cubicBezTo>
                  <a:cubicBezTo>
                    <a:pt x="1263" y="9220"/>
                    <a:pt x="1307" y="9215"/>
                    <a:pt x="1351" y="9210"/>
                  </a:cubicBezTo>
                  <a:lnTo>
                    <a:pt x="1283" y="9504"/>
                  </a:lnTo>
                  <a:lnTo>
                    <a:pt x="1521" y="10028"/>
                  </a:lnTo>
                  <a:lnTo>
                    <a:pt x="1785" y="10366"/>
                  </a:lnTo>
                  <a:lnTo>
                    <a:pt x="1933" y="10772"/>
                  </a:lnTo>
                  <a:lnTo>
                    <a:pt x="2040" y="11219"/>
                  </a:lnTo>
                  <a:lnTo>
                    <a:pt x="2222" y="11104"/>
                  </a:lnTo>
                  <a:lnTo>
                    <a:pt x="2440" y="10710"/>
                  </a:lnTo>
                  <a:lnTo>
                    <a:pt x="2605" y="10608"/>
                  </a:lnTo>
                  <a:lnTo>
                    <a:pt x="2805" y="10809"/>
                  </a:lnTo>
                  <a:lnTo>
                    <a:pt x="3011" y="11003"/>
                  </a:lnTo>
                  <a:lnTo>
                    <a:pt x="3196" y="11182"/>
                  </a:lnTo>
                  <a:lnTo>
                    <a:pt x="3135" y="11542"/>
                  </a:lnTo>
                  <a:lnTo>
                    <a:pt x="3217" y="11802"/>
                  </a:lnTo>
                  <a:lnTo>
                    <a:pt x="3460" y="12119"/>
                  </a:lnTo>
                  <a:lnTo>
                    <a:pt x="3612" y="12559"/>
                  </a:lnTo>
                  <a:lnTo>
                    <a:pt x="3753" y="12827"/>
                  </a:lnTo>
                  <a:lnTo>
                    <a:pt x="3979" y="13021"/>
                  </a:lnTo>
                  <a:lnTo>
                    <a:pt x="4110" y="13261"/>
                  </a:lnTo>
                  <a:lnTo>
                    <a:pt x="4217" y="13744"/>
                  </a:lnTo>
                  <a:lnTo>
                    <a:pt x="4280" y="14090"/>
                  </a:lnTo>
                  <a:lnTo>
                    <a:pt x="4407" y="14286"/>
                  </a:lnTo>
                  <a:lnTo>
                    <a:pt x="4580" y="14097"/>
                  </a:lnTo>
                  <a:lnTo>
                    <a:pt x="4836" y="14144"/>
                  </a:lnTo>
                  <a:lnTo>
                    <a:pt x="4971" y="14383"/>
                  </a:lnTo>
                  <a:lnTo>
                    <a:pt x="5004" y="14703"/>
                  </a:lnTo>
                  <a:lnTo>
                    <a:pt x="4902" y="14962"/>
                  </a:lnTo>
                  <a:lnTo>
                    <a:pt x="5022" y="15283"/>
                  </a:lnTo>
                  <a:lnTo>
                    <a:pt x="5227" y="15576"/>
                  </a:lnTo>
                  <a:lnTo>
                    <a:pt x="5393" y="15886"/>
                  </a:lnTo>
                  <a:lnTo>
                    <a:pt x="5576" y="15991"/>
                  </a:lnTo>
                  <a:lnTo>
                    <a:pt x="5808" y="15901"/>
                  </a:lnTo>
                  <a:lnTo>
                    <a:pt x="5913" y="16147"/>
                  </a:lnTo>
                  <a:lnTo>
                    <a:pt x="5777" y="16352"/>
                  </a:lnTo>
                  <a:lnTo>
                    <a:pt x="5659" y="16603"/>
                  </a:lnTo>
                  <a:lnTo>
                    <a:pt x="5867" y="16783"/>
                  </a:lnTo>
                  <a:lnTo>
                    <a:pt x="6132" y="16789"/>
                  </a:lnTo>
                  <a:lnTo>
                    <a:pt x="6340" y="16842"/>
                  </a:lnTo>
                  <a:lnTo>
                    <a:pt x="6440" y="17096"/>
                  </a:lnTo>
                  <a:lnTo>
                    <a:pt x="6496" y="17559"/>
                  </a:lnTo>
                  <a:lnTo>
                    <a:pt x="6579" y="17847"/>
                  </a:lnTo>
                  <a:lnTo>
                    <a:pt x="6779" y="17481"/>
                  </a:lnTo>
                  <a:lnTo>
                    <a:pt x="6907" y="17716"/>
                  </a:lnTo>
                  <a:lnTo>
                    <a:pt x="6966" y="18006"/>
                  </a:lnTo>
                  <a:lnTo>
                    <a:pt x="7181" y="18026"/>
                  </a:lnTo>
                  <a:lnTo>
                    <a:pt x="7337" y="17817"/>
                  </a:lnTo>
                  <a:lnTo>
                    <a:pt x="7524" y="18038"/>
                  </a:lnTo>
                  <a:lnTo>
                    <a:pt x="7871" y="18471"/>
                  </a:lnTo>
                  <a:lnTo>
                    <a:pt x="8108" y="18675"/>
                  </a:lnTo>
                  <a:lnTo>
                    <a:pt x="8317" y="18727"/>
                  </a:lnTo>
                  <a:lnTo>
                    <a:pt x="8499" y="18873"/>
                  </a:lnTo>
                  <a:lnTo>
                    <a:pt x="8677" y="18518"/>
                  </a:lnTo>
                  <a:lnTo>
                    <a:pt x="8848" y="18806"/>
                  </a:lnTo>
                  <a:lnTo>
                    <a:pt x="9131" y="18783"/>
                  </a:lnTo>
                  <a:lnTo>
                    <a:pt x="9385" y="18686"/>
                  </a:lnTo>
                  <a:lnTo>
                    <a:pt x="9587" y="18548"/>
                  </a:lnTo>
                  <a:lnTo>
                    <a:pt x="9710" y="18767"/>
                  </a:lnTo>
                  <a:lnTo>
                    <a:pt x="9774" y="19046"/>
                  </a:lnTo>
                  <a:lnTo>
                    <a:pt x="9696" y="19342"/>
                  </a:lnTo>
                  <a:lnTo>
                    <a:pt x="9595" y="19629"/>
                  </a:lnTo>
                  <a:lnTo>
                    <a:pt x="9508" y="19971"/>
                  </a:lnTo>
                  <a:lnTo>
                    <a:pt x="9638" y="20381"/>
                  </a:lnTo>
                  <a:lnTo>
                    <a:pt x="9815" y="20542"/>
                  </a:lnTo>
                  <a:lnTo>
                    <a:pt x="9981" y="20198"/>
                  </a:lnTo>
                  <a:lnTo>
                    <a:pt x="10041" y="19849"/>
                  </a:lnTo>
                  <a:lnTo>
                    <a:pt x="10180" y="19533"/>
                  </a:lnTo>
                  <a:lnTo>
                    <a:pt x="10392" y="19328"/>
                  </a:lnTo>
                  <a:lnTo>
                    <a:pt x="10594" y="18978"/>
                  </a:lnTo>
                  <a:lnTo>
                    <a:pt x="10814" y="18851"/>
                  </a:lnTo>
                  <a:lnTo>
                    <a:pt x="10991" y="18850"/>
                  </a:lnTo>
                  <a:lnTo>
                    <a:pt x="11418" y="18967"/>
                  </a:lnTo>
                  <a:lnTo>
                    <a:pt x="11529" y="19322"/>
                  </a:lnTo>
                  <a:lnTo>
                    <a:pt x="11749" y="19487"/>
                  </a:lnTo>
                  <a:lnTo>
                    <a:pt x="11932" y="19574"/>
                  </a:lnTo>
                  <a:lnTo>
                    <a:pt x="12124" y="19864"/>
                  </a:lnTo>
                  <a:lnTo>
                    <a:pt x="12319" y="19990"/>
                  </a:lnTo>
                  <a:lnTo>
                    <a:pt x="12675" y="19776"/>
                  </a:lnTo>
                  <a:lnTo>
                    <a:pt x="12792" y="20053"/>
                  </a:lnTo>
                  <a:lnTo>
                    <a:pt x="12841" y="20335"/>
                  </a:lnTo>
                  <a:lnTo>
                    <a:pt x="13039" y="20407"/>
                  </a:lnTo>
                  <a:lnTo>
                    <a:pt x="13397" y="20365"/>
                  </a:lnTo>
                  <a:lnTo>
                    <a:pt x="13676" y="20432"/>
                  </a:lnTo>
                  <a:lnTo>
                    <a:pt x="13918" y="20406"/>
                  </a:lnTo>
                  <a:lnTo>
                    <a:pt x="14122" y="20272"/>
                  </a:lnTo>
                  <a:lnTo>
                    <a:pt x="14052" y="20028"/>
                  </a:lnTo>
                  <a:lnTo>
                    <a:pt x="14308" y="19867"/>
                  </a:lnTo>
                  <a:lnTo>
                    <a:pt x="14525" y="19661"/>
                  </a:lnTo>
                  <a:lnTo>
                    <a:pt x="14763" y="19377"/>
                  </a:lnTo>
                  <a:lnTo>
                    <a:pt x="14837" y="19057"/>
                  </a:lnTo>
                  <a:lnTo>
                    <a:pt x="15052" y="19105"/>
                  </a:lnTo>
                  <a:lnTo>
                    <a:pt x="15326" y="19049"/>
                  </a:lnTo>
                  <a:lnTo>
                    <a:pt x="15696" y="18973"/>
                  </a:lnTo>
                  <a:lnTo>
                    <a:pt x="15804" y="18706"/>
                  </a:lnTo>
                  <a:lnTo>
                    <a:pt x="15932" y="18568"/>
                  </a:lnTo>
                  <a:lnTo>
                    <a:pt x="16200" y="18368"/>
                  </a:lnTo>
                  <a:lnTo>
                    <a:pt x="16487" y="18210"/>
                  </a:lnTo>
                  <a:lnTo>
                    <a:pt x="16717" y="18237"/>
                  </a:lnTo>
                  <a:lnTo>
                    <a:pt x="16791" y="18501"/>
                  </a:lnTo>
                  <a:lnTo>
                    <a:pt x="17038" y="18726"/>
                  </a:lnTo>
                  <a:lnTo>
                    <a:pt x="17288" y="18915"/>
                  </a:lnTo>
                  <a:lnTo>
                    <a:pt x="17737" y="18615"/>
                  </a:lnTo>
                  <a:lnTo>
                    <a:pt x="17958" y="18399"/>
                  </a:lnTo>
                  <a:lnTo>
                    <a:pt x="18188" y="18351"/>
                  </a:lnTo>
                  <a:lnTo>
                    <a:pt x="18315" y="18573"/>
                  </a:lnTo>
                  <a:lnTo>
                    <a:pt x="18521" y="18761"/>
                  </a:lnTo>
                  <a:lnTo>
                    <a:pt x="18348" y="19004"/>
                  </a:lnTo>
                  <a:lnTo>
                    <a:pt x="18132" y="19353"/>
                  </a:lnTo>
                  <a:lnTo>
                    <a:pt x="18389" y="19358"/>
                  </a:lnTo>
                  <a:lnTo>
                    <a:pt x="18620" y="19342"/>
                  </a:lnTo>
                  <a:lnTo>
                    <a:pt x="18608" y="19618"/>
                  </a:lnTo>
                  <a:lnTo>
                    <a:pt x="18673" y="19899"/>
                  </a:lnTo>
                  <a:lnTo>
                    <a:pt x="18468" y="20098"/>
                  </a:lnTo>
                  <a:lnTo>
                    <a:pt x="18308" y="20395"/>
                  </a:lnTo>
                  <a:lnTo>
                    <a:pt x="18532" y="20531"/>
                  </a:lnTo>
                  <a:lnTo>
                    <a:pt x="18694" y="20736"/>
                  </a:lnTo>
                  <a:lnTo>
                    <a:pt x="18955" y="20827"/>
                  </a:lnTo>
                  <a:lnTo>
                    <a:pt x="19228" y="20875"/>
                  </a:lnTo>
                  <a:lnTo>
                    <a:pt x="19372" y="21377"/>
                  </a:lnTo>
                  <a:lnTo>
                    <a:pt x="19602" y="20863"/>
                  </a:lnTo>
                  <a:lnTo>
                    <a:pt x="19735" y="20496"/>
                  </a:lnTo>
                  <a:lnTo>
                    <a:pt x="19893" y="20708"/>
                  </a:lnTo>
                  <a:lnTo>
                    <a:pt x="19872" y="21072"/>
                  </a:lnTo>
                  <a:lnTo>
                    <a:pt x="20054" y="21148"/>
                  </a:lnTo>
                  <a:lnTo>
                    <a:pt x="20223" y="21385"/>
                  </a:lnTo>
                  <a:lnTo>
                    <a:pt x="20415" y="21330"/>
                  </a:lnTo>
                  <a:cubicBezTo>
                    <a:pt x="20415" y="21280"/>
                    <a:pt x="20415" y="21230"/>
                    <a:pt x="20415" y="21180"/>
                  </a:cubicBezTo>
                  <a:cubicBezTo>
                    <a:pt x="20415" y="21130"/>
                    <a:pt x="20415" y="21080"/>
                    <a:pt x="20415" y="21030"/>
                  </a:cubicBezTo>
                  <a:lnTo>
                    <a:pt x="20624" y="21324"/>
                  </a:lnTo>
                  <a:lnTo>
                    <a:pt x="20571" y="21600"/>
                  </a:lnTo>
                  <a:lnTo>
                    <a:pt x="20818" y="21556"/>
                  </a:lnTo>
                  <a:lnTo>
                    <a:pt x="20967" y="21438"/>
                  </a:lnTo>
                  <a:lnTo>
                    <a:pt x="20966" y="20924"/>
                  </a:lnTo>
                  <a:lnTo>
                    <a:pt x="20940" y="20459"/>
                  </a:lnTo>
                  <a:lnTo>
                    <a:pt x="20981" y="20036"/>
                  </a:lnTo>
                  <a:lnTo>
                    <a:pt x="21116" y="19904"/>
                  </a:lnTo>
                  <a:lnTo>
                    <a:pt x="21164" y="20302"/>
                  </a:lnTo>
                  <a:lnTo>
                    <a:pt x="21368" y="20175"/>
                  </a:lnTo>
                  <a:lnTo>
                    <a:pt x="21378" y="19756"/>
                  </a:lnTo>
                  <a:lnTo>
                    <a:pt x="21529" y="19499"/>
                  </a:lnTo>
                  <a:lnTo>
                    <a:pt x="21583" y="17772"/>
                  </a:lnTo>
                  <a:lnTo>
                    <a:pt x="21582" y="16520"/>
                  </a:lnTo>
                  <a:lnTo>
                    <a:pt x="21392" y="15849"/>
                  </a:lnTo>
                  <a:lnTo>
                    <a:pt x="21279" y="15288"/>
                  </a:lnTo>
                  <a:lnTo>
                    <a:pt x="21338" y="14946"/>
                  </a:lnTo>
                  <a:lnTo>
                    <a:pt x="21483" y="15214"/>
                  </a:lnTo>
                  <a:lnTo>
                    <a:pt x="21600" y="14986"/>
                  </a:lnTo>
                  <a:lnTo>
                    <a:pt x="21297" y="14421"/>
                  </a:lnTo>
                  <a:lnTo>
                    <a:pt x="21129" y="13484"/>
                  </a:lnTo>
                  <a:lnTo>
                    <a:pt x="20886" y="12678"/>
                  </a:lnTo>
                  <a:lnTo>
                    <a:pt x="20556" y="12350"/>
                  </a:lnTo>
                  <a:lnTo>
                    <a:pt x="20162" y="12340"/>
                  </a:lnTo>
                  <a:lnTo>
                    <a:pt x="19967" y="12810"/>
                  </a:lnTo>
                  <a:lnTo>
                    <a:pt x="19829" y="13151"/>
                  </a:lnTo>
                  <a:lnTo>
                    <a:pt x="19566" y="13268"/>
                  </a:lnTo>
                  <a:lnTo>
                    <a:pt x="19382" y="13140"/>
                  </a:lnTo>
                  <a:lnTo>
                    <a:pt x="19362" y="13480"/>
                  </a:lnTo>
                  <a:lnTo>
                    <a:pt x="19353" y="13924"/>
                  </a:lnTo>
                  <a:lnTo>
                    <a:pt x="19216" y="13863"/>
                  </a:lnTo>
                  <a:lnTo>
                    <a:pt x="18857" y="13253"/>
                  </a:lnTo>
                  <a:lnTo>
                    <a:pt x="18720" y="13427"/>
                  </a:lnTo>
                  <a:lnTo>
                    <a:pt x="18781" y="13870"/>
                  </a:lnTo>
                  <a:lnTo>
                    <a:pt x="18724" y="14096"/>
                  </a:lnTo>
                  <a:lnTo>
                    <a:pt x="18564" y="13658"/>
                  </a:lnTo>
                  <a:lnTo>
                    <a:pt x="17962" y="13484"/>
                  </a:lnTo>
                  <a:lnTo>
                    <a:pt x="17837" y="13067"/>
                  </a:lnTo>
                  <a:lnTo>
                    <a:pt x="18019" y="12695"/>
                  </a:lnTo>
                  <a:lnTo>
                    <a:pt x="17793" y="12367"/>
                  </a:lnTo>
                  <a:lnTo>
                    <a:pt x="17541" y="12263"/>
                  </a:lnTo>
                  <a:lnTo>
                    <a:pt x="17394" y="11708"/>
                  </a:lnTo>
                  <a:lnTo>
                    <a:pt x="17161" y="11337"/>
                  </a:lnTo>
                  <a:lnTo>
                    <a:pt x="16893" y="11497"/>
                  </a:lnTo>
                  <a:lnTo>
                    <a:pt x="16651" y="11627"/>
                  </a:lnTo>
                  <a:lnTo>
                    <a:pt x="16285" y="11406"/>
                  </a:lnTo>
                  <a:lnTo>
                    <a:pt x="16134" y="11209"/>
                  </a:lnTo>
                  <a:lnTo>
                    <a:pt x="15987" y="11425"/>
                  </a:lnTo>
                  <a:lnTo>
                    <a:pt x="15748" y="10962"/>
                  </a:lnTo>
                  <a:lnTo>
                    <a:pt x="15531" y="10949"/>
                  </a:lnTo>
                  <a:lnTo>
                    <a:pt x="15407" y="10679"/>
                  </a:lnTo>
                  <a:lnTo>
                    <a:pt x="14818" y="10464"/>
                  </a:lnTo>
                  <a:lnTo>
                    <a:pt x="14456" y="10173"/>
                  </a:lnTo>
                  <a:lnTo>
                    <a:pt x="14123" y="9763"/>
                  </a:lnTo>
                  <a:lnTo>
                    <a:pt x="13948" y="9366"/>
                  </a:lnTo>
                  <a:lnTo>
                    <a:pt x="13877" y="8986"/>
                  </a:lnTo>
                  <a:lnTo>
                    <a:pt x="13724" y="8880"/>
                  </a:lnTo>
                  <a:lnTo>
                    <a:pt x="13482" y="9131"/>
                  </a:lnTo>
                  <a:lnTo>
                    <a:pt x="13178" y="9086"/>
                  </a:lnTo>
                  <a:lnTo>
                    <a:pt x="12829" y="8712"/>
                  </a:lnTo>
                  <a:lnTo>
                    <a:pt x="12717" y="8297"/>
                  </a:lnTo>
                  <a:lnTo>
                    <a:pt x="12548" y="7771"/>
                  </a:lnTo>
                  <a:lnTo>
                    <a:pt x="12352" y="7303"/>
                  </a:lnTo>
                  <a:lnTo>
                    <a:pt x="12290" y="6978"/>
                  </a:lnTo>
                  <a:lnTo>
                    <a:pt x="12515" y="6606"/>
                  </a:lnTo>
                  <a:lnTo>
                    <a:pt x="12548" y="5950"/>
                  </a:lnTo>
                  <a:lnTo>
                    <a:pt x="12490" y="5654"/>
                  </a:lnTo>
                  <a:lnTo>
                    <a:pt x="12671" y="5532"/>
                  </a:lnTo>
                  <a:lnTo>
                    <a:pt x="12640" y="5197"/>
                  </a:lnTo>
                  <a:lnTo>
                    <a:pt x="12430" y="5294"/>
                  </a:lnTo>
                  <a:lnTo>
                    <a:pt x="12466" y="4946"/>
                  </a:lnTo>
                  <a:lnTo>
                    <a:pt x="12431" y="4604"/>
                  </a:lnTo>
                  <a:lnTo>
                    <a:pt x="12496" y="4247"/>
                  </a:lnTo>
                  <a:lnTo>
                    <a:pt x="12717" y="4083"/>
                  </a:lnTo>
                  <a:lnTo>
                    <a:pt x="12859" y="3684"/>
                  </a:lnTo>
                  <a:lnTo>
                    <a:pt x="12906" y="3360"/>
                  </a:lnTo>
                  <a:lnTo>
                    <a:pt x="12570" y="3105"/>
                  </a:lnTo>
                  <a:lnTo>
                    <a:pt x="12546" y="2815"/>
                  </a:lnTo>
                  <a:lnTo>
                    <a:pt x="12973" y="2739"/>
                  </a:lnTo>
                  <a:lnTo>
                    <a:pt x="12712" y="2348"/>
                  </a:lnTo>
                  <a:lnTo>
                    <a:pt x="12387" y="2081"/>
                  </a:lnTo>
                  <a:lnTo>
                    <a:pt x="12136" y="2047"/>
                  </a:lnTo>
                  <a:lnTo>
                    <a:pt x="11791" y="1596"/>
                  </a:lnTo>
                  <a:lnTo>
                    <a:pt x="11343" y="1397"/>
                  </a:lnTo>
                  <a:lnTo>
                    <a:pt x="10748" y="1259"/>
                  </a:lnTo>
                  <a:lnTo>
                    <a:pt x="9983" y="1305"/>
                  </a:lnTo>
                  <a:lnTo>
                    <a:pt x="9621" y="1255"/>
                  </a:lnTo>
                  <a:lnTo>
                    <a:pt x="9450" y="1384"/>
                  </a:lnTo>
                  <a:lnTo>
                    <a:pt x="9277" y="1629"/>
                  </a:lnTo>
                  <a:lnTo>
                    <a:pt x="8894" y="1842"/>
                  </a:lnTo>
                  <a:lnTo>
                    <a:pt x="8500" y="1737"/>
                  </a:lnTo>
                  <a:lnTo>
                    <a:pt x="8123" y="1590"/>
                  </a:lnTo>
                  <a:lnTo>
                    <a:pt x="7588" y="1733"/>
                  </a:lnTo>
                  <a:lnTo>
                    <a:pt x="6986" y="1869"/>
                  </a:lnTo>
                  <a:lnTo>
                    <a:pt x="6630" y="1770"/>
                  </a:lnTo>
                  <a:lnTo>
                    <a:pt x="6146" y="1381"/>
                  </a:lnTo>
                  <a:lnTo>
                    <a:pt x="6068" y="934"/>
                  </a:lnTo>
                  <a:lnTo>
                    <a:pt x="5767" y="711"/>
                  </a:lnTo>
                  <a:lnTo>
                    <a:pt x="5347" y="607"/>
                  </a:lnTo>
                  <a:lnTo>
                    <a:pt x="4951" y="888"/>
                  </a:lnTo>
                  <a:lnTo>
                    <a:pt x="4757" y="970"/>
                  </a:lnTo>
                  <a:lnTo>
                    <a:pt x="4404" y="819"/>
                  </a:lnTo>
                  <a:lnTo>
                    <a:pt x="4189" y="428"/>
                  </a:lnTo>
                  <a:lnTo>
                    <a:pt x="3930" y="494"/>
                  </a:lnTo>
                  <a:lnTo>
                    <a:pt x="3511" y="0"/>
                  </a:lnTo>
                  <a:lnTo>
                    <a:pt x="3296" y="227"/>
                  </a:lnTo>
                  <a:lnTo>
                    <a:pt x="2706" y="1019"/>
                  </a:lnTo>
                  <a:lnTo>
                    <a:pt x="2608" y="1469"/>
                  </a:lnTo>
                  <a:lnTo>
                    <a:pt x="2388" y="1595"/>
                  </a:lnTo>
                  <a:lnTo>
                    <a:pt x="1536" y="136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3" name="Shape 174">
              <a:extLst>
                <a:ext uri="{FF2B5EF4-FFF2-40B4-BE49-F238E27FC236}">
                  <a16:creationId xmlns:a16="http://schemas.microsoft.com/office/drawing/2014/main" id="{F816863C-C8FA-034A-BC3D-695AEB71BC23}"/>
                </a:ext>
              </a:extLst>
            </p:cNvPr>
            <p:cNvSpPr/>
            <p:nvPr/>
          </p:nvSpPr>
          <p:spPr bwMode="auto">
            <a:xfrm>
              <a:off x="14628120" y="8278813"/>
              <a:ext cx="1273175" cy="54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" y="9254"/>
                  </a:moveTo>
                  <a:lnTo>
                    <a:pt x="0" y="11413"/>
                  </a:lnTo>
                  <a:lnTo>
                    <a:pt x="138" y="13333"/>
                  </a:lnTo>
                  <a:lnTo>
                    <a:pt x="1205" y="14107"/>
                  </a:lnTo>
                  <a:lnTo>
                    <a:pt x="1600" y="15616"/>
                  </a:lnTo>
                  <a:lnTo>
                    <a:pt x="951" y="17673"/>
                  </a:lnTo>
                  <a:lnTo>
                    <a:pt x="1382" y="20317"/>
                  </a:lnTo>
                  <a:lnTo>
                    <a:pt x="2795" y="20223"/>
                  </a:lnTo>
                  <a:lnTo>
                    <a:pt x="4401" y="20831"/>
                  </a:lnTo>
                  <a:lnTo>
                    <a:pt x="5928" y="21600"/>
                  </a:lnTo>
                  <a:lnTo>
                    <a:pt x="7242" y="21485"/>
                  </a:lnTo>
                  <a:lnTo>
                    <a:pt x="8369" y="19467"/>
                  </a:lnTo>
                  <a:lnTo>
                    <a:pt x="9462" y="17584"/>
                  </a:lnTo>
                  <a:lnTo>
                    <a:pt x="10681" y="16887"/>
                  </a:lnTo>
                  <a:lnTo>
                    <a:pt x="11913" y="15901"/>
                  </a:lnTo>
                  <a:lnTo>
                    <a:pt x="13199" y="14898"/>
                  </a:lnTo>
                  <a:lnTo>
                    <a:pt x="14237" y="13100"/>
                  </a:lnTo>
                  <a:lnTo>
                    <a:pt x="15607" y="11889"/>
                  </a:lnTo>
                  <a:lnTo>
                    <a:pt x="16634" y="12203"/>
                  </a:lnTo>
                  <a:lnTo>
                    <a:pt x="17591" y="12314"/>
                  </a:lnTo>
                  <a:lnTo>
                    <a:pt x="18189" y="13899"/>
                  </a:lnTo>
                  <a:lnTo>
                    <a:pt x="19282" y="16266"/>
                  </a:lnTo>
                  <a:lnTo>
                    <a:pt x="20169" y="17996"/>
                  </a:lnTo>
                  <a:lnTo>
                    <a:pt x="21051" y="17694"/>
                  </a:lnTo>
                  <a:lnTo>
                    <a:pt x="21600" y="16564"/>
                  </a:lnTo>
                  <a:lnTo>
                    <a:pt x="21413" y="14396"/>
                  </a:lnTo>
                  <a:lnTo>
                    <a:pt x="21031" y="12480"/>
                  </a:lnTo>
                  <a:lnTo>
                    <a:pt x="19519" y="12050"/>
                  </a:lnTo>
                  <a:lnTo>
                    <a:pt x="18312" y="10427"/>
                  </a:lnTo>
                  <a:lnTo>
                    <a:pt x="19394" y="8319"/>
                  </a:lnTo>
                  <a:lnTo>
                    <a:pt x="19177" y="6922"/>
                  </a:lnTo>
                  <a:lnTo>
                    <a:pt x="19306" y="5318"/>
                  </a:lnTo>
                  <a:lnTo>
                    <a:pt x="17917" y="5286"/>
                  </a:lnTo>
                  <a:lnTo>
                    <a:pt x="18451" y="4175"/>
                  </a:lnTo>
                  <a:lnTo>
                    <a:pt x="18936" y="2975"/>
                  </a:lnTo>
                  <a:lnTo>
                    <a:pt x="18095" y="1680"/>
                  </a:lnTo>
                  <a:lnTo>
                    <a:pt x="17384" y="832"/>
                  </a:lnTo>
                  <a:lnTo>
                    <a:pt x="16601" y="1216"/>
                  </a:lnTo>
                  <a:lnTo>
                    <a:pt x="14796" y="3132"/>
                  </a:lnTo>
                  <a:lnTo>
                    <a:pt x="13267" y="1572"/>
                  </a:lnTo>
                  <a:lnTo>
                    <a:pt x="12871" y="238"/>
                  </a:lnTo>
                  <a:lnTo>
                    <a:pt x="11866" y="0"/>
                  </a:lnTo>
                  <a:lnTo>
                    <a:pt x="9635" y="2130"/>
                  </a:lnTo>
                  <a:lnTo>
                    <a:pt x="9427" y="3431"/>
                  </a:lnTo>
                  <a:lnTo>
                    <a:pt x="7655" y="3984"/>
                  </a:lnTo>
                  <a:lnTo>
                    <a:pt x="6612" y="3966"/>
                  </a:lnTo>
                  <a:lnTo>
                    <a:pt x="6266" y="5437"/>
                  </a:lnTo>
                  <a:lnTo>
                    <a:pt x="5020" y="7443"/>
                  </a:lnTo>
                  <a:lnTo>
                    <a:pt x="3845" y="8692"/>
                  </a:lnTo>
                  <a:lnTo>
                    <a:pt x="4109" y="9887"/>
                  </a:lnTo>
                  <a:lnTo>
                    <a:pt x="3475" y="10490"/>
                  </a:lnTo>
                  <a:lnTo>
                    <a:pt x="1901" y="9993"/>
                  </a:lnTo>
                  <a:lnTo>
                    <a:pt x="1088" y="10184"/>
                  </a:lnTo>
                  <a:lnTo>
                    <a:pt x="229" y="925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4" name="Shape 175">
              <a:extLst>
                <a:ext uri="{FF2B5EF4-FFF2-40B4-BE49-F238E27FC236}">
                  <a16:creationId xmlns:a16="http://schemas.microsoft.com/office/drawing/2014/main" id="{AD17824B-376A-C54F-8D24-CDE29EB11A3C}"/>
                </a:ext>
              </a:extLst>
            </p:cNvPr>
            <p:cNvSpPr/>
            <p:nvPr/>
          </p:nvSpPr>
          <p:spPr bwMode="auto">
            <a:xfrm>
              <a:off x="15355195" y="5099050"/>
              <a:ext cx="3003550" cy="260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7" y="43"/>
                  </a:moveTo>
                  <a:lnTo>
                    <a:pt x="5667" y="0"/>
                  </a:lnTo>
                  <a:lnTo>
                    <a:pt x="5301" y="528"/>
                  </a:lnTo>
                  <a:lnTo>
                    <a:pt x="5385" y="961"/>
                  </a:lnTo>
                  <a:lnTo>
                    <a:pt x="5538" y="1257"/>
                  </a:lnTo>
                  <a:lnTo>
                    <a:pt x="5208" y="1525"/>
                  </a:lnTo>
                  <a:lnTo>
                    <a:pt x="4784" y="1663"/>
                  </a:lnTo>
                  <a:lnTo>
                    <a:pt x="4585" y="1906"/>
                  </a:lnTo>
                  <a:lnTo>
                    <a:pt x="4358" y="1700"/>
                  </a:lnTo>
                  <a:lnTo>
                    <a:pt x="3905" y="1740"/>
                  </a:lnTo>
                  <a:lnTo>
                    <a:pt x="3343" y="1941"/>
                  </a:lnTo>
                  <a:lnTo>
                    <a:pt x="2752" y="2378"/>
                  </a:lnTo>
                  <a:lnTo>
                    <a:pt x="1462" y="3771"/>
                  </a:lnTo>
                  <a:lnTo>
                    <a:pt x="1238" y="3603"/>
                  </a:lnTo>
                  <a:lnTo>
                    <a:pt x="792" y="3592"/>
                  </a:lnTo>
                  <a:lnTo>
                    <a:pt x="593" y="4075"/>
                  </a:lnTo>
                  <a:lnTo>
                    <a:pt x="608" y="4514"/>
                  </a:lnTo>
                  <a:lnTo>
                    <a:pt x="489" y="4916"/>
                  </a:lnTo>
                  <a:lnTo>
                    <a:pt x="411" y="5358"/>
                  </a:lnTo>
                  <a:lnTo>
                    <a:pt x="346" y="5952"/>
                  </a:lnTo>
                  <a:lnTo>
                    <a:pt x="58" y="6246"/>
                  </a:lnTo>
                  <a:lnTo>
                    <a:pt x="0" y="6706"/>
                  </a:lnTo>
                  <a:lnTo>
                    <a:pt x="589" y="6918"/>
                  </a:lnTo>
                  <a:lnTo>
                    <a:pt x="583" y="7207"/>
                  </a:lnTo>
                  <a:lnTo>
                    <a:pt x="754" y="7438"/>
                  </a:lnTo>
                  <a:lnTo>
                    <a:pt x="1250" y="7424"/>
                  </a:lnTo>
                  <a:lnTo>
                    <a:pt x="1540" y="7509"/>
                  </a:lnTo>
                  <a:lnTo>
                    <a:pt x="1414" y="7736"/>
                  </a:lnTo>
                  <a:lnTo>
                    <a:pt x="1679" y="7846"/>
                  </a:lnTo>
                  <a:lnTo>
                    <a:pt x="1983" y="7701"/>
                  </a:lnTo>
                  <a:lnTo>
                    <a:pt x="2224" y="7954"/>
                  </a:lnTo>
                  <a:lnTo>
                    <a:pt x="2245" y="8369"/>
                  </a:lnTo>
                  <a:lnTo>
                    <a:pt x="2522" y="8724"/>
                  </a:lnTo>
                  <a:lnTo>
                    <a:pt x="2867" y="8557"/>
                  </a:lnTo>
                  <a:lnTo>
                    <a:pt x="3280" y="8669"/>
                  </a:lnTo>
                  <a:lnTo>
                    <a:pt x="3656" y="8846"/>
                  </a:lnTo>
                  <a:lnTo>
                    <a:pt x="4035" y="9014"/>
                  </a:lnTo>
                  <a:lnTo>
                    <a:pt x="4454" y="8840"/>
                  </a:lnTo>
                  <a:lnTo>
                    <a:pt x="4768" y="9191"/>
                  </a:lnTo>
                  <a:lnTo>
                    <a:pt x="5096" y="9166"/>
                  </a:lnTo>
                  <a:lnTo>
                    <a:pt x="5368" y="9084"/>
                  </a:lnTo>
                  <a:lnTo>
                    <a:pt x="5489" y="8429"/>
                  </a:lnTo>
                  <a:lnTo>
                    <a:pt x="5728" y="8405"/>
                  </a:lnTo>
                  <a:lnTo>
                    <a:pt x="5881" y="7586"/>
                  </a:lnTo>
                  <a:lnTo>
                    <a:pt x="5793" y="7253"/>
                  </a:lnTo>
                  <a:lnTo>
                    <a:pt x="6059" y="7221"/>
                  </a:lnTo>
                  <a:lnTo>
                    <a:pt x="6487" y="7508"/>
                  </a:lnTo>
                  <a:lnTo>
                    <a:pt x="6899" y="8015"/>
                  </a:lnTo>
                  <a:lnTo>
                    <a:pt x="7251" y="8378"/>
                  </a:lnTo>
                  <a:lnTo>
                    <a:pt x="7608" y="7887"/>
                  </a:lnTo>
                  <a:lnTo>
                    <a:pt x="7799" y="8141"/>
                  </a:lnTo>
                  <a:lnTo>
                    <a:pt x="8109" y="7989"/>
                  </a:lnTo>
                  <a:lnTo>
                    <a:pt x="8378" y="7815"/>
                  </a:lnTo>
                  <a:lnTo>
                    <a:pt x="8587" y="8224"/>
                  </a:lnTo>
                  <a:lnTo>
                    <a:pt x="9025" y="8800"/>
                  </a:lnTo>
                  <a:lnTo>
                    <a:pt x="9288" y="9277"/>
                  </a:lnTo>
                  <a:lnTo>
                    <a:pt x="9647" y="9542"/>
                  </a:lnTo>
                  <a:lnTo>
                    <a:pt x="9940" y="9698"/>
                  </a:lnTo>
                  <a:lnTo>
                    <a:pt x="9955" y="9258"/>
                  </a:lnTo>
                  <a:lnTo>
                    <a:pt x="10297" y="9602"/>
                  </a:lnTo>
                  <a:lnTo>
                    <a:pt x="10512" y="9891"/>
                  </a:lnTo>
                  <a:lnTo>
                    <a:pt x="10604" y="10261"/>
                  </a:lnTo>
                  <a:lnTo>
                    <a:pt x="10990" y="10509"/>
                  </a:lnTo>
                  <a:lnTo>
                    <a:pt x="11521" y="10826"/>
                  </a:lnTo>
                  <a:lnTo>
                    <a:pt x="11892" y="11335"/>
                  </a:lnTo>
                  <a:lnTo>
                    <a:pt x="12319" y="11034"/>
                  </a:lnTo>
                  <a:lnTo>
                    <a:pt x="12533" y="11273"/>
                  </a:lnTo>
                  <a:lnTo>
                    <a:pt x="12503" y="11628"/>
                  </a:lnTo>
                  <a:lnTo>
                    <a:pt x="12861" y="12014"/>
                  </a:lnTo>
                  <a:lnTo>
                    <a:pt x="13135" y="12421"/>
                  </a:lnTo>
                  <a:lnTo>
                    <a:pt x="13036" y="12749"/>
                  </a:lnTo>
                  <a:lnTo>
                    <a:pt x="13244" y="13157"/>
                  </a:lnTo>
                  <a:lnTo>
                    <a:pt x="13189" y="13453"/>
                  </a:lnTo>
                  <a:lnTo>
                    <a:pt x="13458" y="13961"/>
                  </a:lnTo>
                  <a:lnTo>
                    <a:pt x="13716" y="14240"/>
                  </a:lnTo>
                  <a:lnTo>
                    <a:pt x="13531" y="14674"/>
                  </a:lnTo>
                  <a:lnTo>
                    <a:pt x="13323" y="14944"/>
                  </a:lnTo>
                  <a:lnTo>
                    <a:pt x="13114" y="15028"/>
                  </a:lnTo>
                  <a:lnTo>
                    <a:pt x="13080" y="15369"/>
                  </a:lnTo>
                  <a:lnTo>
                    <a:pt x="12808" y="15587"/>
                  </a:lnTo>
                  <a:lnTo>
                    <a:pt x="12491" y="15863"/>
                  </a:lnTo>
                  <a:lnTo>
                    <a:pt x="12479" y="16178"/>
                  </a:lnTo>
                  <a:lnTo>
                    <a:pt x="12265" y="16450"/>
                  </a:lnTo>
                  <a:lnTo>
                    <a:pt x="11828" y="16827"/>
                  </a:lnTo>
                  <a:lnTo>
                    <a:pt x="11629" y="17085"/>
                  </a:lnTo>
                  <a:lnTo>
                    <a:pt x="11846" y="17262"/>
                  </a:lnTo>
                  <a:lnTo>
                    <a:pt x="12047" y="17552"/>
                  </a:lnTo>
                  <a:lnTo>
                    <a:pt x="12268" y="17844"/>
                  </a:lnTo>
                  <a:lnTo>
                    <a:pt x="11974" y="18052"/>
                  </a:lnTo>
                  <a:lnTo>
                    <a:pt x="11625" y="18310"/>
                  </a:lnTo>
                  <a:lnTo>
                    <a:pt x="11153" y="18131"/>
                  </a:lnTo>
                  <a:lnTo>
                    <a:pt x="10636" y="17796"/>
                  </a:lnTo>
                  <a:lnTo>
                    <a:pt x="10371" y="17603"/>
                  </a:lnTo>
                  <a:lnTo>
                    <a:pt x="10207" y="17807"/>
                  </a:lnTo>
                  <a:lnTo>
                    <a:pt x="10274" y="18165"/>
                  </a:lnTo>
                  <a:lnTo>
                    <a:pt x="10484" y="18602"/>
                  </a:lnTo>
                  <a:lnTo>
                    <a:pt x="10680" y="18959"/>
                  </a:lnTo>
                  <a:lnTo>
                    <a:pt x="11174" y="19126"/>
                  </a:lnTo>
                  <a:lnTo>
                    <a:pt x="11354" y="19491"/>
                  </a:lnTo>
                  <a:lnTo>
                    <a:pt x="11604" y="19411"/>
                  </a:lnTo>
                  <a:lnTo>
                    <a:pt x="11658" y="19672"/>
                  </a:lnTo>
                  <a:lnTo>
                    <a:pt x="11470" y="20067"/>
                  </a:lnTo>
                  <a:lnTo>
                    <a:pt x="11753" y="20198"/>
                  </a:lnTo>
                  <a:lnTo>
                    <a:pt x="12022" y="19854"/>
                  </a:lnTo>
                  <a:lnTo>
                    <a:pt x="12296" y="19853"/>
                  </a:lnTo>
                  <a:lnTo>
                    <a:pt x="12445" y="19373"/>
                  </a:lnTo>
                  <a:lnTo>
                    <a:pt x="12187" y="19057"/>
                  </a:lnTo>
                  <a:lnTo>
                    <a:pt x="12153" y="18696"/>
                  </a:lnTo>
                  <a:lnTo>
                    <a:pt x="12457" y="18483"/>
                  </a:lnTo>
                  <a:lnTo>
                    <a:pt x="12796" y="18262"/>
                  </a:lnTo>
                  <a:lnTo>
                    <a:pt x="13059" y="17951"/>
                  </a:lnTo>
                  <a:lnTo>
                    <a:pt x="13338" y="18189"/>
                  </a:lnTo>
                  <a:lnTo>
                    <a:pt x="13507" y="18419"/>
                  </a:lnTo>
                  <a:lnTo>
                    <a:pt x="13508" y="18736"/>
                  </a:lnTo>
                  <a:lnTo>
                    <a:pt x="13538" y="19012"/>
                  </a:lnTo>
                  <a:lnTo>
                    <a:pt x="13872" y="19218"/>
                  </a:lnTo>
                  <a:lnTo>
                    <a:pt x="14306" y="19371"/>
                  </a:lnTo>
                  <a:lnTo>
                    <a:pt x="14585" y="19423"/>
                  </a:lnTo>
                  <a:lnTo>
                    <a:pt x="14815" y="19592"/>
                  </a:lnTo>
                  <a:lnTo>
                    <a:pt x="15026" y="19992"/>
                  </a:lnTo>
                  <a:lnTo>
                    <a:pt x="15239" y="20485"/>
                  </a:lnTo>
                  <a:lnTo>
                    <a:pt x="15200" y="20796"/>
                  </a:lnTo>
                  <a:lnTo>
                    <a:pt x="15020" y="21069"/>
                  </a:lnTo>
                  <a:lnTo>
                    <a:pt x="15374" y="21304"/>
                  </a:lnTo>
                  <a:lnTo>
                    <a:pt x="15995" y="21590"/>
                  </a:lnTo>
                  <a:lnTo>
                    <a:pt x="16357" y="21600"/>
                  </a:lnTo>
                  <a:lnTo>
                    <a:pt x="16668" y="21384"/>
                  </a:lnTo>
                  <a:lnTo>
                    <a:pt x="16757" y="21079"/>
                  </a:lnTo>
                  <a:lnTo>
                    <a:pt x="17053" y="21108"/>
                  </a:lnTo>
                  <a:lnTo>
                    <a:pt x="17327" y="20972"/>
                  </a:lnTo>
                  <a:lnTo>
                    <a:pt x="17375" y="20683"/>
                  </a:lnTo>
                  <a:lnTo>
                    <a:pt x="17423" y="20479"/>
                  </a:lnTo>
                  <a:lnTo>
                    <a:pt x="17219" y="20314"/>
                  </a:lnTo>
                  <a:lnTo>
                    <a:pt x="17330" y="19906"/>
                  </a:lnTo>
                  <a:lnTo>
                    <a:pt x="17495" y="19713"/>
                  </a:lnTo>
                  <a:lnTo>
                    <a:pt x="17873" y="19794"/>
                  </a:lnTo>
                  <a:lnTo>
                    <a:pt x="18230" y="19893"/>
                  </a:lnTo>
                  <a:lnTo>
                    <a:pt x="18471" y="19814"/>
                  </a:lnTo>
                  <a:lnTo>
                    <a:pt x="18341" y="19527"/>
                  </a:lnTo>
                  <a:lnTo>
                    <a:pt x="18234" y="19208"/>
                  </a:lnTo>
                  <a:lnTo>
                    <a:pt x="18253" y="18746"/>
                  </a:lnTo>
                  <a:lnTo>
                    <a:pt x="18375" y="18435"/>
                  </a:lnTo>
                  <a:lnTo>
                    <a:pt x="18629" y="18473"/>
                  </a:lnTo>
                  <a:lnTo>
                    <a:pt x="18594" y="18188"/>
                  </a:lnTo>
                  <a:lnTo>
                    <a:pt x="18373" y="18020"/>
                  </a:lnTo>
                  <a:lnTo>
                    <a:pt x="18082" y="17950"/>
                  </a:lnTo>
                  <a:lnTo>
                    <a:pt x="18185" y="17627"/>
                  </a:lnTo>
                  <a:lnTo>
                    <a:pt x="18372" y="17418"/>
                  </a:lnTo>
                  <a:lnTo>
                    <a:pt x="18369" y="17127"/>
                  </a:lnTo>
                  <a:lnTo>
                    <a:pt x="18313" y="16885"/>
                  </a:lnTo>
                  <a:lnTo>
                    <a:pt x="18651" y="16806"/>
                  </a:lnTo>
                  <a:lnTo>
                    <a:pt x="18927" y="16891"/>
                  </a:lnTo>
                  <a:lnTo>
                    <a:pt x="19164" y="17164"/>
                  </a:lnTo>
                  <a:lnTo>
                    <a:pt x="19659" y="17195"/>
                  </a:lnTo>
                  <a:lnTo>
                    <a:pt x="19968" y="17094"/>
                  </a:lnTo>
                  <a:lnTo>
                    <a:pt x="20248" y="16965"/>
                  </a:lnTo>
                  <a:lnTo>
                    <a:pt x="20114" y="16678"/>
                  </a:lnTo>
                  <a:lnTo>
                    <a:pt x="20123" y="16426"/>
                  </a:lnTo>
                  <a:lnTo>
                    <a:pt x="20469" y="16483"/>
                  </a:lnTo>
                  <a:lnTo>
                    <a:pt x="20934" y="16505"/>
                  </a:lnTo>
                  <a:lnTo>
                    <a:pt x="21315" y="16360"/>
                  </a:lnTo>
                  <a:lnTo>
                    <a:pt x="21470" y="16022"/>
                  </a:lnTo>
                  <a:lnTo>
                    <a:pt x="21348" y="15682"/>
                  </a:lnTo>
                  <a:lnTo>
                    <a:pt x="21328" y="15315"/>
                  </a:lnTo>
                  <a:lnTo>
                    <a:pt x="21600" y="15052"/>
                  </a:lnTo>
                  <a:lnTo>
                    <a:pt x="21481" y="14252"/>
                  </a:lnTo>
                  <a:lnTo>
                    <a:pt x="21153" y="14021"/>
                  </a:lnTo>
                  <a:lnTo>
                    <a:pt x="20110" y="13372"/>
                  </a:lnTo>
                  <a:lnTo>
                    <a:pt x="19567" y="13004"/>
                  </a:lnTo>
                  <a:lnTo>
                    <a:pt x="19537" y="12691"/>
                  </a:lnTo>
                  <a:lnTo>
                    <a:pt x="18732" y="12622"/>
                  </a:lnTo>
                  <a:lnTo>
                    <a:pt x="18655" y="12914"/>
                  </a:lnTo>
                  <a:lnTo>
                    <a:pt x="18563" y="13179"/>
                  </a:lnTo>
                  <a:lnTo>
                    <a:pt x="18529" y="13533"/>
                  </a:lnTo>
                  <a:lnTo>
                    <a:pt x="18339" y="13714"/>
                  </a:lnTo>
                  <a:lnTo>
                    <a:pt x="18476" y="14066"/>
                  </a:lnTo>
                  <a:lnTo>
                    <a:pt x="18395" y="14314"/>
                  </a:lnTo>
                  <a:lnTo>
                    <a:pt x="18800" y="14447"/>
                  </a:lnTo>
                  <a:lnTo>
                    <a:pt x="18974" y="14642"/>
                  </a:lnTo>
                  <a:lnTo>
                    <a:pt x="19000" y="14978"/>
                  </a:lnTo>
                  <a:lnTo>
                    <a:pt x="18924" y="15360"/>
                  </a:lnTo>
                  <a:lnTo>
                    <a:pt x="18533" y="15357"/>
                  </a:lnTo>
                  <a:lnTo>
                    <a:pt x="18302" y="15457"/>
                  </a:lnTo>
                  <a:lnTo>
                    <a:pt x="18298" y="15805"/>
                  </a:lnTo>
                  <a:lnTo>
                    <a:pt x="18326" y="16157"/>
                  </a:lnTo>
                  <a:lnTo>
                    <a:pt x="17989" y="16159"/>
                  </a:lnTo>
                  <a:lnTo>
                    <a:pt x="17829" y="16029"/>
                  </a:lnTo>
                  <a:lnTo>
                    <a:pt x="17579" y="15865"/>
                  </a:lnTo>
                  <a:lnTo>
                    <a:pt x="17544" y="15618"/>
                  </a:lnTo>
                  <a:lnTo>
                    <a:pt x="17382" y="15455"/>
                  </a:lnTo>
                  <a:lnTo>
                    <a:pt x="17074" y="15170"/>
                  </a:lnTo>
                  <a:lnTo>
                    <a:pt x="16853" y="14974"/>
                  </a:lnTo>
                  <a:lnTo>
                    <a:pt x="16970" y="14728"/>
                  </a:lnTo>
                  <a:lnTo>
                    <a:pt x="17085" y="14542"/>
                  </a:lnTo>
                  <a:lnTo>
                    <a:pt x="17116" y="14191"/>
                  </a:lnTo>
                  <a:lnTo>
                    <a:pt x="16933" y="13889"/>
                  </a:lnTo>
                  <a:lnTo>
                    <a:pt x="16695" y="13658"/>
                  </a:lnTo>
                  <a:lnTo>
                    <a:pt x="16794" y="13391"/>
                  </a:lnTo>
                  <a:lnTo>
                    <a:pt x="17011" y="13213"/>
                  </a:lnTo>
                  <a:lnTo>
                    <a:pt x="16764" y="12861"/>
                  </a:lnTo>
                  <a:lnTo>
                    <a:pt x="16435" y="12552"/>
                  </a:lnTo>
                  <a:lnTo>
                    <a:pt x="16176" y="12296"/>
                  </a:lnTo>
                  <a:lnTo>
                    <a:pt x="15940" y="12328"/>
                  </a:lnTo>
                  <a:lnTo>
                    <a:pt x="16097" y="11992"/>
                  </a:lnTo>
                  <a:lnTo>
                    <a:pt x="15740" y="11846"/>
                  </a:lnTo>
                  <a:lnTo>
                    <a:pt x="15329" y="11750"/>
                  </a:lnTo>
                  <a:lnTo>
                    <a:pt x="15107" y="11762"/>
                  </a:lnTo>
                  <a:lnTo>
                    <a:pt x="14792" y="11374"/>
                  </a:lnTo>
                  <a:lnTo>
                    <a:pt x="14400" y="10973"/>
                  </a:lnTo>
                  <a:lnTo>
                    <a:pt x="14363" y="10503"/>
                  </a:lnTo>
                  <a:lnTo>
                    <a:pt x="14502" y="10229"/>
                  </a:lnTo>
                  <a:lnTo>
                    <a:pt x="14491" y="9838"/>
                  </a:lnTo>
                  <a:lnTo>
                    <a:pt x="14841" y="9619"/>
                  </a:lnTo>
                  <a:lnTo>
                    <a:pt x="15138" y="9374"/>
                  </a:lnTo>
                  <a:lnTo>
                    <a:pt x="15525" y="8735"/>
                  </a:lnTo>
                  <a:lnTo>
                    <a:pt x="15487" y="8422"/>
                  </a:lnTo>
                  <a:lnTo>
                    <a:pt x="15349" y="8222"/>
                  </a:lnTo>
                  <a:lnTo>
                    <a:pt x="15339" y="7861"/>
                  </a:lnTo>
                  <a:lnTo>
                    <a:pt x="15038" y="7835"/>
                  </a:lnTo>
                  <a:lnTo>
                    <a:pt x="14592" y="8058"/>
                  </a:lnTo>
                  <a:lnTo>
                    <a:pt x="14190" y="8387"/>
                  </a:lnTo>
                  <a:lnTo>
                    <a:pt x="13876" y="8570"/>
                  </a:lnTo>
                  <a:lnTo>
                    <a:pt x="13506" y="8337"/>
                  </a:lnTo>
                  <a:lnTo>
                    <a:pt x="13193" y="8186"/>
                  </a:lnTo>
                  <a:lnTo>
                    <a:pt x="12963" y="8313"/>
                  </a:lnTo>
                  <a:lnTo>
                    <a:pt x="12691" y="8240"/>
                  </a:lnTo>
                  <a:lnTo>
                    <a:pt x="12440" y="8300"/>
                  </a:lnTo>
                  <a:lnTo>
                    <a:pt x="12573" y="8618"/>
                  </a:lnTo>
                  <a:lnTo>
                    <a:pt x="12727" y="8877"/>
                  </a:lnTo>
                  <a:lnTo>
                    <a:pt x="12488" y="9040"/>
                  </a:lnTo>
                  <a:lnTo>
                    <a:pt x="12158" y="9256"/>
                  </a:lnTo>
                  <a:lnTo>
                    <a:pt x="11818" y="9040"/>
                  </a:lnTo>
                  <a:lnTo>
                    <a:pt x="11309" y="8446"/>
                  </a:lnTo>
                  <a:lnTo>
                    <a:pt x="11020" y="8390"/>
                  </a:lnTo>
                  <a:lnTo>
                    <a:pt x="11060" y="7853"/>
                  </a:lnTo>
                  <a:lnTo>
                    <a:pt x="10880" y="7549"/>
                  </a:lnTo>
                  <a:lnTo>
                    <a:pt x="10594" y="7517"/>
                  </a:lnTo>
                  <a:lnTo>
                    <a:pt x="10637" y="7157"/>
                  </a:lnTo>
                  <a:lnTo>
                    <a:pt x="10396" y="7272"/>
                  </a:lnTo>
                  <a:lnTo>
                    <a:pt x="10345" y="6950"/>
                  </a:lnTo>
                  <a:lnTo>
                    <a:pt x="9930" y="6585"/>
                  </a:lnTo>
                  <a:lnTo>
                    <a:pt x="9468" y="6479"/>
                  </a:lnTo>
                  <a:lnTo>
                    <a:pt x="9315" y="6279"/>
                  </a:lnTo>
                  <a:lnTo>
                    <a:pt x="9731" y="5893"/>
                  </a:lnTo>
                  <a:lnTo>
                    <a:pt x="10231" y="5379"/>
                  </a:lnTo>
                  <a:lnTo>
                    <a:pt x="10546" y="5045"/>
                  </a:lnTo>
                  <a:lnTo>
                    <a:pt x="10470" y="4757"/>
                  </a:lnTo>
                  <a:lnTo>
                    <a:pt x="10181" y="4433"/>
                  </a:lnTo>
                  <a:lnTo>
                    <a:pt x="9751" y="4391"/>
                  </a:lnTo>
                  <a:lnTo>
                    <a:pt x="9202" y="4328"/>
                  </a:lnTo>
                  <a:lnTo>
                    <a:pt x="8425" y="4406"/>
                  </a:lnTo>
                  <a:lnTo>
                    <a:pt x="8356" y="4698"/>
                  </a:lnTo>
                  <a:lnTo>
                    <a:pt x="8400" y="5046"/>
                  </a:lnTo>
                  <a:lnTo>
                    <a:pt x="8122" y="4972"/>
                  </a:lnTo>
                  <a:lnTo>
                    <a:pt x="7934" y="4832"/>
                  </a:lnTo>
                  <a:lnTo>
                    <a:pt x="8007" y="4405"/>
                  </a:lnTo>
                  <a:lnTo>
                    <a:pt x="7648" y="3692"/>
                  </a:lnTo>
                  <a:lnTo>
                    <a:pt x="7108" y="3029"/>
                  </a:lnTo>
                  <a:lnTo>
                    <a:pt x="7522" y="2478"/>
                  </a:lnTo>
                  <a:lnTo>
                    <a:pt x="6927" y="4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5" name="Shape 176">
              <a:extLst>
                <a:ext uri="{FF2B5EF4-FFF2-40B4-BE49-F238E27FC236}">
                  <a16:creationId xmlns:a16="http://schemas.microsoft.com/office/drawing/2014/main" id="{2C747A03-D6A4-274D-BE61-50FCFB0767B8}"/>
                </a:ext>
              </a:extLst>
            </p:cNvPr>
            <p:cNvSpPr/>
            <p:nvPr/>
          </p:nvSpPr>
          <p:spPr bwMode="auto">
            <a:xfrm>
              <a:off x="16309283" y="2543175"/>
              <a:ext cx="4840287" cy="398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890"/>
                  </a:moveTo>
                  <a:lnTo>
                    <a:pt x="524" y="13986"/>
                  </a:lnTo>
                  <a:lnTo>
                    <a:pt x="1125" y="14233"/>
                  </a:lnTo>
                  <a:lnTo>
                    <a:pt x="1768" y="14392"/>
                  </a:lnTo>
                  <a:lnTo>
                    <a:pt x="2407" y="14486"/>
                  </a:lnTo>
                  <a:lnTo>
                    <a:pt x="2913" y="14500"/>
                  </a:lnTo>
                  <a:lnTo>
                    <a:pt x="3358" y="14604"/>
                  </a:lnTo>
                  <a:lnTo>
                    <a:pt x="3629" y="14705"/>
                  </a:lnTo>
                  <a:lnTo>
                    <a:pt x="3777" y="14883"/>
                  </a:lnTo>
                  <a:lnTo>
                    <a:pt x="3870" y="15144"/>
                  </a:lnTo>
                  <a:lnTo>
                    <a:pt x="4016" y="15246"/>
                  </a:lnTo>
                  <a:lnTo>
                    <a:pt x="4388" y="15321"/>
                  </a:lnTo>
                  <a:lnTo>
                    <a:pt x="4695" y="15566"/>
                  </a:lnTo>
                  <a:lnTo>
                    <a:pt x="4909" y="15689"/>
                  </a:lnTo>
                  <a:lnTo>
                    <a:pt x="5225" y="15789"/>
                  </a:lnTo>
                  <a:lnTo>
                    <a:pt x="5431" y="15860"/>
                  </a:lnTo>
                  <a:lnTo>
                    <a:pt x="5746" y="15864"/>
                  </a:lnTo>
                  <a:lnTo>
                    <a:pt x="5910" y="15862"/>
                  </a:lnTo>
                  <a:lnTo>
                    <a:pt x="5911" y="16107"/>
                  </a:lnTo>
                  <a:lnTo>
                    <a:pt x="6259" y="16149"/>
                  </a:lnTo>
                  <a:lnTo>
                    <a:pt x="6567" y="15986"/>
                  </a:lnTo>
                  <a:lnTo>
                    <a:pt x="7082" y="15723"/>
                  </a:lnTo>
                  <a:lnTo>
                    <a:pt x="7682" y="15390"/>
                  </a:lnTo>
                  <a:lnTo>
                    <a:pt x="8210" y="15214"/>
                  </a:lnTo>
                  <a:lnTo>
                    <a:pt x="8475" y="15198"/>
                  </a:lnTo>
                  <a:lnTo>
                    <a:pt x="9281" y="15217"/>
                  </a:lnTo>
                  <a:lnTo>
                    <a:pt x="9892" y="15205"/>
                  </a:lnTo>
                  <a:lnTo>
                    <a:pt x="10137" y="14954"/>
                  </a:lnTo>
                  <a:lnTo>
                    <a:pt x="10453" y="14828"/>
                  </a:lnTo>
                  <a:lnTo>
                    <a:pt x="10647" y="14782"/>
                  </a:lnTo>
                  <a:lnTo>
                    <a:pt x="10891" y="14264"/>
                  </a:lnTo>
                  <a:lnTo>
                    <a:pt x="11100" y="13955"/>
                  </a:lnTo>
                  <a:lnTo>
                    <a:pt x="11376" y="13893"/>
                  </a:lnTo>
                  <a:lnTo>
                    <a:pt x="11582" y="13686"/>
                  </a:lnTo>
                  <a:lnTo>
                    <a:pt x="11815" y="13475"/>
                  </a:lnTo>
                  <a:lnTo>
                    <a:pt x="11657" y="13218"/>
                  </a:lnTo>
                  <a:lnTo>
                    <a:pt x="11489" y="12856"/>
                  </a:lnTo>
                  <a:lnTo>
                    <a:pt x="11368" y="12579"/>
                  </a:lnTo>
                  <a:lnTo>
                    <a:pt x="11438" y="12282"/>
                  </a:lnTo>
                  <a:lnTo>
                    <a:pt x="11537" y="12025"/>
                  </a:lnTo>
                  <a:lnTo>
                    <a:pt x="11619" y="11728"/>
                  </a:lnTo>
                  <a:lnTo>
                    <a:pt x="11771" y="11620"/>
                  </a:lnTo>
                  <a:lnTo>
                    <a:pt x="11961" y="11666"/>
                  </a:lnTo>
                  <a:lnTo>
                    <a:pt x="12163" y="11742"/>
                  </a:lnTo>
                  <a:lnTo>
                    <a:pt x="12382" y="11890"/>
                  </a:lnTo>
                  <a:lnTo>
                    <a:pt x="12646" y="12017"/>
                  </a:lnTo>
                  <a:lnTo>
                    <a:pt x="13014" y="11991"/>
                  </a:lnTo>
                  <a:lnTo>
                    <a:pt x="13368" y="11790"/>
                  </a:lnTo>
                  <a:lnTo>
                    <a:pt x="13711" y="11514"/>
                  </a:lnTo>
                  <a:lnTo>
                    <a:pt x="13902" y="11100"/>
                  </a:lnTo>
                  <a:lnTo>
                    <a:pt x="14315" y="11130"/>
                  </a:lnTo>
                  <a:lnTo>
                    <a:pt x="14603" y="11018"/>
                  </a:lnTo>
                  <a:lnTo>
                    <a:pt x="14954" y="10810"/>
                  </a:lnTo>
                  <a:lnTo>
                    <a:pt x="15048" y="10635"/>
                  </a:lnTo>
                  <a:lnTo>
                    <a:pt x="15035" y="10268"/>
                  </a:lnTo>
                  <a:lnTo>
                    <a:pt x="15180" y="9954"/>
                  </a:lnTo>
                  <a:lnTo>
                    <a:pt x="15484" y="9753"/>
                  </a:lnTo>
                  <a:lnTo>
                    <a:pt x="15734" y="9796"/>
                  </a:lnTo>
                  <a:lnTo>
                    <a:pt x="15848" y="9639"/>
                  </a:lnTo>
                  <a:lnTo>
                    <a:pt x="15852" y="9409"/>
                  </a:lnTo>
                  <a:lnTo>
                    <a:pt x="16006" y="9392"/>
                  </a:lnTo>
                  <a:lnTo>
                    <a:pt x="16158" y="9498"/>
                  </a:lnTo>
                  <a:lnTo>
                    <a:pt x="16384" y="9274"/>
                  </a:lnTo>
                  <a:lnTo>
                    <a:pt x="16503" y="9139"/>
                  </a:lnTo>
                  <a:lnTo>
                    <a:pt x="16669" y="9179"/>
                  </a:lnTo>
                  <a:lnTo>
                    <a:pt x="16826" y="9240"/>
                  </a:lnTo>
                  <a:lnTo>
                    <a:pt x="16907" y="9118"/>
                  </a:lnTo>
                  <a:lnTo>
                    <a:pt x="17054" y="9117"/>
                  </a:lnTo>
                  <a:lnTo>
                    <a:pt x="17324" y="9205"/>
                  </a:lnTo>
                  <a:lnTo>
                    <a:pt x="17584" y="9178"/>
                  </a:lnTo>
                  <a:lnTo>
                    <a:pt x="17686" y="9043"/>
                  </a:lnTo>
                  <a:lnTo>
                    <a:pt x="17759" y="8788"/>
                  </a:lnTo>
                  <a:lnTo>
                    <a:pt x="17590" y="8573"/>
                  </a:lnTo>
                  <a:lnTo>
                    <a:pt x="17337" y="8294"/>
                  </a:lnTo>
                  <a:lnTo>
                    <a:pt x="17128" y="8015"/>
                  </a:lnTo>
                  <a:lnTo>
                    <a:pt x="17050" y="7834"/>
                  </a:lnTo>
                  <a:lnTo>
                    <a:pt x="16918" y="7816"/>
                  </a:lnTo>
                  <a:lnTo>
                    <a:pt x="16778" y="7684"/>
                  </a:lnTo>
                  <a:lnTo>
                    <a:pt x="16601" y="7544"/>
                  </a:lnTo>
                  <a:lnTo>
                    <a:pt x="16355" y="7543"/>
                  </a:lnTo>
                  <a:lnTo>
                    <a:pt x="16057" y="7535"/>
                  </a:lnTo>
                  <a:lnTo>
                    <a:pt x="15917" y="7764"/>
                  </a:lnTo>
                  <a:lnTo>
                    <a:pt x="15776" y="7994"/>
                  </a:lnTo>
                  <a:lnTo>
                    <a:pt x="15590" y="7801"/>
                  </a:lnTo>
                  <a:lnTo>
                    <a:pt x="15384" y="7741"/>
                  </a:lnTo>
                  <a:lnTo>
                    <a:pt x="14950" y="7863"/>
                  </a:lnTo>
                  <a:lnTo>
                    <a:pt x="14785" y="7966"/>
                  </a:lnTo>
                  <a:lnTo>
                    <a:pt x="14622" y="8050"/>
                  </a:lnTo>
                  <a:lnTo>
                    <a:pt x="14442" y="7877"/>
                  </a:lnTo>
                  <a:lnTo>
                    <a:pt x="14297" y="7557"/>
                  </a:lnTo>
                  <a:lnTo>
                    <a:pt x="14438" y="7309"/>
                  </a:lnTo>
                  <a:lnTo>
                    <a:pt x="14566" y="7098"/>
                  </a:lnTo>
                  <a:lnTo>
                    <a:pt x="14567" y="6743"/>
                  </a:lnTo>
                  <a:lnTo>
                    <a:pt x="14748" y="6255"/>
                  </a:lnTo>
                  <a:lnTo>
                    <a:pt x="14998" y="5543"/>
                  </a:lnTo>
                  <a:lnTo>
                    <a:pt x="15146" y="5147"/>
                  </a:lnTo>
                  <a:lnTo>
                    <a:pt x="15338" y="5337"/>
                  </a:lnTo>
                  <a:lnTo>
                    <a:pt x="15562" y="5374"/>
                  </a:lnTo>
                  <a:lnTo>
                    <a:pt x="15819" y="5375"/>
                  </a:lnTo>
                  <a:lnTo>
                    <a:pt x="16018" y="5375"/>
                  </a:lnTo>
                  <a:lnTo>
                    <a:pt x="16175" y="5150"/>
                  </a:lnTo>
                  <a:lnTo>
                    <a:pt x="16392" y="4998"/>
                  </a:lnTo>
                  <a:lnTo>
                    <a:pt x="16565" y="4853"/>
                  </a:lnTo>
                  <a:lnTo>
                    <a:pt x="16761" y="4701"/>
                  </a:lnTo>
                  <a:lnTo>
                    <a:pt x="16925" y="4542"/>
                  </a:lnTo>
                  <a:lnTo>
                    <a:pt x="16967" y="4335"/>
                  </a:lnTo>
                  <a:lnTo>
                    <a:pt x="16870" y="4241"/>
                  </a:lnTo>
                  <a:lnTo>
                    <a:pt x="16748" y="4202"/>
                  </a:lnTo>
                  <a:lnTo>
                    <a:pt x="16869" y="3947"/>
                  </a:lnTo>
                  <a:lnTo>
                    <a:pt x="17247" y="2754"/>
                  </a:lnTo>
                  <a:lnTo>
                    <a:pt x="17254" y="2458"/>
                  </a:lnTo>
                  <a:lnTo>
                    <a:pt x="17424" y="2189"/>
                  </a:lnTo>
                  <a:lnTo>
                    <a:pt x="17608" y="1868"/>
                  </a:lnTo>
                  <a:lnTo>
                    <a:pt x="17729" y="1682"/>
                  </a:lnTo>
                  <a:lnTo>
                    <a:pt x="17646" y="1529"/>
                  </a:lnTo>
                  <a:lnTo>
                    <a:pt x="17576" y="1355"/>
                  </a:lnTo>
                  <a:lnTo>
                    <a:pt x="17609" y="1194"/>
                  </a:lnTo>
                  <a:lnTo>
                    <a:pt x="17498" y="1104"/>
                  </a:lnTo>
                  <a:lnTo>
                    <a:pt x="17281" y="1180"/>
                  </a:lnTo>
                  <a:lnTo>
                    <a:pt x="17135" y="1137"/>
                  </a:lnTo>
                  <a:lnTo>
                    <a:pt x="17147" y="869"/>
                  </a:lnTo>
                  <a:lnTo>
                    <a:pt x="17303" y="578"/>
                  </a:lnTo>
                  <a:lnTo>
                    <a:pt x="17433" y="367"/>
                  </a:lnTo>
                  <a:lnTo>
                    <a:pt x="17616" y="237"/>
                  </a:lnTo>
                  <a:lnTo>
                    <a:pt x="17756" y="199"/>
                  </a:lnTo>
                  <a:lnTo>
                    <a:pt x="17911" y="115"/>
                  </a:lnTo>
                  <a:lnTo>
                    <a:pt x="18004" y="0"/>
                  </a:lnTo>
                  <a:lnTo>
                    <a:pt x="18166" y="35"/>
                  </a:lnTo>
                  <a:lnTo>
                    <a:pt x="18304" y="277"/>
                  </a:lnTo>
                  <a:lnTo>
                    <a:pt x="18421" y="481"/>
                  </a:lnTo>
                  <a:lnTo>
                    <a:pt x="18271" y="754"/>
                  </a:lnTo>
                  <a:lnTo>
                    <a:pt x="18111" y="1040"/>
                  </a:lnTo>
                  <a:lnTo>
                    <a:pt x="18222" y="1228"/>
                  </a:lnTo>
                  <a:lnTo>
                    <a:pt x="18501" y="1372"/>
                  </a:lnTo>
                  <a:lnTo>
                    <a:pt x="18647" y="1267"/>
                  </a:lnTo>
                  <a:lnTo>
                    <a:pt x="18775" y="1187"/>
                  </a:lnTo>
                  <a:lnTo>
                    <a:pt x="18965" y="1318"/>
                  </a:lnTo>
                  <a:lnTo>
                    <a:pt x="19106" y="1442"/>
                  </a:lnTo>
                  <a:lnTo>
                    <a:pt x="19135" y="1787"/>
                  </a:lnTo>
                  <a:lnTo>
                    <a:pt x="19263" y="2231"/>
                  </a:lnTo>
                  <a:lnTo>
                    <a:pt x="19441" y="2560"/>
                  </a:lnTo>
                  <a:lnTo>
                    <a:pt x="19669" y="2743"/>
                  </a:lnTo>
                  <a:lnTo>
                    <a:pt x="19812" y="2589"/>
                  </a:lnTo>
                  <a:lnTo>
                    <a:pt x="19955" y="2524"/>
                  </a:lnTo>
                  <a:lnTo>
                    <a:pt x="20216" y="2540"/>
                  </a:lnTo>
                  <a:lnTo>
                    <a:pt x="20428" y="2515"/>
                  </a:lnTo>
                  <a:lnTo>
                    <a:pt x="20492" y="2377"/>
                  </a:lnTo>
                  <a:lnTo>
                    <a:pt x="20622" y="2406"/>
                  </a:lnTo>
                  <a:lnTo>
                    <a:pt x="20726" y="2187"/>
                  </a:lnTo>
                  <a:lnTo>
                    <a:pt x="20835" y="1988"/>
                  </a:lnTo>
                  <a:lnTo>
                    <a:pt x="20940" y="1882"/>
                  </a:lnTo>
                  <a:lnTo>
                    <a:pt x="21164" y="2169"/>
                  </a:lnTo>
                  <a:lnTo>
                    <a:pt x="21436" y="2392"/>
                  </a:lnTo>
                  <a:lnTo>
                    <a:pt x="21558" y="2610"/>
                  </a:lnTo>
                  <a:lnTo>
                    <a:pt x="21600" y="2896"/>
                  </a:lnTo>
                  <a:lnTo>
                    <a:pt x="21508" y="3157"/>
                  </a:lnTo>
                  <a:lnTo>
                    <a:pt x="21473" y="3355"/>
                  </a:lnTo>
                  <a:lnTo>
                    <a:pt x="21355" y="3589"/>
                  </a:lnTo>
                  <a:lnTo>
                    <a:pt x="21288" y="3839"/>
                  </a:lnTo>
                  <a:lnTo>
                    <a:pt x="21248" y="4164"/>
                  </a:lnTo>
                  <a:lnTo>
                    <a:pt x="21240" y="4502"/>
                  </a:lnTo>
                  <a:lnTo>
                    <a:pt x="21275" y="4802"/>
                  </a:lnTo>
                  <a:lnTo>
                    <a:pt x="21296" y="5090"/>
                  </a:lnTo>
                  <a:lnTo>
                    <a:pt x="21245" y="5287"/>
                  </a:lnTo>
                  <a:lnTo>
                    <a:pt x="21059" y="5346"/>
                  </a:lnTo>
                  <a:lnTo>
                    <a:pt x="21001" y="5588"/>
                  </a:lnTo>
                  <a:lnTo>
                    <a:pt x="20948" y="5930"/>
                  </a:lnTo>
                  <a:lnTo>
                    <a:pt x="20928" y="6250"/>
                  </a:lnTo>
                  <a:lnTo>
                    <a:pt x="21000" y="6473"/>
                  </a:lnTo>
                  <a:lnTo>
                    <a:pt x="20979" y="6646"/>
                  </a:lnTo>
                  <a:lnTo>
                    <a:pt x="20830" y="6632"/>
                  </a:lnTo>
                  <a:lnTo>
                    <a:pt x="20784" y="6398"/>
                  </a:lnTo>
                  <a:lnTo>
                    <a:pt x="20749" y="6256"/>
                  </a:lnTo>
                  <a:lnTo>
                    <a:pt x="20633" y="6341"/>
                  </a:lnTo>
                  <a:lnTo>
                    <a:pt x="20463" y="6694"/>
                  </a:lnTo>
                  <a:lnTo>
                    <a:pt x="20329" y="6920"/>
                  </a:lnTo>
                  <a:lnTo>
                    <a:pt x="20155" y="7183"/>
                  </a:lnTo>
                  <a:lnTo>
                    <a:pt x="19948" y="7336"/>
                  </a:lnTo>
                  <a:lnTo>
                    <a:pt x="19765" y="7581"/>
                  </a:lnTo>
                  <a:lnTo>
                    <a:pt x="19674" y="7825"/>
                  </a:lnTo>
                  <a:lnTo>
                    <a:pt x="19650" y="8023"/>
                  </a:lnTo>
                  <a:lnTo>
                    <a:pt x="19724" y="8171"/>
                  </a:lnTo>
                  <a:lnTo>
                    <a:pt x="19859" y="8285"/>
                  </a:lnTo>
                  <a:lnTo>
                    <a:pt x="19975" y="8580"/>
                  </a:lnTo>
                  <a:lnTo>
                    <a:pt x="20096" y="8695"/>
                  </a:lnTo>
                  <a:lnTo>
                    <a:pt x="20279" y="8435"/>
                  </a:lnTo>
                  <a:lnTo>
                    <a:pt x="20367" y="8318"/>
                  </a:lnTo>
                  <a:lnTo>
                    <a:pt x="20429" y="8534"/>
                  </a:lnTo>
                  <a:lnTo>
                    <a:pt x="20552" y="8538"/>
                  </a:lnTo>
                  <a:lnTo>
                    <a:pt x="20486" y="8751"/>
                  </a:lnTo>
                  <a:lnTo>
                    <a:pt x="20333" y="8811"/>
                  </a:lnTo>
                  <a:lnTo>
                    <a:pt x="20189" y="8933"/>
                  </a:lnTo>
                  <a:lnTo>
                    <a:pt x="20255" y="9269"/>
                  </a:lnTo>
                  <a:lnTo>
                    <a:pt x="20233" y="9532"/>
                  </a:lnTo>
                  <a:lnTo>
                    <a:pt x="20052" y="9630"/>
                  </a:lnTo>
                  <a:lnTo>
                    <a:pt x="20074" y="9838"/>
                  </a:lnTo>
                  <a:lnTo>
                    <a:pt x="20069" y="10061"/>
                  </a:lnTo>
                  <a:lnTo>
                    <a:pt x="19925" y="10108"/>
                  </a:lnTo>
                  <a:lnTo>
                    <a:pt x="19814" y="9986"/>
                  </a:lnTo>
                  <a:lnTo>
                    <a:pt x="19728" y="9891"/>
                  </a:lnTo>
                  <a:lnTo>
                    <a:pt x="19637" y="10046"/>
                  </a:lnTo>
                  <a:lnTo>
                    <a:pt x="19517" y="9866"/>
                  </a:lnTo>
                  <a:lnTo>
                    <a:pt x="19373" y="9790"/>
                  </a:lnTo>
                  <a:lnTo>
                    <a:pt x="19327" y="10067"/>
                  </a:lnTo>
                  <a:lnTo>
                    <a:pt x="19264" y="10228"/>
                  </a:lnTo>
                  <a:lnTo>
                    <a:pt x="19469" y="10309"/>
                  </a:lnTo>
                  <a:lnTo>
                    <a:pt x="19539" y="10472"/>
                  </a:lnTo>
                  <a:lnTo>
                    <a:pt x="19662" y="10650"/>
                  </a:lnTo>
                  <a:lnTo>
                    <a:pt x="19706" y="10847"/>
                  </a:lnTo>
                  <a:lnTo>
                    <a:pt x="19669" y="11092"/>
                  </a:lnTo>
                  <a:lnTo>
                    <a:pt x="19701" y="11371"/>
                  </a:lnTo>
                  <a:lnTo>
                    <a:pt x="19770" y="11614"/>
                  </a:lnTo>
                  <a:lnTo>
                    <a:pt x="19875" y="11726"/>
                  </a:lnTo>
                  <a:lnTo>
                    <a:pt x="19942" y="11937"/>
                  </a:lnTo>
                  <a:lnTo>
                    <a:pt x="20076" y="12051"/>
                  </a:lnTo>
                  <a:lnTo>
                    <a:pt x="20170" y="11969"/>
                  </a:lnTo>
                  <a:lnTo>
                    <a:pt x="20328" y="11791"/>
                  </a:lnTo>
                  <a:lnTo>
                    <a:pt x="20508" y="11607"/>
                  </a:lnTo>
                  <a:lnTo>
                    <a:pt x="20633" y="11813"/>
                  </a:lnTo>
                  <a:lnTo>
                    <a:pt x="20739" y="12000"/>
                  </a:lnTo>
                  <a:lnTo>
                    <a:pt x="20800" y="12227"/>
                  </a:lnTo>
                  <a:lnTo>
                    <a:pt x="20895" y="12398"/>
                  </a:lnTo>
                  <a:lnTo>
                    <a:pt x="20969" y="12599"/>
                  </a:lnTo>
                  <a:lnTo>
                    <a:pt x="20939" y="12790"/>
                  </a:lnTo>
                  <a:lnTo>
                    <a:pt x="20827" y="12913"/>
                  </a:lnTo>
                  <a:lnTo>
                    <a:pt x="20975" y="13008"/>
                  </a:lnTo>
                  <a:lnTo>
                    <a:pt x="21138" y="13064"/>
                  </a:lnTo>
                  <a:lnTo>
                    <a:pt x="21121" y="13421"/>
                  </a:lnTo>
                  <a:lnTo>
                    <a:pt x="20963" y="13497"/>
                  </a:lnTo>
                  <a:lnTo>
                    <a:pt x="20842" y="13573"/>
                  </a:lnTo>
                  <a:lnTo>
                    <a:pt x="20796" y="13740"/>
                  </a:lnTo>
                  <a:lnTo>
                    <a:pt x="20661" y="13831"/>
                  </a:lnTo>
                  <a:lnTo>
                    <a:pt x="20463" y="13879"/>
                  </a:lnTo>
                  <a:lnTo>
                    <a:pt x="20288" y="13881"/>
                  </a:lnTo>
                  <a:lnTo>
                    <a:pt x="20164" y="13872"/>
                  </a:lnTo>
                  <a:lnTo>
                    <a:pt x="20103" y="14056"/>
                  </a:lnTo>
                  <a:lnTo>
                    <a:pt x="19881" y="14027"/>
                  </a:lnTo>
                  <a:lnTo>
                    <a:pt x="19805" y="14161"/>
                  </a:lnTo>
                  <a:lnTo>
                    <a:pt x="19749" y="14322"/>
                  </a:lnTo>
                  <a:lnTo>
                    <a:pt x="19558" y="14396"/>
                  </a:lnTo>
                  <a:lnTo>
                    <a:pt x="19328" y="14566"/>
                  </a:lnTo>
                  <a:lnTo>
                    <a:pt x="18911" y="14929"/>
                  </a:lnTo>
                  <a:lnTo>
                    <a:pt x="18627" y="15239"/>
                  </a:lnTo>
                  <a:lnTo>
                    <a:pt x="18504" y="15539"/>
                  </a:lnTo>
                  <a:lnTo>
                    <a:pt x="18257" y="15081"/>
                  </a:lnTo>
                  <a:lnTo>
                    <a:pt x="18178" y="14948"/>
                  </a:lnTo>
                  <a:lnTo>
                    <a:pt x="18053" y="14952"/>
                  </a:lnTo>
                  <a:lnTo>
                    <a:pt x="17940" y="14829"/>
                  </a:lnTo>
                  <a:lnTo>
                    <a:pt x="17776" y="14928"/>
                  </a:lnTo>
                  <a:lnTo>
                    <a:pt x="17795" y="15132"/>
                  </a:lnTo>
                  <a:lnTo>
                    <a:pt x="17865" y="15324"/>
                  </a:lnTo>
                  <a:lnTo>
                    <a:pt x="17867" y="15521"/>
                  </a:lnTo>
                  <a:lnTo>
                    <a:pt x="17931" y="15768"/>
                  </a:lnTo>
                  <a:lnTo>
                    <a:pt x="17962" y="15946"/>
                  </a:lnTo>
                  <a:lnTo>
                    <a:pt x="17871" y="16145"/>
                  </a:lnTo>
                  <a:lnTo>
                    <a:pt x="17636" y="16150"/>
                  </a:lnTo>
                  <a:lnTo>
                    <a:pt x="17416" y="16168"/>
                  </a:lnTo>
                  <a:lnTo>
                    <a:pt x="17142" y="16277"/>
                  </a:lnTo>
                  <a:lnTo>
                    <a:pt x="17047" y="16043"/>
                  </a:lnTo>
                  <a:lnTo>
                    <a:pt x="16920" y="15874"/>
                  </a:lnTo>
                  <a:lnTo>
                    <a:pt x="16910" y="15677"/>
                  </a:lnTo>
                  <a:lnTo>
                    <a:pt x="17046" y="15591"/>
                  </a:lnTo>
                  <a:lnTo>
                    <a:pt x="16914" y="15337"/>
                  </a:lnTo>
                  <a:lnTo>
                    <a:pt x="16704" y="14870"/>
                  </a:lnTo>
                  <a:lnTo>
                    <a:pt x="16536" y="14567"/>
                  </a:lnTo>
                  <a:lnTo>
                    <a:pt x="16326" y="14618"/>
                  </a:lnTo>
                  <a:lnTo>
                    <a:pt x="16198" y="14762"/>
                  </a:lnTo>
                  <a:lnTo>
                    <a:pt x="15942" y="14798"/>
                  </a:lnTo>
                  <a:lnTo>
                    <a:pt x="15826" y="14957"/>
                  </a:lnTo>
                  <a:lnTo>
                    <a:pt x="15831" y="15232"/>
                  </a:lnTo>
                  <a:lnTo>
                    <a:pt x="15821" y="15441"/>
                  </a:lnTo>
                  <a:lnTo>
                    <a:pt x="15747" y="15611"/>
                  </a:lnTo>
                  <a:lnTo>
                    <a:pt x="15523" y="15570"/>
                  </a:lnTo>
                  <a:lnTo>
                    <a:pt x="15346" y="15548"/>
                  </a:lnTo>
                  <a:lnTo>
                    <a:pt x="15172" y="15842"/>
                  </a:lnTo>
                  <a:lnTo>
                    <a:pt x="15067" y="15601"/>
                  </a:lnTo>
                  <a:lnTo>
                    <a:pt x="14904" y="15640"/>
                  </a:lnTo>
                  <a:lnTo>
                    <a:pt x="14789" y="15807"/>
                  </a:lnTo>
                  <a:lnTo>
                    <a:pt x="14617" y="15892"/>
                  </a:lnTo>
                  <a:lnTo>
                    <a:pt x="14497" y="16065"/>
                  </a:lnTo>
                  <a:lnTo>
                    <a:pt x="14312" y="16182"/>
                  </a:lnTo>
                  <a:lnTo>
                    <a:pt x="14205" y="16078"/>
                  </a:lnTo>
                  <a:lnTo>
                    <a:pt x="14219" y="15833"/>
                  </a:lnTo>
                  <a:lnTo>
                    <a:pt x="14204" y="15597"/>
                  </a:lnTo>
                  <a:lnTo>
                    <a:pt x="14078" y="15442"/>
                  </a:lnTo>
                  <a:lnTo>
                    <a:pt x="13951" y="15543"/>
                  </a:lnTo>
                  <a:lnTo>
                    <a:pt x="13834" y="15789"/>
                  </a:lnTo>
                  <a:lnTo>
                    <a:pt x="13736" y="16029"/>
                  </a:lnTo>
                  <a:lnTo>
                    <a:pt x="13666" y="16202"/>
                  </a:lnTo>
                  <a:lnTo>
                    <a:pt x="13461" y="16288"/>
                  </a:lnTo>
                  <a:lnTo>
                    <a:pt x="13451" y="16500"/>
                  </a:lnTo>
                  <a:lnTo>
                    <a:pt x="13481" y="16691"/>
                  </a:lnTo>
                  <a:lnTo>
                    <a:pt x="13432" y="16870"/>
                  </a:lnTo>
                  <a:lnTo>
                    <a:pt x="13505" y="17024"/>
                  </a:lnTo>
                  <a:lnTo>
                    <a:pt x="13570" y="17337"/>
                  </a:lnTo>
                  <a:lnTo>
                    <a:pt x="13547" y="17525"/>
                  </a:lnTo>
                  <a:lnTo>
                    <a:pt x="13345" y="17707"/>
                  </a:lnTo>
                  <a:lnTo>
                    <a:pt x="13193" y="17865"/>
                  </a:lnTo>
                  <a:lnTo>
                    <a:pt x="12976" y="17869"/>
                  </a:lnTo>
                  <a:lnTo>
                    <a:pt x="12761" y="17864"/>
                  </a:lnTo>
                  <a:lnTo>
                    <a:pt x="12613" y="18041"/>
                  </a:lnTo>
                  <a:lnTo>
                    <a:pt x="12355" y="18047"/>
                  </a:lnTo>
                  <a:lnTo>
                    <a:pt x="12176" y="18040"/>
                  </a:lnTo>
                  <a:lnTo>
                    <a:pt x="12063" y="18255"/>
                  </a:lnTo>
                  <a:lnTo>
                    <a:pt x="11994" y="18519"/>
                  </a:lnTo>
                  <a:lnTo>
                    <a:pt x="11911" y="18800"/>
                  </a:lnTo>
                  <a:lnTo>
                    <a:pt x="11792" y="18928"/>
                  </a:lnTo>
                  <a:lnTo>
                    <a:pt x="11596" y="18852"/>
                  </a:lnTo>
                  <a:lnTo>
                    <a:pt x="11437" y="19018"/>
                  </a:lnTo>
                  <a:lnTo>
                    <a:pt x="11266" y="19197"/>
                  </a:lnTo>
                  <a:lnTo>
                    <a:pt x="11175" y="19052"/>
                  </a:lnTo>
                  <a:lnTo>
                    <a:pt x="11081" y="18927"/>
                  </a:lnTo>
                  <a:lnTo>
                    <a:pt x="10929" y="19096"/>
                  </a:lnTo>
                  <a:lnTo>
                    <a:pt x="10791" y="19344"/>
                  </a:lnTo>
                  <a:lnTo>
                    <a:pt x="10654" y="19238"/>
                  </a:lnTo>
                  <a:lnTo>
                    <a:pt x="10517" y="19239"/>
                  </a:lnTo>
                  <a:lnTo>
                    <a:pt x="10417" y="19070"/>
                  </a:lnTo>
                  <a:lnTo>
                    <a:pt x="10227" y="19135"/>
                  </a:lnTo>
                  <a:cubicBezTo>
                    <a:pt x="10253" y="19168"/>
                    <a:pt x="10280" y="19202"/>
                    <a:pt x="10306" y="19235"/>
                  </a:cubicBezTo>
                  <a:cubicBezTo>
                    <a:pt x="10333" y="19269"/>
                    <a:pt x="10359" y="19302"/>
                    <a:pt x="10386" y="19336"/>
                  </a:cubicBezTo>
                  <a:lnTo>
                    <a:pt x="10187" y="19381"/>
                  </a:lnTo>
                  <a:lnTo>
                    <a:pt x="10065" y="19591"/>
                  </a:lnTo>
                  <a:lnTo>
                    <a:pt x="9935" y="19795"/>
                  </a:lnTo>
                  <a:lnTo>
                    <a:pt x="9821" y="19945"/>
                  </a:lnTo>
                  <a:lnTo>
                    <a:pt x="9697" y="20076"/>
                  </a:lnTo>
                  <a:lnTo>
                    <a:pt x="9488" y="20339"/>
                  </a:lnTo>
                  <a:lnTo>
                    <a:pt x="9366" y="20574"/>
                  </a:lnTo>
                  <a:lnTo>
                    <a:pt x="9315" y="20755"/>
                  </a:lnTo>
                  <a:lnTo>
                    <a:pt x="9466" y="20991"/>
                  </a:lnTo>
                  <a:lnTo>
                    <a:pt x="9319" y="21054"/>
                  </a:lnTo>
                  <a:lnTo>
                    <a:pt x="9185" y="21018"/>
                  </a:lnTo>
                  <a:lnTo>
                    <a:pt x="9155" y="21213"/>
                  </a:lnTo>
                  <a:lnTo>
                    <a:pt x="9172" y="21399"/>
                  </a:lnTo>
                  <a:lnTo>
                    <a:pt x="8912" y="21429"/>
                  </a:lnTo>
                  <a:lnTo>
                    <a:pt x="8736" y="21436"/>
                  </a:lnTo>
                  <a:lnTo>
                    <a:pt x="8417" y="21317"/>
                  </a:lnTo>
                  <a:lnTo>
                    <a:pt x="8245" y="21199"/>
                  </a:lnTo>
                  <a:lnTo>
                    <a:pt x="8064" y="21101"/>
                  </a:lnTo>
                  <a:lnTo>
                    <a:pt x="7827" y="20964"/>
                  </a:lnTo>
                  <a:lnTo>
                    <a:pt x="7614" y="20858"/>
                  </a:lnTo>
                  <a:lnTo>
                    <a:pt x="7374" y="20790"/>
                  </a:lnTo>
                  <a:lnTo>
                    <a:pt x="7268" y="20561"/>
                  </a:lnTo>
                  <a:lnTo>
                    <a:pt x="7496" y="20077"/>
                  </a:lnTo>
                  <a:lnTo>
                    <a:pt x="7632" y="19801"/>
                  </a:lnTo>
                  <a:lnTo>
                    <a:pt x="7656" y="19575"/>
                  </a:lnTo>
                  <a:lnTo>
                    <a:pt x="7525" y="19453"/>
                  </a:lnTo>
                  <a:lnTo>
                    <a:pt x="7515" y="19275"/>
                  </a:lnTo>
                  <a:lnTo>
                    <a:pt x="7348" y="19258"/>
                  </a:lnTo>
                  <a:lnTo>
                    <a:pt x="7225" y="19361"/>
                  </a:lnTo>
                  <a:lnTo>
                    <a:pt x="7061" y="19516"/>
                  </a:lnTo>
                  <a:lnTo>
                    <a:pt x="6972" y="19641"/>
                  </a:lnTo>
                  <a:lnTo>
                    <a:pt x="6831" y="19816"/>
                  </a:lnTo>
                  <a:lnTo>
                    <a:pt x="6741" y="20013"/>
                  </a:lnTo>
                  <a:lnTo>
                    <a:pt x="6693" y="20227"/>
                  </a:lnTo>
                  <a:lnTo>
                    <a:pt x="6742" y="20439"/>
                  </a:lnTo>
                  <a:lnTo>
                    <a:pt x="6690" y="20649"/>
                  </a:lnTo>
                  <a:lnTo>
                    <a:pt x="6645" y="20919"/>
                  </a:lnTo>
                  <a:lnTo>
                    <a:pt x="6543" y="21211"/>
                  </a:lnTo>
                  <a:lnTo>
                    <a:pt x="6336" y="21350"/>
                  </a:lnTo>
                  <a:lnTo>
                    <a:pt x="5380" y="21583"/>
                  </a:lnTo>
                  <a:lnTo>
                    <a:pt x="5096" y="21600"/>
                  </a:lnTo>
                  <a:lnTo>
                    <a:pt x="4714" y="21127"/>
                  </a:lnTo>
                  <a:lnTo>
                    <a:pt x="4603" y="21030"/>
                  </a:lnTo>
                  <a:lnTo>
                    <a:pt x="4589" y="20686"/>
                  </a:lnTo>
                  <a:lnTo>
                    <a:pt x="4701" y="20495"/>
                  </a:lnTo>
                  <a:lnTo>
                    <a:pt x="4701" y="20241"/>
                  </a:lnTo>
                  <a:lnTo>
                    <a:pt x="5104" y="19933"/>
                  </a:lnTo>
                  <a:lnTo>
                    <a:pt x="5344" y="19571"/>
                  </a:lnTo>
                  <a:lnTo>
                    <a:pt x="5315" y="19411"/>
                  </a:lnTo>
                  <a:lnTo>
                    <a:pt x="5209" y="19225"/>
                  </a:lnTo>
                  <a:lnTo>
                    <a:pt x="5212" y="19039"/>
                  </a:lnTo>
                  <a:lnTo>
                    <a:pt x="5017" y="19037"/>
                  </a:lnTo>
                  <a:lnTo>
                    <a:pt x="4326" y="19508"/>
                  </a:lnTo>
                  <a:lnTo>
                    <a:pt x="3915" y="19263"/>
                  </a:lnTo>
                  <a:lnTo>
                    <a:pt x="3785" y="19344"/>
                  </a:lnTo>
                  <a:lnTo>
                    <a:pt x="3580" y="19275"/>
                  </a:lnTo>
                  <a:lnTo>
                    <a:pt x="3696" y="19708"/>
                  </a:lnTo>
                  <a:lnTo>
                    <a:pt x="3279" y="19942"/>
                  </a:lnTo>
                  <a:lnTo>
                    <a:pt x="3062" y="19805"/>
                  </a:lnTo>
                  <a:lnTo>
                    <a:pt x="2721" y="19381"/>
                  </a:lnTo>
                  <a:lnTo>
                    <a:pt x="2540" y="19405"/>
                  </a:lnTo>
                  <a:lnTo>
                    <a:pt x="2539" y="18970"/>
                  </a:lnTo>
                  <a:lnTo>
                    <a:pt x="2454" y="18831"/>
                  </a:lnTo>
                  <a:lnTo>
                    <a:pt x="2292" y="18845"/>
                  </a:lnTo>
                  <a:lnTo>
                    <a:pt x="2290" y="18601"/>
                  </a:lnTo>
                  <a:lnTo>
                    <a:pt x="2175" y="18669"/>
                  </a:lnTo>
                  <a:lnTo>
                    <a:pt x="2121" y="18403"/>
                  </a:lnTo>
                  <a:lnTo>
                    <a:pt x="1882" y="18224"/>
                  </a:lnTo>
                  <a:lnTo>
                    <a:pt x="1617" y="18133"/>
                  </a:lnTo>
                  <a:lnTo>
                    <a:pt x="1463" y="17924"/>
                  </a:lnTo>
                  <a:lnTo>
                    <a:pt x="2264" y="17120"/>
                  </a:lnTo>
                  <a:lnTo>
                    <a:pt x="2193" y="16975"/>
                  </a:lnTo>
                  <a:lnTo>
                    <a:pt x="2037" y="16783"/>
                  </a:lnTo>
                  <a:lnTo>
                    <a:pt x="1419" y="16730"/>
                  </a:lnTo>
                  <a:lnTo>
                    <a:pt x="996" y="16758"/>
                  </a:lnTo>
                  <a:lnTo>
                    <a:pt x="968" y="16936"/>
                  </a:lnTo>
                  <a:lnTo>
                    <a:pt x="1008" y="17215"/>
                  </a:lnTo>
                  <a:lnTo>
                    <a:pt x="776" y="17151"/>
                  </a:lnTo>
                  <a:lnTo>
                    <a:pt x="595" y="17030"/>
                  </a:lnTo>
                  <a:lnTo>
                    <a:pt x="685" y="16743"/>
                  </a:lnTo>
                  <a:lnTo>
                    <a:pt x="450" y="16274"/>
                  </a:lnTo>
                  <a:lnTo>
                    <a:pt x="86" y="15794"/>
                  </a:lnTo>
                  <a:lnTo>
                    <a:pt x="372" y="15447"/>
                  </a:lnTo>
                  <a:lnTo>
                    <a:pt x="0" y="1389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6" name="Shape 177">
              <a:extLst>
                <a:ext uri="{FF2B5EF4-FFF2-40B4-BE49-F238E27FC236}">
                  <a16:creationId xmlns:a16="http://schemas.microsoft.com/office/drawing/2014/main" id="{278CAD31-7216-BF46-9C85-5FF77CE0E471}"/>
                </a:ext>
              </a:extLst>
            </p:cNvPr>
            <p:cNvSpPr/>
            <p:nvPr/>
          </p:nvSpPr>
          <p:spPr bwMode="auto">
            <a:xfrm>
              <a:off x="17518958" y="6081713"/>
              <a:ext cx="646112" cy="97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10"/>
                  </a:moveTo>
                  <a:lnTo>
                    <a:pt x="4740" y="8975"/>
                  </a:lnTo>
                  <a:lnTo>
                    <a:pt x="6871" y="8797"/>
                  </a:lnTo>
                  <a:lnTo>
                    <a:pt x="8384" y="8231"/>
                  </a:lnTo>
                  <a:lnTo>
                    <a:pt x="9844" y="5112"/>
                  </a:lnTo>
                  <a:lnTo>
                    <a:pt x="9221" y="4268"/>
                  </a:lnTo>
                  <a:lnTo>
                    <a:pt x="10159" y="2524"/>
                  </a:lnTo>
                  <a:lnTo>
                    <a:pt x="14465" y="0"/>
                  </a:lnTo>
                  <a:lnTo>
                    <a:pt x="16311" y="115"/>
                  </a:lnTo>
                  <a:lnTo>
                    <a:pt x="16323" y="1029"/>
                  </a:lnTo>
                  <a:lnTo>
                    <a:pt x="17377" y="1565"/>
                  </a:lnTo>
                  <a:lnTo>
                    <a:pt x="17181" y="2689"/>
                  </a:lnTo>
                  <a:lnTo>
                    <a:pt x="14483" y="5581"/>
                  </a:lnTo>
                  <a:lnTo>
                    <a:pt x="14967" y="6465"/>
                  </a:lnTo>
                  <a:lnTo>
                    <a:pt x="19131" y="7375"/>
                  </a:lnTo>
                  <a:lnTo>
                    <a:pt x="21600" y="8160"/>
                  </a:lnTo>
                  <a:lnTo>
                    <a:pt x="19816" y="9033"/>
                  </a:lnTo>
                  <a:lnTo>
                    <a:pt x="18926" y="10237"/>
                  </a:lnTo>
                  <a:lnTo>
                    <a:pt x="18573" y="11443"/>
                  </a:lnTo>
                  <a:lnTo>
                    <a:pt x="18442" y="12327"/>
                  </a:lnTo>
                  <a:lnTo>
                    <a:pt x="15062" y="12175"/>
                  </a:lnTo>
                  <a:lnTo>
                    <a:pt x="14341" y="13444"/>
                  </a:lnTo>
                  <a:lnTo>
                    <a:pt x="14237" y="14359"/>
                  </a:lnTo>
                  <a:lnTo>
                    <a:pt x="13308" y="14922"/>
                  </a:lnTo>
                  <a:lnTo>
                    <a:pt x="13946" y="15618"/>
                  </a:lnTo>
                  <a:lnTo>
                    <a:pt x="13643" y="16338"/>
                  </a:lnTo>
                  <a:lnTo>
                    <a:pt x="15053" y="16543"/>
                  </a:lnTo>
                  <a:lnTo>
                    <a:pt x="16581" y="17393"/>
                  </a:lnTo>
                  <a:lnTo>
                    <a:pt x="16584" y="18064"/>
                  </a:lnTo>
                  <a:lnTo>
                    <a:pt x="15952" y="19484"/>
                  </a:lnTo>
                  <a:lnTo>
                    <a:pt x="14139" y="19514"/>
                  </a:lnTo>
                  <a:lnTo>
                    <a:pt x="13064" y="19716"/>
                  </a:lnTo>
                  <a:lnTo>
                    <a:pt x="13148" y="21600"/>
                  </a:lnTo>
                  <a:lnTo>
                    <a:pt x="11388" y="21577"/>
                  </a:lnTo>
                  <a:lnTo>
                    <a:pt x="9165" y="20711"/>
                  </a:lnTo>
                  <a:lnTo>
                    <a:pt x="8948" y="19968"/>
                  </a:lnTo>
                  <a:lnTo>
                    <a:pt x="5571" y="18155"/>
                  </a:lnTo>
                  <a:lnTo>
                    <a:pt x="6838" y="17057"/>
                  </a:lnTo>
                  <a:lnTo>
                    <a:pt x="6826" y="16134"/>
                  </a:lnTo>
                  <a:lnTo>
                    <a:pt x="5057" y="14655"/>
                  </a:lnTo>
                  <a:lnTo>
                    <a:pt x="5425" y="13882"/>
                  </a:lnTo>
                  <a:lnTo>
                    <a:pt x="6363" y="13437"/>
                  </a:lnTo>
                  <a:lnTo>
                    <a:pt x="4719" y="12372"/>
                  </a:lnTo>
                  <a:lnTo>
                    <a:pt x="2846" y="11333"/>
                  </a:lnTo>
                  <a:lnTo>
                    <a:pt x="1217" y="11330"/>
                  </a:lnTo>
                  <a:lnTo>
                    <a:pt x="2119" y="10379"/>
                  </a:lnTo>
                  <a:lnTo>
                    <a:pt x="0" y="971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1" name="Shape 178">
              <a:extLst>
                <a:ext uri="{FF2B5EF4-FFF2-40B4-BE49-F238E27FC236}">
                  <a16:creationId xmlns:a16="http://schemas.microsoft.com/office/drawing/2014/main" id="{3C880F2C-9D77-F946-AC70-F4ABCEB0981A}"/>
                </a:ext>
              </a:extLst>
            </p:cNvPr>
            <p:cNvSpPr/>
            <p:nvPr/>
          </p:nvSpPr>
          <p:spPr bwMode="auto">
            <a:xfrm>
              <a:off x="17669770" y="6029325"/>
              <a:ext cx="1152525" cy="1922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0" y="83"/>
                  </a:moveTo>
                  <a:lnTo>
                    <a:pt x="20830" y="0"/>
                  </a:lnTo>
                  <a:lnTo>
                    <a:pt x="20084" y="446"/>
                  </a:lnTo>
                  <a:lnTo>
                    <a:pt x="19822" y="840"/>
                  </a:lnTo>
                  <a:lnTo>
                    <a:pt x="19465" y="632"/>
                  </a:lnTo>
                  <a:lnTo>
                    <a:pt x="18809" y="652"/>
                  </a:lnTo>
                  <a:lnTo>
                    <a:pt x="18344" y="322"/>
                  </a:lnTo>
                  <a:lnTo>
                    <a:pt x="17213" y="479"/>
                  </a:lnTo>
                  <a:lnTo>
                    <a:pt x="17834" y="926"/>
                  </a:lnTo>
                  <a:lnTo>
                    <a:pt x="17220" y="942"/>
                  </a:lnTo>
                  <a:lnTo>
                    <a:pt x="16480" y="1575"/>
                  </a:lnTo>
                  <a:lnTo>
                    <a:pt x="15193" y="2429"/>
                  </a:lnTo>
                  <a:lnTo>
                    <a:pt x="14157" y="2947"/>
                  </a:lnTo>
                  <a:lnTo>
                    <a:pt x="13377" y="3899"/>
                  </a:lnTo>
                  <a:lnTo>
                    <a:pt x="14036" y="4365"/>
                  </a:lnTo>
                  <a:lnTo>
                    <a:pt x="13599" y="4433"/>
                  </a:lnTo>
                  <a:lnTo>
                    <a:pt x="13043" y="4289"/>
                  </a:lnTo>
                  <a:lnTo>
                    <a:pt x="12811" y="4772"/>
                  </a:lnTo>
                  <a:lnTo>
                    <a:pt x="12907" y="5149"/>
                  </a:lnTo>
                  <a:lnTo>
                    <a:pt x="11183" y="5204"/>
                  </a:lnTo>
                  <a:lnTo>
                    <a:pt x="8908" y="4692"/>
                  </a:lnTo>
                  <a:lnTo>
                    <a:pt x="8050" y="5088"/>
                  </a:lnTo>
                  <a:lnTo>
                    <a:pt x="7568" y="5882"/>
                  </a:lnTo>
                  <a:lnTo>
                    <a:pt x="7367" y="6654"/>
                  </a:lnTo>
                  <a:lnTo>
                    <a:pt x="7478" y="7267"/>
                  </a:lnTo>
                  <a:lnTo>
                    <a:pt x="12441" y="8946"/>
                  </a:lnTo>
                  <a:lnTo>
                    <a:pt x="12674" y="9858"/>
                  </a:lnTo>
                  <a:lnTo>
                    <a:pt x="12035" y="10268"/>
                  </a:lnTo>
                  <a:lnTo>
                    <a:pt x="12010" y="10814"/>
                  </a:lnTo>
                  <a:lnTo>
                    <a:pt x="12423" y="11282"/>
                  </a:lnTo>
                  <a:lnTo>
                    <a:pt x="12075" y="11599"/>
                  </a:lnTo>
                  <a:lnTo>
                    <a:pt x="11282" y="11824"/>
                  </a:lnTo>
                  <a:lnTo>
                    <a:pt x="9064" y="11730"/>
                  </a:lnTo>
                  <a:lnTo>
                    <a:pt x="8997" y="12135"/>
                  </a:lnTo>
                  <a:lnTo>
                    <a:pt x="9084" y="12487"/>
                  </a:lnTo>
                  <a:lnTo>
                    <a:pt x="8066" y="12752"/>
                  </a:lnTo>
                  <a:lnTo>
                    <a:pt x="6610" y="12716"/>
                  </a:lnTo>
                  <a:lnTo>
                    <a:pt x="6031" y="12311"/>
                  </a:lnTo>
                  <a:lnTo>
                    <a:pt x="4781" y="12228"/>
                  </a:lnTo>
                  <a:lnTo>
                    <a:pt x="4183" y="12444"/>
                  </a:lnTo>
                  <a:lnTo>
                    <a:pt x="4411" y="13089"/>
                  </a:lnTo>
                  <a:lnTo>
                    <a:pt x="3867" y="13402"/>
                  </a:lnTo>
                  <a:lnTo>
                    <a:pt x="3609" y="13904"/>
                  </a:lnTo>
                  <a:lnTo>
                    <a:pt x="4525" y="14118"/>
                  </a:lnTo>
                  <a:lnTo>
                    <a:pt x="5020" y="14291"/>
                  </a:lnTo>
                  <a:lnTo>
                    <a:pt x="4878" y="14529"/>
                  </a:lnTo>
                  <a:lnTo>
                    <a:pt x="4338" y="14440"/>
                  </a:lnTo>
                  <a:lnTo>
                    <a:pt x="4135" y="14833"/>
                  </a:lnTo>
                  <a:lnTo>
                    <a:pt x="3998" y="15528"/>
                  </a:lnTo>
                  <a:lnTo>
                    <a:pt x="4138" y="15851"/>
                  </a:lnTo>
                  <a:lnTo>
                    <a:pt x="4587" y="16271"/>
                  </a:lnTo>
                  <a:lnTo>
                    <a:pt x="4125" y="16440"/>
                  </a:lnTo>
                  <a:lnTo>
                    <a:pt x="2258" y="16144"/>
                  </a:lnTo>
                  <a:lnTo>
                    <a:pt x="1639" y="16472"/>
                  </a:lnTo>
                  <a:lnTo>
                    <a:pt x="1328" y="17108"/>
                  </a:lnTo>
                  <a:lnTo>
                    <a:pt x="1938" y="17338"/>
                  </a:lnTo>
                  <a:lnTo>
                    <a:pt x="1601" y="17896"/>
                  </a:lnTo>
                  <a:lnTo>
                    <a:pt x="1115" y="18031"/>
                  </a:lnTo>
                  <a:lnTo>
                    <a:pt x="211" y="18019"/>
                  </a:lnTo>
                  <a:lnTo>
                    <a:pt x="0" y="18395"/>
                  </a:lnTo>
                  <a:lnTo>
                    <a:pt x="766" y="18773"/>
                  </a:lnTo>
                  <a:lnTo>
                    <a:pt x="1569" y="18520"/>
                  </a:lnTo>
                  <a:lnTo>
                    <a:pt x="2213" y="18416"/>
                  </a:lnTo>
                  <a:lnTo>
                    <a:pt x="2620" y="18625"/>
                  </a:lnTo>
                  <a:lnTo>
                    <a:pt x="3271" y="18931"/>
                  </a:lnTo>
                  <a:lnTo>
                    <a:pt x="4277" y="18759"/>
                  </a:lnTo>
                  <a:lnTo>
                    <a:pt x="5031" y="18714"/>
                  </a:lnTo>
                  <a:lnTo>
                    <a:pt x="5650" y="18809"/>
                  </a:lnTo>
                  <a:lnTo>
                    <a:pt x="6146" y="19276"/>
                  </a:lnTo>
                  <a:lnTo>
                    <a:pt x="6908" y="19811"/>
                  </a:lnTo>
                  <a:lnTo>
                    <a:pt x="7319" y="19454"/>
                  </a:lnTo>
                  <a:lnTo>
                    <a:pt x="7949" y="19592"/>
                  </a:lnTo>
                  <a:lnTo>
                    <a:pt x="8508" y="19848"/>
                  </a:lnTo>
                  <a:lnTo>
                    <a:pt x="9014" y="20147"/>
                  </a:lnTo>
                  <a:lnTo>
                    <a:pt x="9405" y="20316"/>
                  </a:lnTo>
                  <a:lnTo>
                    <a:pt x="10293" y="20285"/>
                  </a:lnTo>
                  <a:lnTo>
                    <a:pt x="10794" y="20080"/>
                  </a:lnTo>
                  <a:lnTo>
                    <a:pt x="11521" y="20211"/>
                  </a:lnTo>
                  <a:lnTo>
                    <a:pt x="12220" y="20414"/>
                  </a:lnTo>
                  <a:lnTo>
                    <a:pt x="12902" y="20622"/>
                  </a:lnTo>
                  <a:lnTo>
                    <a:pt x="13516" y="20872"/>
                  </a:lnTo>
                  <a:lnTo>
                    <a:pt x="14048" y="21126"/>
                  </a:lnTo>
                  <a:lnTo>
                    <a:pt x="14569" y="21322"/>
                  </a:lnTo>
                  <a:lnTo>
                    <a:pt x="14940" y="21572"/>
                  </a:lnTo>
                  <a:lnTo>
                    <a:pt x="15564" y="21579"/>
                  </a:lnTo>
                  <a:lnTo>
                    <a:pt x="16070" y="21600"/>
                  </a:lnTo>
                  <a:lnTo>
                    <a:pt x="16038" y="20929"/>
                  </a:lnTo>
                  <a:lnTo>
                    <a:pt x="16065" y="20258"/>
                  </a:lnTo>
                  <a:lnTo>
                    <a:pt x="15765" y="19786"/>
                  </a:lnTo>
                  <a:lnTo>
                    <a:pt x="15967" y="19477"/>
                  </a:lnTo>
                  <a:lnTo>
                    <a:pt x="16562" y="19326"/>
                  </a:lnTo>
                  <a:lnTo>
                    <a:pt x="17115" y="19337"/>
                  </a:lnTo>
                  <a:lnTo>
                    <a:pt x="17680" y="19376"/>
                  </a:lnTo>
                  <a:lnTo>
                    <a:pt x="17967" y="19215"/>
                  </a:lnTo>
                  <a:lnTo>
                    <a:pt x="18530" y="19018"/>
                  </a:lnTo>
                  <a:lnTo>
                    <a:pt x="18389" y="18684"/>
                  </a:lnTo>
                  <a:lnTo>
                    <a:pt x="17860" y="18409"/>
                  </a:lnTo>
                  <a:lnTo>
                    <a:pt x="17083" y="18458"/>
                  </a:lnTo>
                  <a:lnTo>
                    <a:pt x="16619" y="18381"/>
                  </a:lnTo>
                  <a:lnTo>
                    <a:pt x="16863" y="18088"/>
                  </a:lnTo>
                  <a:lnTo>
                    <a:pt x="16624" y="17881"/>
                  </a:lnTo>
                  <a:lnTo>
                    <a:pt x="16120" y="17871"/>
                  </a:lnTo>
                  <a:lnTo>
                    <a:pt x="15689" y="17769"/>
                  </a:lnTo>
                  <a:lnTo>
                    <a:pt x="15641" y="17567"/>
                  </a:lnTo>
                  <a:lnTo>
                    <a:pt x="16082" y="17410"/>
                  </a:lnTo>
                  <a:lnTo>
                    <a:pt x="16907" y="17519"/>
                  </a:lnTo>
                  <a:lnTo>
                    <a:pt x="17734" y="17494"/>
                  </a:lnTo>
                  <a:lnTo>
                    <a:pt x="18459" y="17574"/>
                  </a:lnTo>
                  <a:lnTo>
                    <a:pt x="19144" y="17549"/>
                  </a:lnTo>
                  <a:lnTo>
                    <a:pt x="19708" y="17372"/>
                  </a:lnTo>
                  <a:lnTo>
                    <a:pt x="20045" y="17808"/>
                  </a:lnTo>
                  <a:lnTo>
                    <a:pt x="20727" y="17792"/>
                  </a:lnTo>
                  <a:lnTo>
                    <a:pt x="21094" y="17599"/>
                  </a:lnTo>
                  <a:lnTo>
                    <a:pt x="21425" y="17362"/>
                  </a:lnTo>
                  <a:lnTo>
                    <a:pt x="21552" y="17059"/>
                  </a:lnTo>
                  <a:lnTo>
                    <a:pt x="21467" y="16615"/>
                  </a:lnTo>
                  <a:lnTo>
                    <a:pt x="21196" y="16366"/>
                  </a:lnTo>
                  <a:lnTo>
                    <a:pt x="20592" y="16007"/>
                  </a:lnTo>
                  <a:lnTo>
                    <a:pt x="20111" y="15727"/>
                  </a:lnTo>
                  <a:lnTo>
                    <a:pt x="20116" y="15350"/>
                  </a:lnTo>
                  <a:lnTo>
                    <a:pt x="19870" y="15112"/>
                  </a:lnTo>
                  <a:lnTo>
                    <a:pt x="19668" y="14895"/>
                  </a:lnTo>
                  <a:lnTo>
                    <a:pt x="19510" y="14743"/>
                  </a:lnTo>
                  <a:lnTo>
                    <a:pt x="19196" y="14682"/>
                  </a:lnTo>
                  <a:lnTo>
                    <a:pt x="19459" y="14376"/>
                  </a:lnTo>
                  <a:lnTo>
                    <a:pt x="19106" y="14193"/>
                  </a:lnTo>
                  <a:lnTo>
                    <a:pt x="18748" y="13783"/>
                  </a:lnTo>
                  <a:lnTo>
                    <a:pt x="18481" y="13373"/>
                  </a:lnTo>
                  <a:lnTo>
                    <a:pt x="18549" y="12877"/>
                  </a:lnTo>
                  <a:lnTo>
                    <a:pt x="18680" y="12465"/>
                  </a:lnTo>
                  <a:lnTo>
                    <a:pt x="19005" y="11928"/>
                  </a:lnTo>
                  <a:lnTo>
                    <a:pt x="19356" y="11447"/>
                  </a:lnTo>
                  <a:lnTo>
                    <a:pt x="19549" y="10887"/>
                  </a:lnTo>
                  <a:lnTo>
                    <a:pt x="19628" y="10455"/>
                  </a:lnTo>
                  <a:lnTo>
                    <a:pt x="19432" y="10055"/>
                  </a:lnTo>
                  <a:lnTo>
                    <a:pt x="19223" y="9705"/>
                  </a:lnTo>
                  <a:lnTo>
                    <a:pt x="19311" y="9118"/>
                  </a:lnTo>
                  <a:lnTo>
                    <a:pt x="19324" y="8883"/>
                  </a:lnTo>
                  <a:lnTo>
                    <a:pt x="19248" y="8601"/>
                  </a:lnTo>
                  <a:lnTo>
                    <a:pt x="19098" y="8330"/>
                  </a:lnTo>
                  <a:lnTo>
                    <a:pt x="18832" y="8129"/>
                  </a:lnTo>
                  <a:lnTo>
                    <a:pt x="18798" y="7724"/>
                  </a:lnTo>
                  <a:lnTo>
                    <a:pt x="18933" y="7453"/>
                  </a:lnTo>
                  <a:lnTo>
                    <a:pt x="19376" y="6924"/>
                  </a:lnTo>
                  <a:lnTo>
                    <a:pt x="19570" y="6638"/>
                  </a:lnTo>
                  <a:lnTo>
                    <a:pt x="19765" y="6295"/>
                  </a:lnTo>
                  <a:lnTo>
                    <a:pt x="19885" y="5898"/>
                  </a:lnTo>
                  <a:lnTo>
                    <a:pt x="20359" y="5706"/>
                  </a:lnTo>
                  <a:lnTo>
                    <a:pt x="20284" y="5410"/>
                  </a:lnTo>
                  <a:lnTo>
                    <a:pt x="19920" y="5072"/>
                  </a:lnTo>
                  <a:lnTo>
                    <a:pt x="19585" y="4858"/>
                  </a:lnTo>
                  <a:lnTo>
                    <a:pt x="19409" y="4441"/>
                  </a:lnTo>
                  <a:lnTo>
                    <a:pt x="19279" y="4090"/>
                  </a:lnTo>
                  <a:lnTo>
                    <a:pt x="19429" y="3734"/>
                  </a:lnTo>
                  <a:lnTo>
                    <a:pt x="19737" y="3443"/>
                  </a:lnTo>
                  <a:lnTo>
                    <a:pt x="20421" y="3099"/>
                  </a:lnTo>
                  <a:lnTo>
                    <a:pt x="20579" y="2852"/>
                  </a:lnTo>
                  <a:lnTo>
                    <a:pt x="20657" y="2587"/>
                  </a:lnTo>
                  <a:lnTo>
                    <a:pt x="20936" y="2186"/>
                  </a:lnTo>
                  <a:lnTo>
                    <a:pt x="21171" y="1896"/>
                  </a:lnTo>
                  <a:lnTo>
                    <a:pt x="21430" y="1461"/>
                  </a:lnTo>
                  <a:lnTo>
                    <a:pt x="21467" y="1262"/>
                  </a:lnTo>
                  <a:lnTo>
                    <a:pt x="21540" y="1037"/>
                  </a:lnTo>
                  <a:lnTo>
                    <a:pt x="21600" y="762"/>
                  </a:lnTo>
                  <a:lnTo>
                    <a:pt x="21395" y="462"/>
                  </a:lnTo>
                  <a:lnTo>
                    <a:pt x="21200" y="8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2" name="Shape 179">
              <a:extLst>
                <a:ext uri="{FF2B5EF4-FFF2-40B4-BE49-F238E27FC236}">
                  <a16:creationId xmlns:a16="http://schemas.microsoft.com/office/drawing/2014/main" id="{C70FD8CE-214D-D54E-894F-1B27F112F26B}"/>
                </a:ext>
              </a:extLst>
            </p:cNvPr>
            <p:cNvSpPr/>
            <p:nvPr/>
          </p:nvSpPr>
          <p:spPr bwMode="auto">
            <a:xfrm>
              <a:off x="18646083" y="5672138"/>
              <a:ext cx="825500" cy="160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5" y="0"/>
                  </a:moveTo>
                  <a:lnTo>
                    <a:pt x="18710" y="556"/>
                  </a:lnTo>
                  <a:lnTo>
                    <a:pt x="19569" y="1220"/>
                  </a:lnTo>
                  <a:lnTo>
                    <a:pt x="19906" y="1838"/>
                  </a:lnTo>
                  <a:lnTo>
                    <a:pt x="20674" y="2054"/>
                  </a:lnTo>
                  <a:lnTo>
                    <a:pt x="20609" y="2435"/>
                  </a:lnTo>
                  <a:lnTo>
                    <a:pt x="19046" y="2744"/>
                  </a:lnTo>
                  <a:lnTo>
                    <a:pt x="18103" y="3129"/>
                  </a:lnTo>
                  <a:lnTo>
                    <a:pt x="19022" y="3507"/>
                  </a:lnTo>
                  <a:lnTo>
                    <a:pt x="19720" y="3581"/>
                  </a:lnTo>
                  <a:lnTo>
                    <a:pt x="20304" y="3843"/>
                  </a:lnTo>
                  <a:lnTo>
                    <a:pt x="20628" y="4235"/>
                  </a:lnTo>
                  <a:lnTo>
                    <a:pt x="21049" y="4604"/>
                  </a:lnTo>
                  <a:lnTo>
                    <a:pt x="21600" y="4926"/>
                  </a:lnTo>
                  <a:lnTo>
                    <a:pt x="21186" y="5243"/>
                  </a:lnTo>
                  <a:lnTo>
                    <a:pt x="21095" y="5851"/>
                  </a:lnTo>
                  <a:lnTo>
                    <a:pt x="20709" y="6128"/>
                  </a:lnTo>
                  <a:lnTo>
                    <a:pt x="20071" y="6382"/>
                  </a:lnTo>
                  <a:lnTo>
                    <a:pt x="19464" y="6471"/>
                  </a:lnTo>
                  <a:lnTo>
                    <a:pt x="19215" y="6189"/>
                  </a:lnTo>
                  <a:lnTo>
                    <a:pt x="18480" y="6359"/>
                  </a:lnTo>
                  <a:lnTo>
                    <a:pt x="17889" y="6591"/>
                  </a:lnTo>
                  <a:lnTo>
                    <a:pt x="17615" y="7076"/>
                  </a:lnTo>
                  <a:lnTo>
                    <a:pt x="18076" y="7363"/>
                  </a:lnTo>
                  <a:lnTo>
                    <a:pt x="17634" y="7743"/>
                  </a:lnTo>
                  <a:lnTo>
                    <a:pt x="17194" y="7965"/>
                  </a:lnTo>
                  <a:lnTo>
                    <a:pt x="16900" y="8273"/>
                  </a:lnTo>
                  <a:lnTo>
                    <a:pt x="16761" y="8656"/>
                  </a:lnTo>
                  <a:lnTo>
                    <a:pt x="17159" y="9100"/>
                  </a:lnTo>
                  <a:lnTo>
                    <a:pt x="17738" y="9356"/>
                  </a:lnTo>
                  <a:lnTo>
                    <a:pt x="18096" y="9670"/>
                  </a:lnTo>
                  <a:lnTo>
                    <a:pt x="18645" y="10202"/>
                  </a:lnTo>
                  <a:lnTo>
                    <a:pt x="19683" y="10933"/>
                  </a:lnTo>
                  <a:lnTo>
                    <a:pt x="19706" y="11394"/>
                  </a:lnTo>
                  <a:lnTo>
                    <a:pt x="19555" y="11748"/>
                  </a:lnTo>
                  <a:lnTo>
                    <a:pt x="19178" y="12079"/>
                  </a:lnTo>
                  <a:lnTo>
                    <a:pt x="18827" y="12394"/>
                  </a:lnTo>
                  <a:lnTo>
                    <a:pt x="18541" y="12830"/>
                  </a:lnTo>
                  <a:lnTo>
                    <a:pt x="18324" y="13143"/>
                  </a:lnTo>
                  <a:lnTo>
                    <a:pt x="18024" y="13392"/>
                  </a:lnTo>
                  <a:lnTo>
                    <a:pt x="17657" y="13878"/>
                  </a:lnTo>
                  <a:lnTo>
                    <a:pt x="17103" y="14030"/>
                  </a:lnTo>
                  <a:lnTo>
                    <a:pt x="16628" y="14268"/>
                  </a:lnTo>
                  <a:lnTo>
                    <a:pt x="17335" y="14871"/>
                  </a:lnTo>
                  <a:lnTo>
                    <a:pt x="17915" y="15297"/>
                  </a:lnTo>
                  <a:lnTo>
                    <a:pt x="18275" y="15649"/>
                  </a:lnTo>
                  <a:lnTo>
                    <a:pt x="17989" y="16073"/>
                  </a:lnTo>
                  <a:lnTo>
                    <a:pt x="18187" y="16644"/>
                  </a:lnTo>
                  <a:lnTo>
                    <a:pt x="17989" y="17059"/>
                  </a:lnTo>
                  <a:lnTo>
                    <a:pt x="17773" y="17315"/>
                  </a:lnTo>
                  <a:lnTo>
                    <a:pt x="17731" y="17772"/>
                  </a:lnTo>
                  <a:lnTo>
                    <a:pt x="17296" y="18036"/>
                  </a:lnTo>
                  <a:lnTo>
                    <a:pt x="16726" y="18404"/>
                  </a:lnTo>
                  <a:lnTo>
                    <a:pt x="15756" y="18775"/>
                  </a:lnTo>
                  <a:lnTo>
                    <a:pt x="14652" y="19108"/>
                  </a:lnTo>
                  <a:lnTo>
                    <a:pt x="13242" y="19182"/>
                  </a:lnTo>
                  <a:lnTo>
                    <a:pt x="12178" y="19248"/>
                  </a:lnTo>
                  <a:lnTo>
                    <a:pt x="10844" y="19195"/>
                  </a:lnTo>
                  <a:lnTo>
                    <a:pt x="9947" y="19108"/>
                  </a:lnTo>
                  <a:lnTo>
                    <a:pt x="9577" y="19472"/>
                  </a:lnTo>
                  <a:lnTo>
                    <a:pt x="8587" y="19804"/>
                  </a:lnTo>
                  <a:lnTo>
                    <a:pt x="7934" y="19965"/>
                  </a:lnTo>
                  <a:lnTo>
                    <a:pt x="7180" y="20356"/>
                  </a:lnTo>
                  <a:lnTo>
                    <a:pt x="6111" y="20678"/>
                  </a:lnTo>
                  <a:lnTo>
                    <a:pt x="5011" y="20705"/>
                  </a:lnTo>
                  <a:lnTo>
                    <a:pt x="4199" y="20955"/>
                  </a:lnTo>
                  <a:lnTo>
                    <a:pt x="3310" y="21296"/>
                  </a:lnTo>
                  <a:lnTo>
                    <a:pt x="2329" y="21360"/>
                  </a:lnTo>
                  <a:lnTo>
                    <a:pt x="1106" y="21600"/>
                  </a:lnTo>
                  <a:lnTo>
                    <a:pt x="476" y="21563"/>
                  </a:lnTo>
                  <a:lnTo>
                    <a:pt x="0" y="20948"/>
                  </a:lnTo>
                  <a:lnTo>
                    <a:pt x="297" y="19488"/>
                  </a:lnTo>
                  <a:lnTo>
                    <a:pt x="1346" y="18346"/>
                  </a:lnTo>
                  <a:lnTo>
                    <a:pt x="1579" y="17369"/>
                  </a:lnTo>
                  <a:lnTo>
                    <a:pt x="992" y="16562"/>
                  </a:lnTo>
                  <a:lnTo>
                    <a:pt x="1113" y="15167"/>
                  </a:lnTo>
                  <a:lnTo>
                    <a:pt x="569" y="14623"/>
                  </a:lnTo>
                  <a:lnTo>
                    <a:pt x="457" y="13915"/>
                  </a:lnTo>
                  <a:lnTo>
                    <a:pt x="1565" y="12665"/>
                  </a:lnTo>
                  <a:lnTo>
                    <a:pt x="2034" y="11753"/>
                  </a:lnTo>
                  <a:lnTo>
                    <a:pt x="2753" y="11494"/>
                  </a:lnTo>
                  <a:lnTo>
                    <a:pt x="2123" y="11050"/>
                  </a:lnTo>
                  <a:lnTo>
                    <a:pt x="1444" y="10639"/>
                  </a:lnTo>
                  <a:lnTo>
                    <a:pt x="1118" y="9760"/>
                  </a:lnTo>
                  <a:lnTo>
                    <a:pt x="1553" y="8971"/>
                  </a:lnTo>
                  <a:lnTo>
                    <a:pt x="2794" y="8439"/>
                  </a:lnTo>
                  <a:lnTo>
                    <a:pt x="3263" y="7625"/>
                  </a:lnTo>
                  <a:lnTo>
                    <a:pt x="4115" y="6734"/>
                  </a:lnTo>
                  <a:lnTo>
                    <a:pt x="4345" y="5710"/>
                  </a:lnTo>
                  <a:lnTo>
                    <a:pt x="3868" y="4907"/>
                  </a:lnTo>
                  <a:lnTo>
                    <a:pt x="4952" y="5385"/>
                  </a:lnTo>
                  <a:lnTo>
                    <a:pt x="6893" y="4519"/>
                  </a:lnTo>
                  <a:lnTo>
                    <a:pt x="8014" y="4778"/>
                  </a:lnTo>
                  <a:lnTo>
                    <a:pt x="8661" y="4466"/>
                  </a:lnTo>
                  <a:lnTo>
                    <a:pt x="9529" y="3085"/>
                  </a:lnTo>
                  <a:lnTo>
                    <a:pt x="10129" y="2556"/>
                  </a:lnTo>
                  <a:lnTo>
                    <a:pt x="12916" y="2628"/>
                  </a:lnTo>
                  <a:lnTo>
                    <a:pt x="13611" y="2144"/>
                  </a:lnTo>
                  <a:lnTo>
                    <a:pt x="16378" y="2151"/>
                  </a:lnTo>
                  <a:lnTo>
                    <a:pt x="18183" y="1376"/>
                  </a:lnTo>
                  <a:lnTo>
                    <a:pt x="18278" y="869"/>
                  </a:lnTo>
                  <a:lnTo>
                    <a:pt x="17695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3" name="Shape 180">
              <a:extLst>
                <a:ext uri="{FF2B5EF4-FFF2-40B4-BE49-F238E27FC236}">
                  <a16:creationId xmlns:a16="http://schemas.microsoft.com/office/drawing/2014/main" id="{FD771527-50B0-C246-B69A-0CF1D2B5190E}"/>
                </a:ext>
              </a:extLst>
            </p:cNvPr>
            <p:cNvSpPr/>
            <p:nvPr/>
          </p:nvSpPr>
          <p:spPr bwMode="auto">
            <a:xfrm>
              <a:off x="18663545" y="6811963"/>
              <a:ext cx="1290638" cy="1196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12" y="397"/>
                  </a:moveTo>
                  <a:lnTo>
                    <a:pt x="16599" y="836"/>
                  </a:lnTo>
                  <a:lnTo>
                    <a:pt x="16201" y="352"/>
                  </a:lnTo>
                  <a:lnTo>
                    <a:pt x="15791" y="445"/>
                  </a:lnTo>
                  <a:lnTo>
                    <a:pt x="15409" y="1029"/>
                  </a:lnTo>
                  <a:lnTo>
                    <a:pt x="14701" y="706"/>
                  </a:lnTo>
                  <a:lnTo>
                    <a:pt x="13941" y="668"/>
                  </a:lnTo>
                  <a:lnTo>
                    <a:pt x="12866" y="372"/>
                  </a:lnTo>
                  <a:lnTo>
                    <a:pt x="12046" y="80"/>
                  </a:lnTo>
                  <a:lnTo>
                    <a:pt x="11168" y="0"/>
                  </a:lnTo>
                  <a:lnTo>
                    <a:pt x="11048" y="964"/>
                  </a:lnTo>
                  <a:lnTo>
                    <a:pt x="11201" y="1699"/>
                  </a:lnTo>
                  <a:lnTo>
                    <a:pt x="10921" y="2590"/>
                  </a:lnTo>
                  <a:lnTo>
                    <a:pt x="10837" y="3238"/>
                  </a:lnTo>
                  <a:lnTo>
                    <a:pt x="9952" y="4172"/>
                  </a:lnTo>
                  <a:lnTo>
                    <a:pt x="9066" y="4710"/>
                  </a:lnTo>
                  <a:lnTo>
                    <a:pt x="7488" y="4990"/>
                  </a:lnTo>
                  <a:lnTo>
                    <a:pt x="5956" y="4795"/>
                  </a:lnTo>
                  <a:lnTo>
                    <a:pt x="5740" y="5318"/>
                  </a:lnTo>
                  <a:lnTo>
                    <a:pt x="4645" y="5901"/>
                  </a:lnTo>
                  <a:lnTo>
                    <a:pt x="4171" y="6493"/>
                  </a:lnTo>
                  <a:lnTo>
                    <a:pt x="3590" y="6946"/>
                  </a:lnTo>
                  <a:lnTo>
                    <a:pt x="2825" y="6997"/>
                  </a:lnTo>
                  <a:lnTo>
                    <a:pt x="1742" y="7729"/>
                  </a:lnTo>
                  <a:lnTo>
                    <a:pt x="961" y="7864"/>
                  </a:lnTo>
                  <a:lnTo>
                    <a:pt x="0" y="8367"/>
                  </a:lnTo>
                  <a:lnTo>
                    <a:pt x="421" y="8824"/>
                  </a:lnTo>
                  <a:lnTo>
                    <a:pt x="547" y="9096"/>
                  </a:lnTo>
                  <a:lnTo>
                    <a:pt x="254" y="9642"/>
                  </a:lnTo>
                  <a:lnTo>
                    <a:pt x="788" y="9838"/>
                  </a:lnTo>
                  <a:lnTo>
                    <a:pt x="1145" y="10571"/>
                  </a:lnTo>
                  <a:lnTo>
                    <a:pt x="1122" y="11291"/>
                  </a:lnTo>
                  <a:lnTo>
                    <a:pt x="1967" y="11951"/>
                  </a:lnTo>
                  <a:lnTo>
                    <a:pt x="2416" y="12627"/>
                  </a:lnTo>
                  <a:lnTo>
                    <a:pt x="2448" y="13705"/>
                  </a:lnTo>
                  <a:lnTo>
                    <a:pt x="2951" y="14202"/>
                  </a:lnTo>
                  <a:lnTo>
                    <a:pt x="3562" y="15173"/>
                  </a:lnTo>
                  <a:lnTo>
                    <a:pt x="3939" y="16041"/>
                  </a:lnTo>
                  <a:lnTo>
                    <a:pt x="4861" y="16529"/>
                  </a:lnTo>
                  <a:lnTo>
                    <a:pt x="5829" y="17017"/>
                  </a:lnTo>
                  <a:lnTo>
                    <a:pt x="6738" y="17564"/>
                  </a:lnTo>
                  <a:lnTo>
                    <a:pt x="7420" y="17809"/>
                  </a:lnTo>
                  <a:lnTo>
                    <a:pt x="8127" y="17310"/>
                  </a:lnTo>
                  <a:lnTo>
                    <a:pt x="8578" y="17714"/>
                  </a:lnTo>
                  <a:lnTo>
                    <a:pt x="9521" y="17363"/>
                  </a:lnTo>
                  <a:lnTo>
                    <a:pt x="10231" y="17191"/>
                  </a:lnTo>
                  <a:lnTo>
                    <a:pt x="10562" y="17744"/>
                  </a:lnTo>
                  <a:lnTo>
                    <a:pt x="11236" y="17860"/>
                  </a:lnTo>
                  <a:lnTo>
                    <a:pt x="11559" y="17461"/>
                  </a:lnTo>
                  <a:lnTo>
                    <a:pt x="11888" y="17056"/>
                  </a:lnTo>
                  <a:lnTo>
                    <a:pt x="12339" y="17321"/>
                  </a:lnTo>
                  <a:lnTo>
                    <a:pt x="12205" y="17879"/>
                  </a:lnTo>
                  <a:lnTo>
                    <a:pt x="11871" y="18518"/>
                  </a:lnTo>
                  <a:lnTo>
                    <a:pt x="12147" y="19097"/>
                  </a:lnTo>
                  <a:lnTo>
                    <a:pt x="12458" y="19570"/>
                  </a:lnTo>
                  <a:lnTo>
                    <a:pt x="12952" y="19683"/>
                  </a:lnTo>
                  <a:lnTo>
                    <a:pt x="13032" y="20285"/>
                  </a:lnTo>
                  <a:lnTo>
                    <a:pt x="13776" y="19752"/>
                  </a:lnTo>
                  <a:lnTo>
                    <a:pt x="14766" y="20151"/>
                  </a:lnTo>
                  <a:lnTo>
                    <a:pt x="15178" y="19993"/>
                  </a:lnTo>
                  <a:lnTo>
                    <a:pt x="15116" y="20787"/>
                  </a:lnTo>
                  <a:lnTo>
                    <a:pt x="15613" y="21079"/>
                  </a:lnTo>
                  <a:lnTo>
                    <a:pt x="16311" y="21170"/>
                  </a:lnTo>
                  <a:lnTo>
                    <a:pt x="16905" y="21054"/>
                  </a:lnTo>
                  <a:lnTo>
                    <a:pt x="17622" y="20510"/>
                  </a:lnTo>
                  <a:lnTo>
                    <a:pt x="17516" y="21477"/>
                  </a:lnTo>
                  <a:lnTo>
                    <a:pt x="18046" y="21600"/>
                  </a:lnTo>
                  <a:lnTo>
                    <a:pt x="18134" y="20545"/>
                  </a:lnTo>
                  <a:lnTo>
                    <a:pt x="18869" y="19619"/>
                  </a:lnTo>
                  <a:lnTo>
                    <a:pt x="19484" y="19651"/>
                  </a:lnTo>
                  <a:lnTo>
                    <a:pt x="19854" y="19195"/>
                  </a:lnTo>
                  <a:lnTo>
                    <a:pt x="19683" y="18176"/>
                  </a:lnTo>
                  <a:lnTo>
                    <a:pt x="19747" y="17129"/>
                  </a:lnTo>
                  <a:lnTo>
                    <a:pt x="19551" y="16637"/>
                  </a:lnTo>
                  <a:lnTo>
                    <a:pt x="19289" y="16376"/>
                  </a:lnTo>
                  <a:lnTo>
                    <a:pt x="18707" y="16612"/>
                  </a:lnTo>
                  <a:lnTo>
                    <a:pt x="18336" y="17070"/>
                  </a:lnTo>
                  <a:lnTo>
                    <a:pt x="17937" y="16562"/>
                  </a:lnTo>
                  <a:lnTo>
                    <a:pt x="17501" y="16208"/>
                  </a:lnTo>
                  <a:lnTo>
                    <a:pt x="16976" y="16113"/>
                  </a:lnTo>
                  <a:lnTo>
                    <a:pt x="17043" y="15508"/>
                  </a:lnTo>
                  <a:lnTo>
                    <a:pt x="16836" y="15139"/>
                  </a:lnTo>
                  <a:lnTo>
                    <a:pt x="16357" y="14716"/>
                  </a:lnTo>
                  <a:lnTo>
                    <a:pt x="15869" y="14528"/>
                  </a:lnTo>
                  <a:lnTo>
                    <a:pt x="16027" y="14044"/>
                  </a:lnTo>
                  <a:lnTo>
                    <a:pt x="16492" y="14118"/>
                  </a:lnTo>
                  <a:lnTo>
                    <a:pt x="17001" y="14177"/>
                  </a:lnTo>
                  <a:lnTo>
                    <a:pt x="17287" y="13789"/>
                  </a:lnTo>
                  <a:lnTo>
                    <a:pt x="17400" y="13258"/>
                  </a:lnTo>
                  <a:lnTo>
                    <a:pt x="17412" y="12598"/>
                  </a:lnTo>
                  <a:lnTo>
                    <a:pt x="17559" y="12084"/>
                  </a:lnTo>
                  <a:lnTo>
                    <a:pt x="18006" y="12002"/>
                  </a:lnTo>
                  <a:lnTo>
                    <a:pt x="18182" y="11476"/>
                  </a:lnTo>
                  <a:lnTo>
                    <a:pt x="18024" y="10392"/>
                  </a:lnTo>
                  <a:lnTo>
                    <a:pt x="18107" y="9862"/>
                  </a:lnTo>
                  <a:lnTo>
                    <a:pt x="18470" y="9556"/>
                  </a:lnTo>
                  <a:lnTo>
                    <a:pt x="18970" y="9789"/>
                  </a:lnTo>
                  <a:lnTo>
                    <a:pt x="19391" y="10044"/>
                  </a:lnTo>
                  <a:lnTo>
                    <a:pt x="19432" y="10544"/>
                  </a:lnTo>
                  <a:lnTo>
                    <a:pt x="19676" y="11010"/>
                  </a:lnTo>
                  <a:lnTo>
                    <a:pt x="20320" y="10864"/>
                  </a:lnTo>
                  <a:lnTo>
                    <a:pt x="20820" y="10538"/>
                  </a:lnTo>
                  <a:lnTo>
                    <a:pt x="21600" y="10138"/>
                  </a:lnTo>
                  <a:lnTo>
                    <a:pt x="21575" y="9588"/>
                  </a:lnTo>
                  <a:lnTo>
                    <a:pt x="21280" y="9133"/>
                  </a:lnTo>
                  <a:lnTo>
                    <a:pt x="21329" y="8640"/>
                  </a:lnTo>
                  <a:lnTo>
                    <a:pt x="20735" y="8503"/>
                  </a:lnTo>
                  <a:lnTo>
                    <a:pt x="20098" y="8276"/>
                  </a:lnTo>
                  <a:lnTo>
                    <a:pt x="20112" y="7683"/>
                  </a:lnTo>
                  <a:lnTo>
                    <a:pt x="20072" y="7252"/>
                  </a:lnTo>
                  <a:lnTo>
                    <a:pt x="19356" y="7369"/>
                  </a:lnTo>
                  <a:lnTo>
                    <a:pt x="18394" y="7376"/>
                  </a:lnTo>
                  <a:lnTo>
                    <a:pt x="17689" y="7185"/>
                  </a:lnTo>
                  <a:lnTo>
                    <a:pt x="17475" y="6577"/>
                  </a:lnTo>
                  <a:lnTo>
                    <a:pt x="17164" y="6278"/>
                  </a:lnTo>
                  <a:lnTo>
                    <a:pt x="16815" y="6304"/>
                  </a:lnTo>
                  <a:lnTo>
                    <a:pt x="16488" y="5932"/>
                  </a:lnTo>
                  <a:lnTo>
                    <a:pt x="16021" y="5689"/>
                  </a:lnTo>
                  <a:lnTo>
                    <a:pt x="15431" y="5747"/>
                  </a:lnTo>
                  <a:lnTo>
                    <a:pt x="15276" y="5162"/>
                  </a:lnTo>
                  <a:lnTo>
                    <a:pt x="15763" y="4433"/>
                  </a:lnTo>
                  <a:lnTo>
                    <a:pt x="16469" y="3999"/>
                  </a:lnTo>
                  <a:lnTo>
                    <a:pt x="17038" y="3400"/>
                  </a:lnTo>
                  <a:lnTo>
                    <a:pt x="17172" y="2666"/>
                  </a:lnTo>
                  <a:lnTo>
                    <a:pt x="17805" y="2351"/>
                  </a:lnTo>
                  <a:lnTo>
                    <a:pt x="18359" y="1859"/>
                  </a:lnTo>
                  <a:lnTo>
                    <a:pt x="18683" y="1524"/>
                  </a:lnTo>
                  <a:lnTo>
                    <a:pt x="19039" y="1266"/>
                  </a:lnTo>
                  <a:lnTo>
                    <a:pt x="19384" y="729"/>
                  </a:lnTo>
                  <a:lnTo>
                    <a:pt x="18784" y="653"/>
                  </a:lnTo>
                  <a:lnTo>
                    <a:pt x="18088" y="1386"/>
                  </a:lnTo>
                  <a:lnTo>
                    <a:pt x="17512" y="1524"/>
                  </a:lnTo>
                  <a:lnTo>
                    <a:pt x="17059" y="2022"/>
                  </a:lnTo>
                  <a:lnTo>
                    <a:pt x="16797" y="2239"/>
                  </a:lnTo>
                  <a:lnTo>
                    <a:pt x="16829" y="1692"/>
                  </a:lnTo>
                  <a:lnTo>
                    <a:pt x="17306" y="951"/>
                  </a:lnTo>
                  <a:lnTo>
                    <a:pt x="17212" y="39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4" name="Shape 181">
              <a:extLst>
                <a:ext uri="{FF2B5EF4-FFF2-40B4-BE49-F238E27FC236}">
                  <a16:creationId xmlns:a16="http://schemas.microsoft.com/office/drawing/2014/main" id="{938080C6-D462-DE4E-870C-886E543C50A5}"/>
                </a:ext>
              </a:extLst>
            </p:cNvPr>
            <p:cNvSpPr/>
            <p:nvPr/>
          </p:nvSpPr>
          <p:spPr bwMode="auto">
            <a:xfrm>
              <a:off x="19269970" y="5219700"/>
              <a:ext cx="1187450" cy="166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24" y="12956"/>
                  </a:moveTo>
                  <a:lnTo>
                    <a:pt x="14603" y="13447"/>
                  </a:lnTo>
                  <a:lnTo>
                    <a:pt x="14942" y="13802"/>
                  </a:lnTo>
                  <a:lnTo>
                    <a:pt x="15057" y="14170"/>
                  </a:lnTo>
                  <a:lnTo>
                    <a:pt x="14777" y="14590"/>
                  </a:lnTo>
                  <a:lnTo>
                    <a:pt x="14224" y="14839"/>
                  </a:lnTo>
                  <a:lnTo>
                    <a:pt x="13996" y="15184"/>
                  </a:lnTo>
                  <a:lnTo>
                    <a:pt x="13776" y="15438"/>
                  </a:lnTo>
                  <a:lnTo>
                    <a:pt x="12881" y="15587"/>
                  </a:lnTo>
                  <a:lnTo>
                    <a:pt x="11920" y="15573"/>
                  </a:lnTo>
                  <a:lnTo>
                    <a:pt x="11522" y="15880"/>
                  </a:lnTo>
                  <a:lnTo>
                    <a:pt x="10750" y="16642"/>
                  </a:lnTo>
                  <a:lnTo>
                    <a:pt x="10289" y="16628"/>
                  </a:lnTo>
                  <a:lnTo>
                    <a:pt x="9956" y="16510"/>
                  </a:lnTo>
                  <a:lnTo>
                    <a:pt x="9886" y="16830"/>
                  </a:lnTo>
                  <a:lnTo>
                    <a:pt x="10055" y="17141"/>
                  </a:lnTo>
                  <a:lnTo>
                    <a:pt x="9633" y="17211"/>
                  </a:lnTo>
                  <a:lnTo>
                    <a:pt x="9160" y="17268"/>
                  </a:lnTo>
                  <a:lnTo>
                    <a:pt x="8843" y="17770"/>
                  </a:lnTo>
                  <a:lnTo>
                    <a:pt x="8510" y="18570"/>
                  </a:lnTo>
                  <a:lnTo>
                    <a:pt x="8041" y="18901"/>
                  </a:lnTo>
                  <a:lnTo>
                    <a:pt x="7496" y="19325"/>
                  </a:lnTo>
                  <a:lnTo>
                    <a:pt x="7109" y="19680"/>
                  </a:lnTo>
                  <a:lnTo>
                    <a:pt x="6978" y="20083"/>
                  </a:lnTo>
                  <a:lnTo>
                    <a:pt x="7205" y="20528"/>
                  </a:lnTo>
                  <a:lnTo>
                    <a:pt x="7675" y="20865"/>
                  </a:lnTo>
                  <a:lnTo>
                    <a:pt x="7528" y="21212"/>
                  </a:lnTo>
                  <a:lnTo>
                    <a:pt x="7001" y="21387"/>
                  </a:lnTo>
                  <a:lnTo>
                    <a:pt x="6560" y="21001"/>
                  </a:lnTo>
                  <a:lnTo>
                    <a:pt x="6214" y="21058"/>
                  </a:lnTo>
                  <a:lnTo>
                    <a:pt x="5751" y="21600"/>
                  </a:lnTo>
                  <a:lnTo>
                    <a:pt x="4717" y="21367"/>
                  </a:lnTo>
                  <a:lnTo>
                    <a:pt x="3552" y="21190"/>
                  </a:lnTo>
                  <a:lnTo>
                    <a:pt x="1792" y="20803"/>
                  </a:lnTo>
                  <a:lnTo>
                    <a:pt x="1161" y="20879"/>
                  </a:lnTo>
                  <a:lnTo>
                    <a:pt x="0" y="19546"/>
                  </a:lnTo>
                  <a:lnTo>
                    <a:pt x="531" y="19134"/>
                  </a:lnTo>
                  <a:lnTo>
                    <a:pt x="974" y="18965"/>
                  </a:lnTo>
                  <a:lnTo>
                    <a:pt x="1238" y="18517"/>
                  </a:lnTo>
                  <a:lnTo>
                    <a:pt x="1516" y="17925"/>
                  </a:lnTo>
                  <a:lnTo>
                    <a:pt x="1878" y="17362"/>
                  </a:lnTo>
                  <a:lnTo>
                    <a:pt x="2164" y="16774"/>
                  </a:lnTo>
                  <a:lnTo>
                    <a:pt x="2132" y="16325"/>
                  </a:lnTo>
                  <a:lnTo>
                    <a:pt x="1354" y="15474"/>
                  </a:lnTo>
                  <a:lnTo>
                    <a:pt x="869" y="14891"/>
                  </a:lnTo>
                  <a:lnTo>
                    <a:pt x="441" y="14687"/>
                  </a:lnTo>
                  <a:lnTo>
                    <a:pt x="92" y="14168"/>
                  </a:lnTo>
                  <a:lnTo>
                    <a:pt x="447" y="13425"/>
                  </a:lnTo>
                  <a:lnTo>
                    <a:pt x="1083" y="12975"/>
                  </a:lnTo>
                  <a:lnTo>
                    <a:pt x="708" y="12668"/>
                  </a:lnTo>
                  <a:lnTo>
                    <a:pt x="1005" y="12063"/>
                  </a:lnTo>
                  <a:lnTo>
                    <a:pt x="2116" y="11614"/>
                  </a:lnTo>
                  <a:lnTo>
                    <a:pt x="2389" y="11995"/>
                  </a:lnTo>
                  <a:lnTo>
                    <a:pt x="3085" y="11569"/>
                  </a:lnTo>
                  <a:lnTo>
                    <a:pt x="3307" y="11263"/>
                  </a:lnTo>
                  <a:lnTo>
                    <a:pt x="3362" y="10837"/>
                  </a:lnTo>
                  <a:lnTo>
                    <a:pt x="3295" y="10425"/>
                  </a:lnTo>
                  <a:lnTo>
                    <a:pt x="2628" y="9657"/>
                  </a:lnTo>
                  <a:lnTo>
                    <a:pt x="2148" y="9381"/>
                  </a:lnTo>
                  <a:lnTo>
                    <a:pt x="1639" y="9292"/>
                  </a:lnTo>
                  <a:lnTo>
                    <a:pt x="1008" y="8875"/>
                  </a:lnTo>
                  <a:lnTo>
                    <a:pt x="1870" y="8407"/>
                  </a:lnTo>
                  <a:lnTo>
                    <a:pt x="2920" y="8119"/>
                  </a:lnTo>
                  <a:lnTo>
                    <a:pt x="2775" y="7852"/>
                  </a:lnTo>
                  <a:lnTo>
                    <a:pt x="2432" y="7731"/>
                  </a:lnTo>
                  <a:lnTo>
                    <a:pt x="2067" y="7052"/>
                  </a:lnTo>
                  <a:lnTo>
                    <a:pt x="1673" y="6493"/>
                  </a:lnTo>
                  <a:lnTo>
                    <a:pt x="850" y="5870"/>
                  </a:lnTo>
                  <a:lnTo>
                    <a:pt x="958" y="5175"/>
                  </a:lnTo>
                  <a:lnTo>
                    <a:pt x="937" y="4084"/>
                  </a:lnTo>
                  <a:lnTo>
                    <a:pt x="1766" y="3877"/>
                  </a:lnTo>
                  <a:lnTo>
                    <a:pt x="2859" y="2414"/>
                  </a:lnTo>
                  <a:lnTo>
                    <a:pt x="3685" y="2069"/>
                  </a:lnTo>
                  <a:lnTo>
                    <a:pt x="4388" y="2560"/>
                  </a:lnTo>
                  <a:lnTo>
                    <a:pt x="4366" y="3458"/>
                  </a:lnTo>
                  <a:lnTo>
                    <a:pt x="4542" y="3894"/>
                  </a:lnTo>
                  <a:lnTo>
                    <a:pt x="5151" y="3651"/>
                  </a:lnTo>
                  <a:lnTo>
                    <a:pt x="5714" y="3195"/>
                  </a:lnTo>
                  <a:lnTo>
                    <a:pt x="6428" y="3001"/>
                  </a:lnTo>
                  <a:lnTo>
                    <a:pt x="6921" y="2571"/>
                  </a:lnTo>
                  <a:lnTo>
                    <a:pt x="7807" y="2499"/>
                  </a:lnTo>
                  <a:lnTo>
                    <a:pt x="8062" y="2964"/>
                  </a:lnTo>
                  <a:lnTo>
                    <a:pt x="8683" y="2399"/>
                  </a:lnTo>
                  <a:lnTo>
                    <a:pt x="10393" y="2516"/>
                  </a:lnTo>
                  <a:lnTo>
                    <a:pt x="10534" y="2167"/>
                  </a:lnTo>
                  <a:lnTo>
                    <a:pt x="10498" y="1087"/>
                  </a:lnTo>
                  <a:lnTo>
                    <a:pt x="11066" y="530"/>
                  </a:lnTo>
                  <a:lnTo>
                    <a:pt x="12205" y="570"/>
                  </a:lnTo>
                  <a:lnTo>
                    <a:pt x="12639" y="118"/>
                  </a:lnTo>
                  <a:lnTo>
                    <a:pt x="13799" y="0"/>
                  </a:lnTo>
                  <a:lnTo>
                    <a:pt x="15896" y="2663"/>
                  </a:lnTo>
                  <a:lnTo>
                    <a:pt x="15285" y="2885"/>
                  </a:lnTo>
                  <a:lnTo>
                    <a:pt x="15338" y="3207"/>
                  </a:lnTo>
                  <a:lnTo>
                    <a:pt x="15857" y="3643"/>
                  </a:lnTo>
                  <a:lnTo>
                    <a:pt x="16136" y="4159"/>
                  </a:lnTo>
                  <a:lnTo>
                    <a:pt x="17096" y="3887"/>
                  </a:lnTo>
                  <a:lnTo>
                    <a:pt x="18947" y="3872"/>
                  </a:lnTo>
                  <a:lnTo>
                    <a:pt x="18721" y="4455"/>
                  </a:lnTo>
                  <a:lnTo>
                    <a:pt x="18062" y="4794"/>
                  </a:lnTo>
                  <a:lnTo>
                    <a:pt x="18108" y="5139"/>
                  </a:lnTo>
                  <a:lnTo>
                    <a:pt x="17782" y="5431"/>
                  </a:lnTo>
                  <a:lnTo>
                    <a:pt x="18159" y="5751"/>
                  </a:lnTo>
                  <a:lnTo>
                    <a:pt x="18823" y="6032"/>
                  </a:lnTo>
                  <a:lnTo>
                    <a:pt x="19230" y="6372"/>
                  </a:lnTo>
                  <a:lnTo>
                    <a:pt x="20124" y="6217"/>
                  </a:lnTo>
                  <a:lnTo>
                    <a:pt x="20401" y="6577"/>
                  </a:lnTo>
                  <a:lnTo>
                    <a:pt x="20850" y="7158"/>
                  </a:lnTo>
                  <a:lnTo>
                    <a:pt x="21345" y="7839"/>
                  </a:lnTo>
                  <a:lnTo>
                    <a:pt x="21600" y="8120"/>
                  </a:lnTo>
                  <a:lnTo>
                    <a:pt x="20924" y="8432"/>
                  </a:lnTo>
                  <a:lnTo>
                    <a:pt x="19975" y="8948"/>
                  </a:lnTo>
                  <a:lnTo>
                    <a:pt x="19744" y="9425"/>
                  </a:lnTo>
                  <a:lnTo>
                    <a:pt x="19861" y="9918"/>
                  </a:lnTo>
                  <a:lnTo>
                    <a:pt x="19699" y="10321"/>
                  </a:lnTo>
                  <a:lnTo>
                    <a:pt x="19180" y="10623"/>
                  </a:lnTo>
                  <a:lnTo>
                    <a:pt x="18463" y="10946"/>
                  </a:lnTo>
                  <a:lnTo>
                    <a:pt x="17730" y="11021"/>
                  </a:lnTo>
                  <a:lnTo>
                    <a:pt x="17026" y="11284"/>
                  </a:lnTo>
                  <a:lnTo>
                    <a:pt x="16512" y="11398"/>
                  </a:lnTo>
                  <a:lnTo>
                    <a:pt x="16096" y="10898"/>
                  </a:lnTo>
                  <a:lnTo>
                    <a:pt x="15498" y="10931"/>
                  </a:lnTo>
                  <a:lnTo>
                    <a:pt x="15024" y="10476"/>
                  </a:lnTo>
                  <a:lnTo>
                    <a:pt x="15079" y="9742"/>
                  </a:lnTo>
                  <a:lnTo>
                    <a:pt x="14635" y="9805"/>
                  </a:lnTo>
                  <a:lnTo>
                    <a:pt x="14258" y="9721"/>
                  </a:lnTo>
                  <a:lnTo>
                    <a:pt x="13817" y="9267"/>
                  </a:lnTo>
                  <a:lnTo>
                    <a:pt x="13599" y="8714"/>
                  </a:lnTo>
                  <a:lnTo>
                    <a:pt x="14483" y="8502"/>
                  </a:lnTo>
                  <a:lnTo>
                    <a:pt x="14219" y="8249"/>
                  </a:lnTo>
                  <a:lnTo>
                    <a:pt x="13452" y="7902"/>
                  </a:lnTo>
                  <a:lnTo>
                    <a:pt x="13077" y="7776"/>
                  </a:lnTo>
                  <a:lnTo>
                    <a:pt x="12579" y="7601"/>
                  </a:lnTo>
                  <a:lnTo>
                    <a:pt x="12367" y="7229"/>
                  </a:lnTo>
                  <a:lnTo>
                    <a:pt x="12527" y="6831"/>
                  </a:lnTo>
                  <a:lnTo>
                    <a:pt x="12931" y="6736"/>
                  </a:lnTo>
                  <a:lnTo>
                    <a:pt x="13093" y="6378"/>
                  </a:lnTo>
                  <a:lnTo>
                    <a:pt x="12556" y="6348"/>
                  </a:lnTo>
                  <a:lnTo>
                    <a:pt x="11546" y="6407"/>
                  </a:lnTo>
                  <a:lnTo>
                    <a:pt x="10812" y="5858"/>
                  </a:lnTo>
                  <a:lnTo>
                    <a:pt x="10141" y="5420"/>
                  </a:lnTo>
                  <a:lnTo>
                    <a:pt x="9441" y="5853"/>
                  </a:lnTo>
                  <a:lnTo>
                    <a:pt x="9634" y="6223"/>
                  </a:lnTo>
                  <a:lnTo>
                    <a:pt x="7282" y="7232"/>
                  </a:lnTo>
                  <a:lnTo>
                    <a:pt x="7917" y="7689"/>
                  </a:lnTo>
                  <a:lnTo>
                    <a:pt x="7980" y="8119"/>
                  </a:lnTo>
                  <a:lnTo>
                    <a:pt x="7485" y="8302"/>
                  </a:lnTo>
                  <a:lnTo>
                    <a:pt x="6953" y="8448"/>
                  </a:lnTo>
                  <a:lnTo>
                    <a:pt x="6406" y="8711"/>
                  </a:lnTo>
                  <a:lnTo>
                    <a:pt x="6229" y="8999"/>
                  </a:lnTo>
                  <a:lnTo>
                    <a:pt x="6621" y="9317"/>
                  </a:lnTo>
                  <a:lnTo>
                    <a:pt x="6473" y="9773"/>
                  </a:lnTo>
                  <a:lnTo>
                    <a:pt x="6751" y="10151"/>
                  </a:lnTo>
                  <a:lnTo>
                    <a:pt x="7493" y="10317"/>
                  </a:lnTo>
                  <a:lnTo>
                    <a:pt x="8117" y="10252"/>
                  </a:lnTo>
                  <a:lnTo>
                    <a:pt x="8951" y="10178"/>
                  </a:lnTo>
                  <a:lnTo>
                    <a:pt x="9446" y="10496"/>
                  </a:lnTo>
                  <a:lnTo>
                    <a:pt x="10022" y="10580"/>
                  </a:lnTo>
                  <a:lnTo>
                    <a:pt x="10460" y="10074"/>
                  </a:lnTo>
                  <a:lnTo>
                    <a:pt x="11171" y="10007"/>
                  </a:lnTo>
                  <a:lnTo>
                    <a:pt x="11648" y="9640"/>
                  </a:lnTo>
                  <a:lnTo>
                    <a:pt x="11800" y="9251"/>
                  </a:lnTo>
                  <a:lnTo>
                    <a:pt x="11231" y="9082"/>
                  </a:lnTo>
                  <a:lnTo>
                    <a:pt x="10936" y="8767"/>
                  </a:lnTo>
                  <a:lnTo>
                    <a:pt x="11381" y="8499"/>
                  </a:lnTo>
                  <a:lnTo>
                    <a:pt x="12042" y="8433"/>
                  </a:lnTo>
                  <a:lnTo>
                    <a:pt x="12386" y="8676"/>
                  </a:lnTo>
                  <a:lnTo>
                    <a:pt x="12540" y="9137"/>
                  </a:lnTo>
                  <a:lnTo>
                    <a:pt x="12624" y="9659"/>
                  </a:lnTo>
                  <a:lnTo>
                    <a:pt x="11319" y="10345"/>
                  </a:lnTo>
                  <a:lnTo>
                    <a:pt x="11667" y="11018"/>
                  </a:lnTo>
                  <a:lnTo>
                    <a:pt x="11783" y="11459"/>
                  </a:lnTo>
                  <a:lnTo>
                    <a:pt x="11345" y="11689"/>
                  </a:lnTo>
                  <a:lnTo>
                    <a:pt x="11210" y="12131"/>
                  </a:lnTo>
                  <a:lnTo>
                    <a:pt x="11355" y="12579"/>
                  </a:lnTo>
                  <a:lnTo>
                    <a:pt x="12049" y="12706"/>
                  </a:lnTo>
                  <a:lnTo>
                    <a:pt x="12655" y="13033"/>
                  </a:lnTo>
                  <a:lnTo>
                    <a:pt x="14124" y="1295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5" name="Shape 182">
              <a:extLst>
                <a:ext uri="{FF2B5EF4-FFF2-40B4-BE49-F238E27FC236}">
                  <a16:creationId xmlns:a16="http://schemas.microsoft.com/office/drawing/2014/main" id="{136E955C-1F9F-0945-8C8A-E27842F16F60}"/>
                </a:ext>
              </a:extLst>
            </p:cNvPr>
            <p:cNvSpPr/>
            <p:nvPr/>
          </p:nvSpPr>
          <p:spPr bwMode="auto">
            <a:xfrm>
              <a:off x="19608108" y="5627688"/>
              <a:ext cx="395287" cy="411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6" y="9796"/>
                  </a:moveTo>
                  <a:lnTo>
                    <a:pt x="17788" y="13454"/>
                  </a:lnTo>
                  <a:lnTo>
                    <a:pt x="16086" y="13600"/>
                  </a:lnTo>
                  <a:lnTo>
                    <a:pt x="15111" y="14362"/>
                  </a:lnTo>
                  <a:lnTo>
                    <a:pt x="17418" y="15630"/>
                  </a:lnTo>
                  <a:lnTo>
                    <a:pt x="17484" y="17546"/>
                  </a:lnTo>
                  <a:lnTo>
                    <a:pt x="15361" y="19436"/>
                  </a:lnTo>
                  <a:lnTo>
                    <a:pt x="13555" y="19781"/>
                  </a:lnTo>
                  <a:lnTo>
                    <a:pt x="12013" y="21587"/>
                  </a:lnTo>
                  <a:lnTo>
                    <a:pt x="9535" y="21600"/>
                  </a:lnTo>
                  <a:lnTo>
                    <a:pt x="8129" y="20379"/>
                  </a:lnTo>
                  <a:lnTo>
                    <a:pt x="4264" y="21015"/>
                  </a:lnTo>
                  <a:lnTo>
                    <a:pt x="1687" y="20383"/>
                  </a:lnTo>
                  <a:lnTo>
                    <a:pt x="273" y="18489"/>
                  </a:lnTo>
                  <a:lnTo>
                    <a:pt x="847" y="16712"/>
                  </a:lnTo>
                  <a:lnTo>
                    <a:pt x="0" y="15259"/>
                  </a:lnTo>
                  <a:lnTo>
                    <a:pt x="389" y="13520"/>
                  </a:lnTo>
                  <a:lnTo>
                    <a:pt x="2242" y="12325"/>
                  </a:lnTo>
                  <a:lnTo>
                    <a:pt x="5148" y="11251"/>
                  </a:lnTo>
                  <a:lnTo>
                    <a:pt x="4880" y="10034"/>
                  </a:lnTo>
                  <a:lnTo>
                    <a:pt x="2767" y="7929"/>
                  </a:lnTo>
                  <a:lnTo>
                    <a:pt x="10148" y="3341"/>
                  </a:lnTo>
                  <a:lnTo>
                    <a:pt x="9462" y="2202"/>
                  </a:lnTo>
                  <a:lnTo>
                    <a:pt x="12071" y="0"/>
                  </a:lnTo>
                  <a:lnTo>
                    <a:pt x="16624" y="4057"/>
                  </a:lnTo>
                  <a:lnTo>
                    <a:pt x="19234" y="3771"/>
                  </a:lnTo>
                  <a:lnTo>
                    <a:pt x="21600" y="4256"/>
                  </a:lnTo>
                  <a:lnTo>
                    <a:pt x="21108" y="6256"/>
                  </a:lnTo>
                  <a:lnTo>
                    <a:pt x="19808" y="6799"/>
                  </a:lnTo>
                  <a:lnTo>
                    <a:pt x="19555" y="8146"/>
                  </a:lnTo>
                  <a:lnTo>
                    <a:pt x="21406" y="979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6" name="Shape 183">
              <a:extLst>
                <a:ext uri="{FF2B5EF4-FFF2-40B4-BE49-F238E27FC236}">
                  <a16:creationId xmlns:a16="http://schemas.microsoft.com/office/drawing/2014/main" id="{A0859611-486F-5A44-A5E1-35ABC7FA92F2}"/>
                </a:ext>
              </a:extLst>
            </p:cNvPr>
            <p:cNvSpPr/>
            <p:nvPr/>
          </p:nvSpPr>
          <p:spPr bwMode="auto">
            <a:xfrm>
              <a:off x="19873220" y="5811838"/>
              <a:ext cx="255588" cy="42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65" y="339"/>
                  </a:moveTo>
                  <a:lnTo>
                    <a:pt x="9997" y="0"/>
                  </a:lnTo>
                  <a:lnTo>
                    <a:pt x="4960" y="3287"/>
                  </a:lnTo>
                  <a:lnTo>
                    <a:pt x="6461" y="4652"/>
                  </a:lnTo>
                  <a:lnTo>
                    <a:pt x="7289" y="7437"/>
                  </a:lnTo>
                  <a:lnTo>
                    <a:pt x="992" y="10593"/>
                  </a:lnTo>
                  <a:lnTo>
                    <a:pt x="2299" y="12916"/>
                  </a:lnTo>
                  <a:lnTo>
                    <a:pt x="3155" y="14711"/>
                  </a:lnTo>
                  <a:lnTo>
                    <a:pt x="1238" y="15377"/>
                  </a:lnTo>
                  <a:lnTo>
                    <a:pt x="0" y="16955"/>
                  </a:lnTo>
                  <a:lnTo>
                    <a:pt x="1274" y="19838"/>
                  </a:lnTo>
                  <a:lnTo>
                    <a:pt x="5067" y="20488"/>
                  </a:lnTo>
                  <a:lnTo>
                    <a:pt x="7717" y="21600"/>
                  </a:lnTo>
                  <a:lnTo>
                    <a:pt x="14843" y="21200"/>
                  </a:lnTo>
                  <a:lnTo>
                    <a:pt x="15847" y="17851"/>
                  </a:lnTo>
                  <a:lnTo>
                    <a:pt x="17183" y="15165"/>
                  </a:lnTo>
                  <a:lnTo>
                    <a:pt x="19018" y="13132"/>
                  </a:lnTo>
                  <a:lnTo>
                    <a:pt x="21600" y="12233"/>
                  </a:lnTo>
                  <a:lnTo>
                    <a:pt x="20317" y="11076"/>
                  </a:lnTo>
                  <a:lnTo>
                    <a:pt x="20120" y="7568"/>
                  </a:lnTo>
                  <a:lnTo>
                    <a:pt x="17387" y="7841"/>
                  </a:lnTo>
                  <a:lnTo>
                    <a:pt x="15696" y="7306"/>
                  </a:lnTo>
                  <a:lnTo>
                    <a:pt x="13251" y="4554"/>
                  </a:lnTo>
                  <a:lnTo>
                    <a:pt x="17909" y="3650"/>
                  </a:lnTo>
                  <a:lnTo>
                    <a:pt x="15538" y="1761"/>
                  </a:lnTo>
                  <a:lnTo>
                    <a:pt x="12465" y="33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7" name="Shape 184">
              <a:extLst>
                <a:ext uri="{FF2B5EF4-FFF2-40B4-BE49-F238E27FC236}">
                  <a16:creationId xmlns:a16="http://schemas.microsoft.com/office/drawing/2014/main" id="{B29A10C0-E4C3-0344-98CE-38954C6E0CB4}"/>
                </a:ext>
              </a:extLst>
            </p:cNvPr>
            <p:cNvSpPr/>
            <p:nvPr/>
          </p:nvSpPr>
          <p:spPr bwMode="auto">
            <a:xfrm>
              <a:off x="19562070" y="6305550"/>
              <a:ext cx="1489075" cy="93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2" y="1634"/>
                  </a:moveTo>
                  <a:lnTo>
                    <a:pt x="8328" y="676"/>
                  </a:lnTo>
                  <a:lnTo>
                    <a:pt x="7752" y="0"/>
                  </a:lnTo>
                  <a:lnTo>
                    <a:pt x="7449" y="706"/>
                  </a:lnTo>
                  <a:lnTo>
                    <a:pt x="7000" y="1149"/>
                  </a:lnTo>
                  <a:lnTo>
                    <a:pt x="6727" y="2183"/>
                  </a:lnTo>
                  <a:lnTo>
                    <a:pt x="6185" y="2471"/>
                  </a:lnTo>
                  <a:lnTo>
                    <a:pt x="5300" y="2404"/>
                  </a:lnTo>
                  <a:lnTo>
                    <a:pt x="4812" y="3237"/>
                  </a:lnTo>
                  <a:lnTo>
                    <a:pt x="4325" y="4384"/>
                  </a:lnTo>
                  <a:lnTo>
                    <a:pt x="3984" y="4294"/>
                  </a:lnTo>
                  <a:lnTo>
                    <a:pt x="3670" y="4017"/>
                  </a:lnTo>
                  <a:lnTo>
                    <a:pt x="3541" y="4887"/>
                  </a:lnTo>
                  <a:lnTo>
                    <a:pt x="3376" y="5457"/>
                  </a:lnTo>
                  <a:lnTo>
                    <a:pt x="2985" y="5520"/>
                  </a:lnTo>
                  <a:lnTo>
                    <a:pt x="2662" y="6591"/>
                  </a:lnTo>
                  <a:lnTo>
                    <a:pt x="2440" y="7913"/>
                  </a:lnTo>
                  <a:lnTo>
                    <a:pt x="1667" y="9068"/>
                  </a:lnTo>
                  <a:lnTo>
                    <a:pt x="1301" y="9854"/>
                  </a:lnTo>
                  <a:lnTo>
                    <a:pt x="1134" y="10816"/>
                  </a:lnTo>
                  <a:lnTo>
                    <a:pt x="1384" y="11677"/>
                  </a:lnTo>
                  <a:lnTo>
                    <a:pt x="1847" y="12470"/>
                  </a:lnTo>
                  <a:lnTo>
                    <a:pt x="1679" y="13093"/>
                  </a:lnTo>
                  <a:lnTo>
                    <a:pt x="1411" y="13786"/>
                  </a:lnTo>
                  <a:lnTo>
                    <a:pt x="1432" y="15005"/>
                  </a:lnTo>
                  <a:lnTo>
                    <a:pt x="2297" y="13901"/>
                  </a:lnTo>
                  <a:lnTo>
                    <a:pt x="2737" y="13838"/>
                  </a:lnTo>
                  <a:lnTo>
                    <a:pt x="3343" y="12772"/>
                  </a:lnTo>
                  <a:lnTo>
                    <a:pt x="3567" y="12843"/>
                  </a:lnTo>
                  <a:lnTo>
                    <a:pt x="3075" y="13689"/>
                  </a:lnTo>
                  <a:lnTo>
                    <a:pt x="2215" y="14677"/>
                  </a:lnTo>
                  <a:lnTo>
                    <a:pt x="1677" y="15052"/>
                  </a:lnTo>
                  <a:lnTo>
                    <a:pt x="1536" y="16089"/>
                  </a:lnTo>
                  <a:lnTo>
                    <a:pt x="931" y="16835"/>
                  </a:lnTo>
                  <a:lnTo>
                    <a:pt x="401" y="17264"/>
                  </a:lnTo>
                  <a:lnTo>
                    <a:pt x="0" y="18268"/>
                  </a:lnTo>
                  <a:lnTo>
                    <a:pt x="219" y="19575"/>
                  </a:lnTo>
                  <a:lnTo>
                    <a:pt x="903" y="19404"/>
                  </a:lnTo>
                  <a:lnTo>
                    <a:pt x="1581" y="20210"/>
                  </a:lnTo>
                  <a:lnTo>
                    <a:pt x="2015" y="20355"/>
                  </a:lnTo>
                  <a:lnTo>
                    <a:pt x="2278" y="21381"/>
                  </a:lnTo>
                  <a:lnTo>
                    <a:pt x="2866" y="21589"/>
                  </a:lnTo>
                  <a:lnTo>
                    <a:pt x="4327" y="21325"/>
                  </a:lnTo>
                  <a:lnTo>
                    <a:pt x="4908" y="20518"/>
                  </a:lnTo>
                  <a:lnTo>
                    <a:pt x="4984" y="19219"/>
                  </a:lnTo>
                  <a:lnTo>
                    <a:pt x="5787" y="18849"/>
                  </a:lnTo>
                  <a:lnTo>
                    <a:pt x="6393" y="19191"/>
                  </a:lnTo>
                  <a:lnTo>
                    <a:pt x="6505" y="20280"/>
                  </a:lnTo>
                  <a:lnTo>
                    <a:pt x="6960" y="20984"/>
                  </a:lnTo>
                  <a:lnTo>
                    <a:pt x="7276" y="21600"/>
                  </a:lnTo>
                  <a:lnTo>
                    <a:pt x="7476" y="20982"/>
                  </a:lnTo>
                  <a:lnTo>
                    <a:pt x="7885" y="20848"/>
                  </a:lnTo>
                  <a:lnTo>
                    <a:pt x="8286" y="21314"/>
                  </a:lnTo>
                  <a:lnTo>
                    <a:pt x="8852" y="20596"/>
                  </a:lnTo>
                  <a:lnTo>
                    <a:pt x="9348" y="19725"/>
                  </a:lnTo>
                  <a:lnTo>
                    <a:pt x="9671" y="20174"/>
                  </a:lnTo>
                  <a:lnTo>
                    <a:pt x="9877" y="20843"/>
                  </a:lnTo>
                  <a:lnTo>
                    <a:pt x="10258" y="21392"/>
                  </a:lnTo>
                  <a:lnTo>
                    <a:pt x="10833" y="20963"/>
                  </a:lnTo>
                  <a:lnTo>
                    <a:pt x="10796" y="19883"/>
                  </a:lnTo>
                  <a:lnTo>
                    <a:pt x="11086" y="19258"/>
                  </a:lnTo>
                  <a:lnTo>
                    <a:pt x="11420" y="19675"/>
                  </a:lnTo>
                  <a:lnTo>
                    <a:pt x="11694" y="19081"/>
                  </a:lnTo>
                  <a:lnTo>
                    <a:pt x="11942" y="17858"/>
                  </a:lnTo>
                  <a:lnTo>
                    <a:pt x="12417" y="17251"/>
                  </a:lnTo>
                  <a:lnTo>
                    <a:pt x="13273" y="16856"/>
                  </a:lnTo>
                  <a:lnTo>
                    <a:pt x="13730" y="15380"/>
                  </a:lnTo>
                  <a:lnTo>
                    <a:pt x="13972" y="14231"/>
                  </a:lnTo>
                  <a:lnTo>
                    <a:pt x="14436" y="13129"/>
                  </a:lnTo>
                  <a:lnTo>
                    <a:pt x="14913" y="12460"/>
                  </a:lnTo>
                  <a:lnTo>
                    <a:pt x="15391" y="11720"/>
                  </a:lnTo>
                  <a:lnTo>
                    <a:pt x="15409" y="11319"/>
                  </a:lnTo>
                  <a:lnTo>
                    <a:pt x="14999" y="11078"/>
                  </a:lnTo>
                  <a:lnTo>
                    <a:pt x="14990" y="10564"/>
                  </a:lnTo>
                  <a:lnTo>
                    <a:pt x="15457" y="10116"/>
                  </a:lnTo>
                  <a:lnTo>
                    <a:pt x="15783" y="11118"/>
                  </a:lnTo>
                  <a:lnTo>
                    <a:pt x="16424" y="10786"/>
                  </a:lnTo>
                  <a:lnTo>
                    <a:pt x="16437" y="10022"/>
                  </a:lnTo>
                  <a:lnTo>
                    <a:pt x="16509" y="9364"/>
                  </a:lnTo>
                  <a:lnTo>
                    <a:pt x="16629" y="8763"/>
                  </a:lnTo>
                  <a:lnTo>
                    <a:pt x="16928" y="9184"/>
                  </a:lnTo>
                  <a:lnTo>
                    <a:pt x="17231" y="8919"/>
                  </a:lnTo>
                  <a:lnTo>
                    <a:pt x="17264" y="8277"/>
                  </a:lnTo>
                  <a:lnTo>
                    <a:pt x="16865" y="8305"/>
                  </a:lnTo>
                  <a:lnTo>
                    <a:pt x="16514" y="8048"/>
                  </a:lnTo>
                  <a:lnTo>
                    <a:pt x="17003" y="7633"/>
                  </a:lnTo>
                  <a:lnTo>
                    <a:pt x="17463" y="7926"/>
                  </a:lnTo>
                  <a:lnTo>
                    <a:pt x="18014" y="7091"/>
                  </a:lnTo>
                  <a:lnTo>
                    <a:pt x="18465" y="6153"/>
                  </a:lnTo>
                  <a:lnTo>
                    <a:pt x="18749" y="6768"/>
                  </a:lnTo>
                  <a:lnTo>
                    <a:pt x="19111" y="6161"/>
                  </a:lnTo>
                  <a:lnTo>
                    <a:pt x="19511" y="5370"/>
                  </a:lnTo>
                  <a:lnTo>
                    <a:pt x="20277" y="5277"/>
                  </a:lnTo>
                  <a:lnTo>
                    <a:pt x="20510" y="5962"/>
                  </a:lnTo>
                  <a:lnTo>
                    <a:pt x="21009" y="5745"/>
                  </a:lnTo>
                  <a:lnTo>
                    <a:pt x="21239" y="5131"/>
                  </a:lnTo>
                  <a:lnTo>
                    <a:pt x="21314" y="4735"/>
                  </a:lnTo>
                  <a:lnTo>
                    <a:pt x="20988" y="4483"/>
                  </a:lnTo>
                  <a:lnTo>
                    <a:pt x="21315" y="3885"/>
                  </a:lnTo>
                  <a:lnTo>
                    <a:pt x="21329" y="3154"/>
                  </a:lnTo>
                  <a:lnTo>
                    <a:pt x="21600" y="2545"/>
                  </a:lnTo>
                  <a:lnTo>
                    <a:pt x="21163" y="2363"/>
                  </a:lnTo>
                  <a:lnTo>
                    <a:pt x="20437" y="2395"/>
                  </a:lnTo>
                  <a:lnTo>
                    <a:pt x="20031" y="2358"/>
                  </a:lnTo>
                  <a:lnTo>
                    <a:pt x="19921" y="1793"/>
                  </a:lnTo>
                  <a:lnTo>
                    <a:pt x="19376" y="2387"/>
                  </a:lnTo>
                  <a:lnTo>
                    <a:pt x="18915" y="2532"/>
                  </a:lnTo>
                  <a:lnTo>
                    <a:pt x="18608" y="2571"/>
                  </a:lnTo>
                  <a:lnTo>
                    <a:pt x="18352" y="2903"/>
                  </a:lnTo>
                  <a:lnTo>
                    <a:pt x="17946" y="2339"/>
                  </a:lnTo>
                  <a:lnTo>
                    <a:pt x="17463" y="2307"/>
                  </a:lnTo>
                  <a:lnTo>
                    <a:pt x="17244" y="1894"/>
                  </a:lnTo>
                  <a:lnTo>
                    <a:pt x="17116" y="1400"/>
                  </a:lnTo>
                  <a:lnTo>
                    <a:pt x="16563" y="1446"/>
                  </a:lnTo>
                  <a:lnTo>
                    <a:pt x="16312" y="1067"/>
                  </a:lnTo>
                  <a:lnTo>
                    <a:pt x="16054" y="913"/>
                  </a:lnTo>
                  <a:lnTo>
                    <a:pt x="15960" y="104"/>
                  </a:lnTo>
                  <a:lnTo>
                    <a:pt x="15777" y="919"/>
                  </a:lnTo>
                  <a:lnTo>
                    <a:pt x="15527" y="1619"/>
                  </a:lnTo>
                  <a:lnTo>
                    <a:pt x="15079" y="2326"/>
                  </a:lnTo>
                  <a:lnTo>
                    <a:pt x="14517" y="3083"/>
                  </a:lnTo>
                  <a:lnTo>
                    <a:pt x="14220" y="3573"/>
                  </a:lnTo>
                  <a:lnTo>
                    <a:pt x="13770" y="4245"/>
                  </a:lnTo>
                  <a:lnTo>
                    <a:pt x="13949" y="5023"/>
                  </a:lnTo>
                  <a:lnTo>
                    <a:pt x="13553" y="5505"/>
                  </a:lnTo>
                  <a:lnTo>
                    <a:pt x="13242" y="5756"/>
                  </a:lnTo>
                  <a:lnTo>
                    <a:pt x="12885" y="5953"/>
                  </a:lnTo>
                  <a:lnTo>
                    <a:pt x="12472" y="5902"/>
                  </a:lnTo>
                  <a:lnTo>
                    <a:pt x="12143" y="5815"/>
                  </a:lnTo>
                  <a:lnTo>
                    <a:pt x="11751" y="5583"/>
                  </a:lnTo>
                  <a:lnTo>
                    <a:pt x="11171" y="5195"/>
                  </a:lnTo>
                  <a:lnTo>
                    <a:pt x="11104" y="4594"/>
                  </a:lnTo>
                  <a:lnTo>
                    <a:pt x="11219" y="4015"/>
                  </a:lnTo>
                  <a:lnTo>
                    <a:pt x="11417" y="3443"/>
                  </a:lnTo>
                  <a:lnTo>
                    <a:pt x="11559" y="2710"/>
                  </a:lnTo>
                  <a:lnTo>
                    <a:pt x="11201" y="2547"/>
                  </a:lnTo>
                  <a:lnTo>
                    <a:pt x="10875" y="2331"/>
                  </a:lnTo>
                  <a:lnTo>
                    <a:pt x="11140" y="1754"/>
                  </a:lnTo>
                  <a:lnTo>
                    <a:pt x="11141" y="919"/>
                  </a:lnTo>
                  <a:lnTo>
                    <a:pt x="10862" y="573"/>
                  </a:lnTo>
                  <a:lnTo>
                    <a:pt x="10605" y="338"/>
                  </a:lnTo>
                  <a:lnTo>
                    <a:pt x="10307" y="1084"/>
                  </a:lnTo>
                  <a:lnTo>
                    <a:pt x="9923" y="1329"/>
                  </a:lnTo>
                  <a:lnTo>
                    <a:pt x="9648" y="865"/>
                  </a:lnTo>
                  <a:lnTo>
                    <a:pt x="9314" y="783"/>
                  </a:lnTo>
                  <a:lnTo>
                    <a:pt x="8682" y="163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8" name="Shape 185">
              <a:extLst>
                <a:ext uri="{FF2B5EF4-FFF2-40B4-BE49-F238E27FC236}">
                  <a16:creationId xmlns:a16="http://schemas.microsoft.com/office/drawing/2014/main" id="{366504AB-FDB8-4E46-B00B-E7E48A4E3B5F}"/>
                </a:ext>
              </a:extLst>
            </p:cNvPr>
            <p:cNvSpPr/>
            <p:nvPr/>
          </p:nvSpPr>
          <p:spPr bwMode="auto">
            <a:xfrm>
              <a:off x="20230408" y="4916488"/>
              <a:ext cx="1265237" cy="120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75" y="864"/>
                  </a:moveTo>
                  <a:lnTo>
                    <a:pt x="14031" y="0"/>
                  </a:lnTo>
                  <a:lnTo>
                    <a:pt x="15018" y="588"/>
                  </a:lnTo>
                  <a:lnTo>
                    <a:pt x="16110" y="1174"/>
                  </a:lnTo>
                  <a:lnTo>
                    <a:pt x="16098" y="2037"/>
                  </a:lnTo>
                  <a:lnTo>
                    <a:pt x="16752" y="2405"/>
                  </a:lnTo>
                  <a:lnTo>
                    <a:pt x="16984" y="1577"/>
                  </a:lnTo>
                  <a:lnTo>
                    <a:pt x="17267" y="927"/>
                  </a:lnTo>
                  <a:lnTo>
                    <a:pt x="17841" y="1157"/>
                  </a:lnTo>
                  <a:lnTo>
                    <a:pt x="17633" y="1731"/>
                  </a:lnTo>
                  <a:lnTo>
                    <a:pt x="17712" y="2319"/>
                  </a:lnTo>
                  <a:lnTo>
                    <a:pt x="18340" y="3057"/>
                  </a:lnTo>
                  <a:lnTo>
                    <a:pt x="18841" y="3853"/>
                  </a:lnTo>
                  <a:lnTo>
                    <a:pt x="19133" y="4648"/>
                  </a:lnTo>
                  <a:lnTo>
                    <a:pt x="19721" y="5105"/>
                  </a:lnTo>
                  <a:lnTo>
                    <a:pt x="19602" y="5837"/>
                  </a:lnTo>
                  <a:lnTo>
                    <a:pt x="19942" y="6795"/>
                  </a:lnTo>
                  <a:lnTo>
                    <a:pt x="20325" y="7348"/>
                  </a:lnTo>
                  <a:lnTo>
                    <a:pt x="20873" y="7836"/>
                  </a:lnTo>
                  <a:lnTo>
                    <a:pt x="21459" y="8947"/>
                  </a:lnTo>
                  <a:lnTo>
                    <a:pt x="21152" y="9673"/>
                  </a:lnTo>
                  <a:lnTo>
                    <a:pt x="21600" y="10076"/>
                  </a:lnTo>
                  <a:lnTo>
                    <a:pt x="21394" y="10728"/>
                  </a:lnTo>
                  <a:lnTo>
                    <a:pt x="20692" y="11145"/>
                  </a:lnTo>
                  <a:lnTo>
                    <a:pt x="20062" y="11669"/>
                  </a:lnTo>
                  <a:lnTo>
                    <a:pt x="19666" y="12288"/>
                  </a:lnTo>
                  <a:lnTo>
                    <a:pt x="18740" y="13064"/>
                  </a:lnTo>
                  <a:lnTo>
                    <a:pt x="18034" y="13663"/>
                  </a:lnTo>
                  <a:lnTo>
                    <a:pt x="17435" y="14566"/>
                  </a:lnTo>
                  <a:lnTo>
                    <a:pt x="17153" y="15147"/>
                  </a:lnTo>
                  <a:lnTo>
                    <a:pt x="16699" y="15443"/>
                  </a:lnTo>
                  <a:lnTo>
                    <a:pt x="16028" y="15594"/>
                  </a:lnTo>
                  <a:lnTo>
                    <a:pt x="15541" y="15660"/>
                  </a:lnTo>
                  <a:lnTo>
                    <a:pt x="15059" y="16055"/>
                  </a:lnTo>
                  <a:lnTo>
                    <a:pt x="14522" y="15992"/>
                  </a:lnTo>
                  <a:lnTo>
                    <a:pt x="14247" y="16453"/>
                  </a:lnTo>
                  <a:lnTo>
                    <a:pt x="13521" y="16991"/>
                  </a:lnTo>
                  <a:lnTo>
                    <a:pt x="12896" y="17439"/>
                  </a:lnTo>
                  <a:lnTo>
                    <a:pt x="12444" y="17810"/>
                  </a:lnTo>
                  <a:lnTo>
                    <a:pt x="11927" y="18326"/>
                  </a:lnTo>
                  <a:lnTo>
                    <a:pt x="11498" y="18765"/>
                  </a:lnTo>
                  <a:lnTo>
                    <a:pt x="11035" y="19404"/>
                  </a:lnTo>
                  <a:lnTo>
                    <a:pt x="10692" y="19749"/>
                  </a:lnTo>
                  <a:lnTo>
                    <a:pt x="10376" y="20146"/>
                  </a:lnTo>
                  <a:lnTo>
                    <a:pt x="9944" y="20037"/>
                  </a:lnTo>
                  <a:lnTo>
                    <a:pt x="9652" y="20516"/>
                  </a:lnTo>
                  <a:lnTo>
                    <a:pt x="9093" y="20957"/>
                  </a:lnTo>
                  <a:lnTo>
                    <a:pt x="8619" y="21486"/>
                  </a:lnTo>
                  <a:lnTo>
                    <a:pt x="8196" y="21600"/>
                  </a:lnTo>
                  <a:lnTo>
                    <a:pt x="8152" y="20778"/>
                  </a:lnTo>
                  <a:lnTo>
                    <a:pt x="8262" y="20269"/>
                  </a:lnTo>
                  <a:lnTo>
                    <a:pt x="9235" y="19973"/>
                  </a:lnTo>
                  <a:lnTo>
                    <a:pt x="9886" y="19746"/>
                  </a:lnTo>
                  <a:lnTo>
                    <a:pt x="9815" y="19175"/>
                  </a:lnTo>
                  <a:lnTo>
                    <a:pt x="9560" y="19018"/>
                  </a:lnTo>
                  <a:lnTo>
                    <a:pt x="9996" y="18442"/>
                  </a:lnTo>
                  <a:lnTo>
                    <a:pt x="9505" y="18455"/>
                  </a:lnTo>
                  <a:lnTo>
                    <a:pt x="8995" y="18586"/>
                  </a:lnTo>
                  <a:lnTo>
                    <a:pt x="8496" y="18578"/>
                  </a:lnTo>
                  <a:lnTo>
                    <a:pt x="8426" y="18190"/>
                  </a:lnTo>
                  <a:lnTo>
                    <a:pt x="8864" y="17614"/>
                  </a:lnTo>
                  <a:lnTo>
                    <a:pt x="9252" y="17377"/>
                  </a:lnTo>
                  <a:lnTo>
                    <a:pt x="9138" y="17060"/>
                  </a:lnTo>
                  <a:lnTo>
                    <a:pt x="8743" y="16762"/>
                  </a:lnTo>
                  <a:lnTo>
                    <a:pt x="9021" y="16438"/>
                  </a:lnTo>
                  <a:lnTo>
                    <a:pt x="9558" y="16000"/>
                  </a:lnTo>
                  <a:lnTo>
                    <a:pt x="10037" y="15533"/>
                  </a:lnTo>
                  <a:lnTo>
                    <a:pt x="10486" y="14795"/>
                  </a:lnTo>
                  <a:lnTo>
                    <a:pt x="10717" y="14299"/>
                  </a:lnTo>
                  <a:lnTo>
                    <a:pt x="10970" y="13843"/>
                  </a:lnTo>
                  <a:lnTo>
                    <a:pt x="11083" y="13504"/>
                  </a:lnTo>
                  <a:lnTo>
                    <a:pt x="10867" y="13122"/>
                  </a:lnTo>
                  <a:lnTo>
                    <a:pt x="10609" y="12768"/>
                  </a:lnTo>
                  <a:lnTo>
                    <a:pt x="10232" y="12328"/>
                  </a:lnTo>
                  <a:lnTo>
                    <a:pt x="9880" y="11945"/>
                  </a:lnTo>
                  <a:lnTo>
                    <a:pt x="9753" y="11407"/>
                  </a:lnTo>
                  <a:lnTo>
                    <a:pt x="9268" y="11407"/>
                  </a:lnTo>
                  <a:lnTo>
                    <a:pt x="8942" y="11804"/>
                  </a:lnTo>
                  <a:lnTo>
                    <a:pt x="7870" y="11796"/>
                  </a:lnTo>
                  <a:lnTo>
                    <a:pt x="7169" y="12330"/>
                  </a:lnTo>
                  <a:lnTo>
                    <a:pt x="6796" y="12727"/>
                  </a:lnTo>
                  <a:lnTo>
                    <a:pt x="6655" y="13268"/>
                  </a:lnTo>
                  <a:lnTo>
                    <a:pt x="6253" y="13724"/>
                  </a:lnTo>
                  <a:lnTo>
                    <a:pt x="5987" y="14303"/>
                  </a:lnTo>
                  <a:lnTo>
                    <a:pt x="5698" y="14788"/>
                  </a:lnTo>
                  <a:lnTo>
                    <a:pt x="5290" y="15358"/>
                  </a:lnTo>
                  <a:lnTo>
                    <a:pt x="4576" y="16299"/>
                  </a:lnTo>
                  <a:lnTo>
                    <a:pt x="3620" y="16718"/>
                  </a:lnTo>
                  <a:lnTo>
                    <a:pt x="2393" y="14280"/>
                  </a:lnTo>
                  <a:lnTo>
                    <a:pt x="1493" y="14433"/>
                  </a:lnTo>
                  <a:lnTo>
                    <a:pt x="1095" y="13863"/>
                  </a:lnTo>
                  <a:lnTo>
                    <a:pt x="481" y="13468"/>
                  </a:lnTo>
                  <a:lnTo>
                    <a:pt x="0" y="12971"/>
                  </a:lnTo>
                  <a:lnTo>
                    <a:pt x="447" y="12466"/>
                  </a:lnTo>
                  <a:lnTo>
                    <a:pt x="498" y="11816"/>
                  </a:lnTo>
                  <a:lnTo>
                    <a:pt x="1045" y="11430"/>
                  </a:lnTo>
                  <a:lnTo>
                    <a:pt x="1344" y="10543"/>
                  </a:lnTo>
                  <a:lnTo>
                    <a:pt x="1614" y="10127"/>
                  </a:lnTo>
                  <a:lnTo>
                    <a:pt x="1286" y="8908"/>
                  </a:lnTo>
                  <a:lnTo>
                    <a:pt x="1285" y="8223"/>
                  </a:lnTo>
                  <a:lnTo>
                    <a:pt x="992" y="7644"/>
                  </a:lnTo>
                  <a:lnTo>
                    <a:pt x="924" y="6717"/>
                  </a:lnTo>
                  <a:lnTo>
                    <a:pt x="1828" y="6318"/>
                  </a:lnTo>
                  <a:lnTo>
                    <a:pt x="2243" y="6819"/>
                  </a:lnTo>
                  <a:lnTo>
                    <a:pt x="2862" y="6769"/>
                  </a:lnTo>
                  <a:lnTo>
                    <a:pt x="3830" y="8556"/>
                  </a:lnTo>
                  <a:lnTo>
                    <a:pt x="4174" y="7757"/>
                  </a:lnTo>
                  <a:lnTo>
                    <a:pt x="5580" y="6399"/>
                  </a:lnTo>
                  <a:lnTo>
                    <a:pt x="7326" y="5115"/>
                  </a:lnTo>
                  <a:lnTo>
                    <a:pt x="8521" y="4656"/>
                  </a:lnTo>
                  <a:lnTo>
                    <a:pt x="8987" y="3643"/>
                  </a:lnTo>
                  <a:lnTo>
                    <a:pt x="9849" y="3774"/>
                  </a:lnTo>
                  <a:lnTo>
                    <a:pt x="10152" y="3084"/>
                  </a:lnTo>
                  <a:lnTo>
                    <a:pt x="11204" y="3261"/>
                  </a:lnTo>
                  <a:lnTo>
                    <a:pt x="12519" y="2845"/>
                  </a:lnTo>
                  <a:lnTo>
                    <a:pt x="12690" y="2183"/>
                  </a:lnTo>
                  <a:lnTo>
                    <a:pt x="13735" y="1733"/>
                  </a:lnTo>
                  <a:lnTo>
                    <a:pt x="13675" y="86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9" name="Shape 186">
              <a:extLst>
                <a:ext uri="{FF2B5EF4-FFF2-40B4-BE49-F238E27FC236}">
                  <a16:creationId xmlns:a16="http://schemas.microsoft.com/office/drawing/2014/main" id="{4377BDCF-6DA3-2B4B-AAFF-1F0A4FE06EA9}"/>
                </a:ext>
              </a:extLst>
            </p:cNvPr>
            <p:cNvSpPr/>
            <p:nvPr/>
          </p:nvSpPr>
          <p:spPr bwMode="auto">
            <a:xfrm>
              <a:off x="14524933" y="5857875"/>
              <a:ext cx="2752725" cy="196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4" y="15808"/>
                  </a:moveTo>
                  <a:lnTo>
                    <a:pt x="12135" y="16141"/>
                  </a:lnTo>
                  <a:lnTo>
                    <a:pt x="12451" y="16559"/>
                  </a:lnTo>
                  <a:lnTo>
                    <a:pt x="12668" y="16838"/>
                  </a:lnTo>
                  <a:lnTo>
                    <a:pt x="12443" y="17072"/>
                  </a:lnTo>
                  <a:lnTo>
                    <a:pt x="12244" y="17437"/>
                  </a:lnTo>
                  <a:lnTo>
                    <a:pt x="11996" y="17952"/>
                  </a:lnTo>
                  <a:lnTo>
                    <a:pt x="11869" y="18385"/>
                  </a:lnTo>
                  <a:lnTo>
                    <a:pt x="12021" y="18737"/>
                  </a:lnTo>
                  <a:lnTo>
                    <a:pt x="12429" y="19187"/>
                  </a:lnTo>
                  <a:lnTo>
                    <a:pt x="11975" y="19306"/>
                  </a:lnTo>
                  <a:lnTo>
                    <a:pt x="11497" y="20250"/>
                  </a:lnTo>
                  <a:lnTo>
                    <a:pt x="11052" y="20473"/>
                  </a:lnTo>
                  <a:lnTo>
                    <a:pt x="10770" y="20352"/>
                  </a:lnTo>
                  <a:lnTo>
                    <a:pt x="10742" y="21338"/>
                  </a:lnTo>
                  <a:lnTo>
                    <a:pt x="10445" y="21234"/>
                  </a:lnTo>
                  <a:lnTo>
                    <a:pt x="9929" y="20471"/>
                  </a:lnTo>
                  <a:lnTo>
                    <a:pt x="9828" y="20644"/>
                  </a:lnTo>
                  <a:lnTo>
                    <a:pt x="9896" y="21116"/>
                  </a:lnTo>
                  <a:lnTo>
                    <a:pt x="9756" y="21600"/>
                  </a:lnTo>
                  <a:lnTo>
                    <a:pt x="9458" y="20966"/>
                  </a:lnTo>
                  <a:lnTo>
                    <a:pt x="8530" y="20784"/>
                  </a:lnTo>
                  <a:lnTo>
                    <a:pt x="8319" y="20120"/>
                  </a:lnTo>
                  <a:lnTo>
                    <a:pt x="8578" y="19658"/>
                  </a:lnTo>
                  <a:lnTo>
                    <a:pt x="8342" y="19289"/>
                  </a:lnTo>
                  <a:lnTo>
                    <a:pt x="7902" y="19083"/>
                  </a:lnTo>
                  <a:lnTo>
                    <a:pt x="7685" y="18392"/>
                  </a:lnTo>
                  <a:lnTo>
                    <a:pt x="7390" y="18005"/>
                  </a:lnTo>
                  <a:lnTo>
                    <a:pt x="6641" y="18343"/>
                  </a:lnTo>
                  <a:lnTo>
                    <a:pt x="6091" y="18097"/>
                  </a:lnTo>
                  <a:lnTo>
                    <a:pt x="5875" y="17830"/>
                  </a:lnTo>
                  <a:lnTo>
                    <a:pt x="5659" y="18114"/>
                  </a:lnTo>
                  <a:lnTo>
                    <a:pt x="5259" y="17463"/>
                  </a:lnTo>
                  <a:lnTo>
                    <a:pt x="4921" y="17441"/>
                  </a:lnTo>
                  <a:lnTo>
                    <a:pt x="4667" y="17089"/>
                  </a:lnTo>
                  <a:lnTo>
                    <a:pt x="3875" y="16811"/>
                  </a:lnTo>
                  <a:lnTo>
                    <a:pt x="3181" y="16376"/>
                  </a:lnTo>
                  <a:lnTo>
                    <a:pt x="2780" y="15865"/>
                  </a:lnTo>
                  <a:lnTo>
                    <a:pt x="2499" y="15401"/>
                  </a:lnTo>
                  <a:lnTo>
                    <a:pt x="2419" y="14847"/>
                  </a:lnTo>
                  <a:lnTo>
                    <a:pt x="2243" y="14834"/>
                  </a:lnTo>
                  <a:lnTo>
                    <a:pt x="1863" y="15128"/>
                  </a:lnTo>
                  <a:lnTo>
                    <a:pt x="1380" y="15066"/>
                  </a:lnTo>
                  <a:lnTo>
                    <a:pt x="809" y="14496"/>
                  </a:lnTo>
                  <a:lnTo>
                    <a:pt x="474" y="13248"/>
                  </a:lnTo>
                  <a:lnTo>
                    <a:pt x="124" y="12734"/>
                  </a:lnTo>
                  <a:lnTo>
                    <a:pt x="0" y="12122"/>
                  </a:lnTo>
                  <a:lnTo>
                    <a:pt x="375" y="11645"/>
                  </a:lnTo>
                  <a:lnTo>
                    <a:pt x="458" y="10857"/>
                  </a:lnTo>
                  <a:lnTo>
                    <a:pt x="311" y="10508"/>
                  </a:lnTo>
                  <a:lnTo>
                    <a:pt x="612" y="10155"/>
                  </a:lnTo>
                  <a:lnTo>
                    <a:pt x="460" y="10057"/>
                  </a:lnTo>
                  <a:lnTo>
                    <a:pt x="205" y="10166"/>
                  </a:lnTo>
                  <a:lnTo>
                    <a:pt x="312" y="9513"/>
                  </a:lnTo>
                  <a:lnTo>
                    <a:pt x="237" y="9004"/>
                  </a:lnTo>
                  <a:lnTo>
                    <a:pt x="345" y="8505"/>
                  </a:lnTo>
                  <a:lnTo>
                    <a:pt x="702" y="8272"/>
                  </a:lnTo>
                  <a:lnTo>
                    <a:pt x="867" y="7931"/>
                  </a:lnTo>
                  <a:lnTo>
                    <a:pt x="949" y="7537"/>
                  </a:lnTo>
                  <a:lnTo>
                    <a:pt x="434" y="7300"/>
                  </a:lnTo>
                  <a:lnTo>
                    <a:pt x="430" y="6657"/>
                  </a:lnTo>
                  <a:lnTo>
                    <a:pt x="1018" y="6561"/>
                  </a:lnTo>
                  <a:lnTo>
                    <a:pt x="1352" y="6778"/>
                  </a:lnTo>
                  <a:lnTo>
                    <a:pt x="1578" y="6678"/>
                  </a:lnTo>
                  <a:lnTo>
                    <a:pt x="1753" y="6429"/>
                  </a:lnTo>
                  <a:lnTo>
                    <a:pt x="2789" y="7094"/>
                  </a:lnTo>
                  <a:lnTo>
                    <a:pt x="3178" y="7193"/>
                  </a:lnTo>
                  <a:lnTo>
                    <a:pt x="3230" y="6871"/>
                  </a:lnTo>
                  <a:lnTo>
                    <a:pt x="3172" y="6405"/>
                  </a:lnTo>
                  <a:lnTo>
                    <a:pt x="2877" y="6184"/>
                  </a:lnTo>
                  <a:lnTo>
                    <a:pt x="2591" y="5704"/>
                  </a:lnTo>
                  <a:lnTo>
                    <a:pt x="2861" y="5214"/>
                  </a:lnTo>
                  <a:lnTo>
                    <a:pt x="3845" y="5049"/>
                  </a:lnTo>
                  <a:lnTo>
                    <a:pt x="3807" y="4755"/>
                  </a:lnTo>
                  <a:lnTo>
                    <a:pt x="3547" y="4434"/>
                  </a:lnTo>
                  <a:lnTo>
                    <a:pt x="3631" y="4022"/>
                  </a:lnTo>
                  <a:lnTo>
                    <a:pt x="3511" y="3655"/>
                  </a:lnTo>
                  <a:lnTo>
                    <a:pt x="2789" y="2778"/>
                  </a:lnTo>
                  <a:lnTo>
                    <a:pt x="2885" y="1450"/>
                  </a:lnTo>
                  <a:lnTo>
                    <a:pt x="2608" y="1341"/>
                  </a:lnTo>
                  <a:lnTo>
                    <a:pt x="2628" y="727"/>
                  </a:lnTo>
                  <a:lnTo>
                    <a:pt x="3284" y="367"/>
                  </a:lnTo>
                  <a:lnTo>
                    <a:pt x="4650" y="74"/>
                  </a:lnTo>
                  <a:lnTo>
                    <a:pt x="5520" y="0"/>
                  </a:lnTo>
                  <a:lnTo>
                    <a:pt x="6691" y="414"/>
                  </a:lnTo>
                  <a:lnTo>
                    <a:pt x="7334" y="752"/>
                  </a:lnTo>
                  <a:lnTo>
                    <a:pt x="7290" y="1153"/>
                  </a:lnTo>
                  <a:lnTo>
                    <a:pt x="7459" y="1464"/>
                  </a:lnTo>
                  <a:lnTo>
                    <a:pt x="7955" y="1402"/>
                  </a:lnTo>
                  <a:lnTo>
                    <a:pt x="8346" y="1555"/>
                  </a:lnTo>
                  <a:lnTo>
                    <a:pt x="8189" y="1871"/>
                  </a:lnTo>
                  <a:lnTo>
                    <a:pt x="8414" y="1948"/>
                  </a:lnTo>
                  <a:lnTo>
                    <a:pt x="8709" y="1705"/>
                  </a:lnTo>
                  <a:lnTo>
                    <a:pt x="9130" y="2275"/>
                  </a:lnTo>
                  <a:lnTo>
                    <a:pt x="9056" y="2748"/>
                  </a:lnTo>
                  <a:lnTo>
                    <a:pt x="9279" y="3061"/>
                  </a:lnTo>
                  <a:lnTo>
                    <a:pt x="9688" y="2860"/>
                  </a:lnTo>
                  <a:lnTo>
                    <a:pt x="10093" y="3001"/>
                  </a:lnTo>
                  <a:lnTo>
                    <a:pt x="10964" y="3495"/>
                  </a:lnTo>
                  <a:lnTo>
                    <a:pt x="11360" y="3256"/>
                  </a:lnTo>
                  <a:lnTo>
                    <a:pt x="11786" y="3764"/>
                  </a:lnTo>
                  <a:lnTo>
                    <a:pt x="12086" y="3726"/>
                  </a:lnTo>
                  <a:lnTo>
                    <a:pt x="12347" y="3596"/>
                  </a:lnTo>
                  <a:lnTo>
                    <a:pt x="12472" y="2725"/>
                  </a:lnTo>
                  <a:lnTo>
                    <a:pt x="12748" y="2691"/>
                  </a:lnTo>
                  <a:lnTo>
                    <a:pt x="12854" y="1815"/>
                  </a:lnTo>
                  <a:lnTo>
                    <a:pt x="12760" y="1205"/>
                  </a:lnTo>
                  <a:lnTo>
                    <a:pt x="13197" y="1113"/>
                  </a:lnTo>
                  <a:lnTo>
                    <a:pt x="13722" y="1562"/>
                  </a:lnTo>
                  <a:lnTo>
                    <a:pt x="14457" y="2609"/>
                  </a:lnTo>
                  <a:lnTo>
                    <a:pt x="14862" y="2009"/>
                  </a:lnTo>
                  <a:lnTo>
                    <a:pt x="15075" y="2363"/>
                  </a:lnTo>
                  <a:lnTo>
                    <a:pt x="15645" y="1935"/>
                  </a:lnTo>
                  <a:lnTo>
                    <a:pt x="15981" y="2435"/>
                  </a:lnTo>
                  <a:lnTo>
                    <a:pt x="16233" y="2857"/>
                  </a:lnTo>
                  <a:lnTo>
                    <a:pt x="16736" y="3923"/>
                  </a:lnTo>
                  <a:lnTo>
                    <a:pt x="17292" y="4396"/>
                  </a:lnTo>
                  <a:lnTo>
                    <a:pt x="17309" y="3752"/>
                  </a:lnTo>
                  <a:lnTo>
                    <a:pt x="17799" y="4326"/>
                  </a:lnTo>
                  <a:lnTo>
                    <a:pt x="18113" y="4770"/>
                  </a:lnTo>
                  <a:lnTo>
                    <a:pt x="18189" y="5243"/>
                  </a:lnTo>
                  <a:lnTo>
                    <a:pt x="19155" y="5933"/>
                  </a:lnTo>
                  <a:lnTo>
                    <a:pt x="19535" y="6658"/>
                  </a:lnTo>
                  <a:lnTo>
                    <a:pt x="19972" y="6168"/>
                  </a:lnTo>
                  <a:lnTo>
                    <a:pt x="20305" y="6568"/>
                  </a:lnTo>
                  <a:lnTo>
                    <a:pt x="20252" y="7076"/>
                  </a:lnTo>
                  <a:lnTo>
                    <a:pt x="20581" y="7495"/>
                  </a:lnTo>
                  <a:lnTo>
                    <a:pt x="20961" y="8174"/>
                  </a:lnTo>
                  <a:lnTo>
                    <a:pt x="20871" y="8570"/>
                  </a:lnTo>
                  <a:lnTo>
                    <a:pt x="21058" y="9114"/>
                  </a:lnTo>
                  <a:lnTo>
                    <a:pt x="21036" y="9546"/>
                  </a:lnTo>
                  <a:lnTo>
                    <a:pt x="21276" y="10201"/>
                  </a:lnTo>
                  <a:lnTo>
                    <a:pt x="21600" y="10612"/>
                  </a:lnTo>
                  <a:lnTo>
                    <a:pt x="21380" y="11226"/>
                  </a:lnTo>
                  <a:lnTo>
                    <a:pt x="21143" y="11625"/>
                  </a:lnTo>
                  <a:lnTo>
                    <a:pt x="20915" y="11733"/>
                  </a:lnTo>
                  <a:lnTo>
                    <a:pt x="20924" y="12127"/>
                  </a:lnTo>
                  <a:lnTo>
                    <a:pt x="20276" y="12745"/>
                  </a:lnTo>
                  <a:lnTo>
                    <a:pt x="20249" y="13199"/>
                  </a:lnTo>
                  <a:lnTo>
                    <a:pt x="19931" y="13644"/>
                  </a:lnTo>
                  <a:lnTo>
                    <a:pt x="19516" y="14071"/>
                  </a:lnTo>
                  <a:lnTo>
                    <a:pt x="19340" y="14315"/>
                  </a:lnTo>
                  <a:lnTo>
                    <a:pt x="19542" y="14523"/>
                  </a:lnTo>
                  <a:lnTo>
                    <a:pt x="20058" y="15388"/>
                  </a:lnTo>
                  <a:lnTo>
                    <a:pt x="19247" y="16084"/>
                  </a:lnTo>
                  <a:lnTo>
                    <a:pt x="18600" y="15773"/>
                  </a:lnTo>
                  <a:lnTo>
                    <a:pt x="17873" y="15179"/>
                  </a:lnTo>
                  <a:lnTo>
                    <a:pt x="17758" y="15399"/>
                  </a:lnTo>
                  <a:lnTo>
                    <a:pt x="17880" y="15892"/>
                  </a:lnTo>
                  <a:lnTo>
                    <a:pt x="18245" y="16642"/>
                  </a:lnTo>
                  <a:lnTo>
                    <a:pt x="18742" y="16949"/>
                  </a:lnTo>
                  <a:lnTo>
                    <a:pt x="18976" y="17494"/>
                  </a:lnTo>
                  <a:lnTo>
                    <a:pt x="18881" y="17805"/>
                  </a:lnTo>
                  <a:lnTo>
                    <a:pt x="18838" y="18157"/>
                  </a:lnTo>
                  <a:lnTo>
                    <a:pt x="18769" y="18513"/>
                  </a:lnTo>
                  <a:lnTo>
                    <a:pt x="18451" y="18373"/>
                  </a:lnTo>
                  <a:lnTo>
                    <a:pt x="18087" y="18454"/>
                  </a:lnTo>
                  <a:lnTo>
                    <a:pt x="17944" y="18804"/>
                  </a:lnTo>
                  <a:lnTo>
                    <a:pt x="18055" y="19271"/>
                  </a:lnTo>
                  <a:lnTo>
                    <a:pt x="17962" y="19653"/>
                  </a:lnTo>
                  <a:lnTo>
                    <a:pt x="17739" y="19686"/>
                  </a:lnTo>
                  <a:lnTo>
                    <a:pt x="17594" y="19652"/>
                  </a:lnTo>
                  <a:lnTo>
                    <a:pt x="17431" y="19822"/>
                  </a:lnTo>
                  <a:lnTo>
                    <a:pt x="17265" y="19620"/>
                  </a:lnTo>
                  <a:lnTo>
                    <a:pt x="17047" y="19991"/>
                  </a:lnTo>
                  <a:lnTo>
                    <a:pt x="16823" y="20190"/>
                  </a:lnTo>
                  <a:lnTo>
                    <a:pt x="16688" y="19987"/>
                  </a:lnTo>
                  <a:lnTo>
                    <a:pt x="16854" y="19691"/>
                  </a:lnTo>
                  <a:lnTo>
                    <a:pt x="16714" y="19287"/>
                  </a:lnTo>
                  <a:lnTo>
                    <a:pt x="16559" y="19162"/>
                  </a:lnTo>
                  <a:lnTo>
                    <a:pt x="16437" y="19484"/>
                  </a:lnTo>
                  <a:lnTo>
                    <a:pt x="16195" y="19548"/>
                  </a:lnTo>
                  <a:lnTo>
                    <a:pt x="16135" y="19239"/>
                  </a:lnTo>
                  <a:lnTo>
                    <a:pt x="16352" y="18944"/>
                  </a:lnTo>
                  <a:lnTo>
                    <a:pt x="16123" y="18686"/>
                  </a:lnTo>
                  <a:lnTo>
                    <a:pt x="15882" y="18497"/>
                  </a:lnTo>
                  <a:lnTo>
                    <a:pt x="15716" y="18746"/>
                  </a:lnTo>
                  <a:lnTo>
                    <a:pt x="15635" y="19023"/>
                  </a:lnTo>
                  <a:lnTo>
                    <a:pt x="15271" y="18909"/>
                  </a:lnTo>
                  <a:lnTo>
                    <a:pt x="14955" y="18695"/>
                  </a:lnTo>
                  <a:lnTo>
                    <a:pt x="14850" y="18354"/>
                  </a:lnTo>
                  <a:lnTo>
                    <a:pt x="14601" y="18202"/>
                  </a:lnTo>
                  <a:lnTo>
                    <a:pt x="14349" y="18045"/>
                  </a:lnTo>
                  <a:lnTo>
                    <a:pt x="14179" y="17082"/>
                  </a:lnTo>
                  <a:lnTo>
                    <a:pt x="13924" y="16415"/>
                  </a:lnTo>
                  <a:lnTo>
                    <a:pt x="13726" y="15659"/>
                  </a:lnTo>
                  <a:lnTo>
                    <a:pt x="13467" y="15599"/>
                  </a:lnTo>
                  <a:lnTo>
                    <a:pt x="13100" y="15535"/>
                  </a:lnTo>
                  <a:lnTo>
                    <a:pt x="12882" y="15323"/>
                  </a:lnTo>
                  <a:lnTo>
                    <a:pt x="12673" y="15248"/>
                  </a:lnTo>
                  <a:lnTo>
                    <a:pt x="12496" y="15482"/>
                  </a:lnTo>
                  <a:lnTo>
                    <a:pt x="12214" y="15808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0" name="Shape 187">
              <a:extLst>
                <a:ext uri="{FF2B5EF4-FFF2-40B4-BE49-F238E27FC236}">
                  <a16:creationId xmlns:a16="http://schemas.microsoft.com/office/drawing/2014/main" id="{860FF2F5-99C6-0E43-AB92-6784657519E4}"/>
                </a:ext>
              </a:extLst>
            </p:cNvPr>
            <p:cNvSpPr/>
            <p:nvPr/>
          </p:nvSpPr>
          <p:spPr bwMode="auto">
            <a:xfrm>
              <a:off x="16026708" y="7229475"/>
              <a:ext cx="2268537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58" y="2053"/>
                  </a:moveTo>
                  <a:lnTo>
                    <a:pt x="8485" y="2276"/>
                  </a:lnTo>
                  <a:lnTo>
                    <a:pt x="8414" y="3098"/>
                  </a:lnTo>
                  <a:lnTo>
                    <a:pt x="8168" y="3001"/>
                  </a:lnTo>
                  <a:lnTo>
                    <a:pt x="7594" y="3092"/>
                  </a:lnTo>
                  <a:lnTo>
                    <a:pt x="7338" y="3512"/>
                  </a:lnTo>
                  <a:lnTo>
                    <a:pt x="7530" y="4052"/>
                  </a:lnTo>
                  <a:lnTo>
                    <a:pt x="7372" y="4273"/>
                  </a:lnTo>
                  <a:lnTo>
                    <a:pt x="7125" y="4162"/>
                  </a:lnTo>
                  <a:lnTo>
                    <a:pt x="6867" y="4353"/>
                  </a:lnTo>
                  <a:lnTo>
                    <a:pt x="6652" y="4195"/>
                  </a:lnTo>
                  <a:cubicBezTo>
                    <a:pt x="6581" y="4277"/>
                    <a:pt x="6511" y="4359"/>
                    <a:pt x="6440" y="4441"/>
                  </a:cubicBezTo>
                  <a:cubicBezTo>
                    <a:pt x="6370" y="4523"/>
                    <a:pt x="6299" y="4605"/>
                    <a:pt x="6229" y="4687"/>
                  </a:cubicBezTo>
                  <a:lnTo>
                    <a:pt x="6271" y="4244"/>
                  </a:lnTo>
                  <a:lnTo>
                    <a:pt x="5968" y="3747"/>
                  </a:lnTo>
                  <a:lnTo>
                    <a:pt x="5604" y="4073"/>
                  </a:lnTo>
                  <a:lnTo>
                    <a:pt x="5752" y="3661"/>
                  </a:lnTo>
                  <a:lnTo>
                    <a:pt x="4970" y="3093"/>
                  </a:lnTo>
                  <a:lnTo>
                    <a:pt x="4595" y="3442"/>
                  </a:lnTo>
                  <a:lnTo>
                    <a:pt x="4382" y="3543"/>
                  </a:lnTo>
                  <a:lnTo>
                    <a:pt x="3977" y="3424"/>
                  </a:lnTo>
                  <a:lnTo>
                    <a:pt x="3823" y="3018"/>
                  </a:lnTo>
                  <a:lnTo>
                    <a:pt x="3204" y="2773"/>
                  </a:lnTo>
                  <a:lnTo>
                    <a:pt x="3027" y="1753"/>
                  </a:lnTo>
                  <a:lnTo>
                    <a:pt x="2749" y="1187"/>
                  </a:lnTo>
                  <a:lnTo>
                    <a:pt x="2484" y="353"/>
                  </a:lnTo>
                  <a:lnTo>
                    <a:pt x="1654" y="310"/>
                  </a:lnTo>
                  <a:lnTo>
                    <a:pt x="1401" y="51"/>
                  </a:lnTo>
                  <a:lnTo>
                    <a:pt x="1036" y="0"/>
                  </a:lnTo>
                  <a:lnTo>
                    <a:pt x="393" y="544"/>
                  </a:lnTo>
                  <a:lnTo>
                    <a:pt x="289" y="1057"/>
                  </a:lnTo>
                  <a:lnTo>
                    <a:pt x="979" y="1657"/>
                  </a:lnTo>
                  <a:lnTo>
                    <a:pt x="655" y="1825"/>
                  </a:lnTo>
                  <a:lnTo>
                    <a:pt x="194" y="2670"/>
                  </a:lnTo>
                  <a:lnTo>
                    <a:pt x="0" y="3204"/>
                  </a:lnTo>
                  <a:lnTo>
                    <a:pt x="265" y="3593"/>
                  </a:lnTo>
                  <a:lnTo>
                    <a:pt x="814" y="4093"/>
                  </a:lnTo>
                  <a:lnTo>
                    <a:pt x="1409" y="4442"/>
                  </a:lnTo>
                  <a:lnTo>
                    <a:pt x="1763" y="5224"/>
                  </a:lnTo>
                  <a:lnTo>
                    <a:pt x="2092" y="6577"/>
                  </a:lnTo>
                  <a:cubicBezTo>
                    <a:pt x="2160" y="6701"/>
                    <a:pt x="2239" y="6817"/>
                    <a:pt x="2328" y="6923"/>
                  </a:cubicBezTo>
                  <a:cubicBezTo>
                    <a:pt x="2415" y="7029"/>
                    <a:pt x="2511" y="7125"/>
                    <a:pt x="2614" y="7210"/>
                  </a:cubicBezTo>
                  <a:lnTo>
                    <a:pt x="2485" y="7447"/>
                  </a:lnTo>
                  <a:lnTo>
                    <a:pt x="2177" y="7105"/>
                  </a:lnTo>
                  <a:lnTo>
                    <a:pt x="2053" y="7644"/>
                  </a:lnTo>
                  <a:lnTo>
                    <a:pt x="2640" y="9215"/>
                  </a:lnTo>
                  <a:lnTo>
                    <a:pt x="2537" y="12979"/>
                  </a:lnTo>
                  <a:lnTo>
                    <a:pt x="2449" y="13895"/>
                  </a:lnTo>
                  <a:lnTo>
                    <a:pt x="2421" y="14833"/>
                  </a:lnTo>
                  <a:lnTo>
                    <a:pt x="2673" y="15388"/>
                  </a:lnTo>
                  <a:lnTo>
                    <a:pt x="2994" y="15574"/>
                  </a:lnTo>
                  <a:lnTo>
                    <a:pt x="2995" y="15090"/>
                  </a:lnTo>
                  <a:lnTo>
                    <a:pt x="2882" y="14729"/>
                  </a:lnTo>
                  <a:lnTo>
                    <a:pt x="3239" y="14471"/>
                  </a:lnTo>
                  <a:lnTo>
                    <a:pt x="3566" y="14037"/>
                  </a:lnTo>
                  <a:lnTo>
                    <a:pt x="3894" y="14422"/>
                  </a:lnTo>
                  <a:lnTo>
                    <a:pt x="4071" y="14955"/>
                  </a:lnTo>
                  <a:lnTo>
                    <a:pt x="4439" y="15322"/>
                  </a:lnTo>
                  <a:lnTo>
                    <a:pt x="4330" y="15727"/>
                  </a:lnTo>
                  <a:lnTo>
                    <a:pt x="4063" y="15940"/>
                  </a:lnTo>
                  <a:lnTo>
                    <a:pt x="4325" y="16292"/>
                  </a:lnTo>
                  <a:lnTo>
                    <a:pt x="4589" y="16729"/>
                  </a:lnTo>
                  <a:lnTo>
                    <a:pt x="4651" y="17082"/>
                  </a:lnTo>
                  <a:lnTo>
                    <a:pt x="5044" y="16811"/>
                  </a:lnTo>
                  <a:lnTo>
                    <a:pt x="5461" y="16626"/>
                  </a:lnTo>
                  <a:lnTo>
                    <a:pt x="5780" y="17391"/>
                  </a:lnTo>
                  <a:lnTo>
                    <a:pt x="5848" y="17927"/>
                  </a:lnTo>
                  <a:lnTo>
                    <a:pt x="6119" y="18331"/>
                  </a:lnTo>
                  <a:lnTo>
                    <a:pt x="6156" y="18672"/>
                  </a:lnTo>
                  <a:lnTo>
                    <a:pt x="6289" y="19061"/>
                  </a:lnTo>
                  <a:lnTo>
                    <a:pt x="6527" y="19464"/>
                  </a:lnTo>
                  <a:lnTo>
                    <a:pt x="6703" y="19789"/>
                  </a:lnTo>
                  <a:lnTo>
                    <a:pt x="6961" y="19795"/>
                  </a:lnTo>
                  <a:lnTo>
                    <a:pt x="6588" y="20187"/>
                  </a:lnTo>
                  <a:lnTo>
                    <a:pt x="6806" y="20519"/>
                  </a:lnTo>
                  <a:lnTo>
                    <a:pt x="7128" y="20678"/>
                  </a:lnTo>
                  <a:lnTo>
                    <a:pt x="7051" y="21139"/>
                  </a:lnTo>
                  <a:lnTo>
                    <a:pt x="7355" y="21345"/>
                  </a:lnTo>
                  <a:lnTo>
                    <a:pt x="7552" y="21600"/>
                  </a:lnTo>
                  <a:lnTo>
                    <a:pt x="7901" y="21571"/>
                  </a:lnTo>
                  <a:lnTo>
                    <a:pt x="8204" y="21592"/>
                  </a:lnTo>
                  <a:lnTo>
                    <a:pt x="8431" y="21234"/>
                  </a:lnTo>
                  <a:lnTo>
                    <a:pt x="8771" y="21015"/>
                  </a:lnTo>
                  <a:lnTo>
                    <a:pt x="9070" y="21024"/>
                  </a:lnTo>
                  <a:lnTo>
                    <a:pt x="9009" y="21440"/>
                  </a:lnTo>
                  <a:lnTo>
                    <a:pt x="9341" y="21402"/>
                  </a:lnTo>
                  <a:lnTo>
                    <a:pt x="9481" y="21127"/>
                  </a:lnTo>
                  <a:lnTo>
                    <a:pt x="9822" y="21033"/>
                  </a:lnTo>
                  <a:lnTo>
                    <a:pt x="9982" y="20629"/>
                  </a:lnTo>
                  <a:lnTo>
                    <a:pt x="9906" y="19901"/>
                  </a:lnTo>
                  <a:lnTo>
                    <a:pt x="9747" y="19200"/>
                  </a:lnTo>
                  <a:lnTo>
                    <a:pt x="9777" y="18582"/>
                  </a:lnTo>
                  <a:lnTo>
                    <a:pt x="10107" y="18211"/>
                  </a:lnTo>
                  <a:lnTo>
                    <a:pt x="10527" y="17991"/>
                  </a:lnTo>
                  <a:lnTo>
                    <a:pt x="11075" y="17442"/>
                  </a:lnTo>
                  <a:lnTo>
                    <a:pt x="11315" y="16928"/>
                  </a:lnTo>
                  <a:lnTo>
                    <a:pt x="11046" y="16764"/>
                  </a:lnTo>
                  <a:lnTo>
                    <a:pt x="11196" y="16381"/>
                  </a:lnTo>
                  <a:lnTo>
                    <a:pt x="11528" y="16089"/>
                  </a:lnTo>
                  <a:lnTo>
                    <a:pt x="11718" y="16401"/>
                  </a:lnTo>
                  <a:lnTo>
                    <a:pt x="11952" y="16048"/>
                  </a:lnTo>
                  <a:lnTo>
                    <a:pt x="11802" y="15725"/>
                  </a:lnTo>
                  <a:lnTo>
                    <a:pt x="11787" y="15360"/>
                  </a:lnTo>
                  <a:lnTo>
                    <a:pt x="12228" y="15206"/>
                  </a:lnTo>
                  <a:lnTo>
                    <a:pt x="12747" y="15255"/>
                  </a:lnTo>
                  <a:lnTo>
                    <a:pt x="13049" y="15426"/>
                  </a:lnTo>
                  <a:lnTo>
                    <a:pt x="12777" y="15788"/>
                  </a:lnTo>
                  <a:lnTo>
                    <a:pt x="12751" y="16163"/>
                  </a:lnTo>
                  <a:lnTo>
                    <a:pt x="13119" y="16334"/>
                  </a:lnTo>
                  <a:lnTo>
                    <a:pt x="13042" y="16775"/>
                  </a:lnTo>
                  <a:lnTo>
                    <a:pt x="12889" y="17152"/>
                  </a:lnTo>
                  <a:lnTo>
                    <a:pt x="13281" y="17380"/>
                  </a:lnTo>
                  <a:lnTo>
                    <a:pt x="13748" y="17460"/>
                  </a:lnTo>
                  <a:lnTo>
                    <a:pt x="14157" y="17144"/>
                  </a:lnTo>
                  <a:lnTo>
                    <a:pt x="14513" y="16761"/>
                  </a:lnTo>
                  <a:lnTo>
                    <a:pt x="14826" y="17041"/>
                  </a:lnTo>
                  <a:lnTo>
                    <a:pt x="14672" y="17524"/>
                  </a:lnTo>
                  <a:lnTo>
                    <a:pt x="14855" y="18049"/>
                  </a:lnTo>
                  <a:lnTo>
                    <a:pt x="15289" y="17860"/>
                  </a:lnTo>
                  <a:lnTo>
                    <a:pt x="15650" y="18080"/>
                  </a:lnTo>
                  <a:lnTo>
                    <a:pt x="16316" y="17951"/>
                  </a:lnTo>
                  <a:lnTo>
                    <a:pt x="16842" y="17792"/>
                  </a:lnTo>
                  <a:lnTo>
                    <a:pt x="16997" y="17405"/>
                  </a:lnTo>
                  <a:lnTo>
                    <a:pt x="16765" y="16943"/>
                  </a:lnTo>
                  <a:lnTo>
                    <a:pt x="16425" y="16917"/>
                  </a:lnTo>
                  <a:lnTo>
                    <a:pt x="16066" y="16733"/>
                  </a:lnTo>
                  <a:lnTo>
                    <a:pt x="15967" y="16485"/>
                  </a:lnTo>
                  <a:lnTo>
                    <a:pt x="15716" y="16596"/>
                  </a:lnTo>
                  <a:lnTo>
                    <a:pt x="15460" y="16251"/>
                  </a:lnTo>
                  <a:lnTo>
                    <a:pt x="15574" y="15885"/>
                  </a:lnTo>
                  <a:lnTo>
                    <a:pt x="15982" y="15656"/>
                  </a:lnTo>
                  <a:lnTo>
                    <a:pt x="16323" y="15519"/>
                  </a:lnTo>
                  <a:lnTo>
                    <a:pt x="16761" y="15730"/>
                  </a:lnTo>
                  <a:lnTo>
                    <a:pt x="17079" y="15747"/>
                  </a:lnTo>
                  <a:lnTo>
                    <a:pt x="16913" y="15157"/>
                  </a:lnTo>
                  <a:lnTo>
                    <a:pt x="16898" y="14780"/>
                  </a:lnTo>
                  <a:lnTo>
                    <a:pt x="16460" y="14723"/>
                  </a:lnTo>
                  <a:lnTo>
                    <a:pt x="15975" y="14714"/>
                  </a:lnTo>
                  <a:lnTo>
                    <a:pt x="15757" y="14386"/>
                  </a:lnTo>
                  <a:lnTo>
                    <a:pt x="15911" y="13919"/>
                  </a:lnTo>
                  <a:lnTo>
                    <a:pt x="15633" y="13762"/>
                  </a:lnTo>
                  <a:lnTo>
                    <a:pt x="15396" y="13777"/>
                  </a:lnTo>
                  <a:lnTo>
                    <a:pt x="15133" y="13340"/>
                  </a:lnTo>
                  <a:lnTo>
                    <a:pt x="14966" y="12964"/>
                  </a:lnTo>
                  <a:lnTo>
                    <a:pt x="15579" y="12558"/>
                  </a:lnTo>
                  <a:lnTo>
                    <a:pt x="15968" y="12188"/>
                  </a:lnTo>
                  <a:lnTo>
                    <a:pt x="15892" y="11799"/>
                  </a:lnTo>
                  <a:lnTo>
                    <a:pt x="15623" y="11664"/>
                  </a:lnTo>
                  <a:lnTo>
                    <a:pt x="15893" y="11211"/>
                  </a:lnTo>
                  <a:lnTo>
                    <a:pt x="16147" y="10843"/>
                  </a:lnTo>
                  <a:lnTo>
                    <a:pt x="16577" y="10966"/>
                  </a:lnTo>
                  <a:lnTo>
                    <a:pt x="16679" y="11403"/>
                  </a:lnTo>
                  <a:lnTo>
                    <a:pt x="17003" y="11510"/>
                  </a:lnTo>
                  <a:lnTo>
                    <a:pt x="17298" y="11190"/>
                  </a:lnTo>
                  <a:lnTo>
                    <a:pt x="17610" y="11210"/>
                  </a:lnTo>
                  <a:lnTo>
                    <a:pt x="17775" y="11515"/>
                  </a:lnTo>
                  <a:lnTo>
                    <a:pt x="17939" y="11938"/>
                  </a:lnTo>
                  <a:lnTo>
                    <a:pt x="18360" y="11970"/>
                  </a:lnTo>
                  <a:lnTo>
                    <a:pt x="18895" y="11647"/>
                  </a:lnTo>
                  <a:lnTo>
                    <a:pt x="19294" y="11078"/>
                  </a:lnTo>
                  <a:lnTo>
                    <a:pt x="19504" y="10462"/>
                  </a:lnTo>
                  <a:lnTo>
                    <a:pt x="19437" y="10038"/>
                  </a:lnTo>
                  <a:lnTo>
                    <a:pt x="19765" y="9912"/>
                  </a:lnTo>
                  <a:lnTo>
                    <a:pt x="20045" y="9965"/>
                  </a:lnTo>
                  <a:lnTo>
                    <a:pt x="20346" y="9653"/>
                  </a:lnTo>
                  <a:lnTo>
                    <a:pt x="20578" y="9199"/>
                  </a:lnTo>
                  <a:lnTo>
                    <a:pt x="20805" y="8702"/>
                  </a:lnTo>
                  <a:lnTo>
                    <a:pt x="21033" y="8230"/>
                  </a:lnTo>
                  <a:lnTo>
                    <a:pt x="21371" y="7836"/>
                  </a:lnTo>
                  <a:lnTo>
                    <a:pt x="21600" y="7584"/>
                  </a:lnTo>
                  <a:lnTo>
                    <a:pt x="21311" y="7383"/>
                  </a:lnTo>
                  <a:lnTo>
                    <a:pt x="21099" y="7195"/>
                  </a:lnTo>
                  <a:lnTo>
                    <a:pt x="21337" y="6896"/>
                  </a:lnTo>
                  <a:lnTo>
                    <a:pt x="21395" y="6702"/>
                  </a:lnTo>
                  <a:lnTo>
                    <a:pt x="21377" y="6384"/>
                  </a:lnTo>
                  <a:lnTo>
                    <a:pt x="21091" y="6070"/>
                  </a:lnTo>
                  <a:lnTo>
                    <a:pt x="20813" y="6370"/>
                  </a:lnTo>
                  <a:lnTo>
                    <a:pt x="20514" y="6345"/>
                  </a:lnTo>
                  <a:lnTo>
                    <a:pt x="19923" y="5837"/>
                  </a:lnTo>
                  <a:lnTo>
                    <a:pt x="19441" y="5544"/>
                  </a:lnTo>
                  <a:lnTo>
                    <a:pt x="19180" y="5813"/>
                  </a:lnTo>
                  <a:lnTo>
                    <a:pt x="18818" y="5317"/>
                  </a:lnTo>
                  <a:lnTo>
                    <a:pt x="18587" y="4931"/>
                  </a:lnTo>
                  <a:lnTo>
                    <a:pt x="18138" y="4812"/>
                  </a:lnTo>
                  <a:lnTo>
                    <a:pt x="17600" y="4854"/>
                  </a:lnTo>
                  <a:lnTo>
                    <a:pt x="17353" y="5005"/>
                  </a:lnTo>
                  <a:lnTo>
                    <a:pt x="16859" y="4556"/>
                  </a:lnTo>
                  <a:lnTo>
                    <a:pt x="16394" y="4661"/>
                  </a:lnTo>
                  <a:lnTo>
                    <a:pt x="16096" y="4824"/>
                  </a:lnTo>
                  <a:lnTo>
                    <a:pt x="15682" y="4533"/>
                  </a:lnTo>
                  <a:lnTo>
                    <a:pt x="15246" y="4887"/>
                  </a:lnTo>
                  <a:lnTo>
                    <a:pt x="14861" y="4937"/>
                  </a:lnTo>
                  <a:lnTo>
                    <a:pt x="13661" y="4403"/>
                  </a:lnTo>
                  <a:lnTo>
                    <a:pt x="13843" y="4081"/>
                  </a:lnTo>
                  <a:lnTo>
                    <a:pt x="13905" y="3601"/>
                  </a:lnTo>
                  <a:lnTo>
                    <a:pt x="13314" y="2410"/>
                  </a:lnTo>
                  <a:lnTo>
                    <a:pt x="12966" y="2169"/>
                  </a:lnTo>
                  <a:lnTo>
                    <a:pt x="12372" y="2044"/>
                  </a:lnTo>
                  <a:lnTo>
                    <a:pt x="11609" y="1696"/>
                  </a:lnTo>
                  <a:lnTo>
                    <a:pt x="11623" y="993"/>
                  </a:lnTo>
                  <a:lnTo>
                    <a:pt x="11346" y="588"/>
                  </a:lnTo>
                  <a:lnTo>
                    <a:pt x="10875" y="219"/>
                  </a:lnTo>
                  <a:lnTo>
                    <a:pt x="10539" y="626"/>
                  </a:lnTo>
                  <a:lnTo>
                    <a:pt x="9997" y="1004"/>
                  </a:lnTo>
                  <a:lnTo>
                    <a:pt x="9568" y="1276"/>
                  </a:lnTo>
                  <a:lnTo>
                    <a:pt x="9632" y="1858"/>
                  </a:lnTo>
                  <a:lnTo>
                    <a:pt x="10010" y="2248"/>
                  </a:lnTo>
                  <a:lnTo>
                    <a:pt x="9829" y="2700"/>
                  </a:lnTo>
                  <a:lnTo>
                    <a:pt x="9541" y="2701"/>
                  </a:lnTo>
                  <a:lnTo>
                    <a:pt x="9147" y="3200"/>
                  </a:lnTo>
                  <a:lnTo>
                    <a:pt x="8957" y="3012"/>
                  </a:lnTo>
                  <a:lnTo>
                    <a:pt x="9119" y="2618"/>
                  </a:lnTo>
                  <a:lnTo>
                    <a:pt x="8958" y="205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1" name="Shape 188">
              <a:extLst>
                <a:ext uri="{FF2B5EF4-FFF2-40B4-BE49-F238E27FC236}">
                  <a16:creationId xmlns:a16="http://schemas.microsoft.com/office/drawing/2014/main" id="{4E7853A2-2536-9D43-AB08-03362587E5E8}"/>
                </a:ext>
              </a:extLst>
            </p:cNvPr>
            <p:cNvSpPr/>
            <p:nvPr/>
          </p:nvSpPr>
          <p:spPr bwMode="auto">
            <a:xfrm>
              <a:off x="17584045" y="7810500"/>
              <a:ext cx="1050925" cy="102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3" y="2687"/>
                  </a:moveTo>
                  <a:lnTo>
                    <a:pt x="19674" y="2718"/>
                  </a:lnTo>
                  <a:lnTo>
                    <a:pt x="19725" y="3511"/>
                  </a:lnTo>
                  <a:lnTo>
                    <a:pt x="20333" y="3934"/>
                  </a:lnTo>
                  <a:lnTo>
                    <a:pt x="21076" y="4342"/>
                  </a:lnTo>
                  <a:lnTo>
                    <a:pt x="21496" y="4876"/>
                  </a:lnTo>
                  <a:lnTo>
                    <a:pt x="21600" y="5783"/>
                  </a:lnTo>
                  <a:lnTo>
                    <a:pt x="21481" y="6788"/>
                  </a:lnTo>
                  <a:lnTo>
                    <a:pt x="21344" y="7882"/>
                  </a:lnTo>
                  <a:lnTo>
                    <a:pt x="20686" y="7656"/>
                  </a:lnTo>
                  <a:lnTo>
                    <a:pt x="20251" y="7312"/>
                  </a:lnTo>
                  <a:lnTo>
                    <a:pt x="19618" y="7853"/>
                  </a:lnTo>
                  <a:lnTo>
                    <a:pt x="19070" y="8441"/>
                  </a:lnTo>
                  <a:lnTo>
                    <a:pt x="18419" y="9083"/>
                  </a:lnTo>
                  <a:lnTo>
                    <a:pt x="17935" y="9355"/>
                  </a:lnTo>
                  <a:lnTo>
                    <a:pt x="17699" y="8748"/>
                  </a:lnTo>
                  <a:lnTo>
                    <a:pt x="17306" y="9147"/>
                  </a:lnTo>
                  <a:lnTo>
                    <a:pt x="16839" y="9031"/>
                  </a:lnTo>
                  <a:lnTo>
                    <a:pt x="16515" y="8547"/>
                  </a:lnTo>
                  <a:lnTo>
                    <a:pt x="16049" y="8861"/>
                  </a:lnTo>
                  <a:lnTo>
                    <a:pt x="15703" y="9129"/>
                  </a:lnTo>
                  <a:lnTo>
                    <a:pt x="14575" y="9243"/>
                  </a:lnTo>
                  <a:lnTo>
                    <a:pt x="13874" y="9650"/>
                  </a:lnTo>
                  <a:lnTo>
                    <a:pt x="14615" y="10280"/>
                  </a:lnTo>
                  <a:lnTo>
                    <a:pt x="14703" y="11334"/>
                  </a:lnTo>
                  <a:lnTo>
                    <a:pt x="14325" y="12075"/>
                  </a:lnTo>
                  <a:lnTo>
                    <a:pt x="13834" y="12564"/>
                  </a:lnTo>
                  <a:lnTo>
                    <a:pt x="14315" y="13390"/>
                  </a:lnTo>
                  <a:lnTo>
                    <a:pt x="14704" y="12741"/>
                  </a:lnTo>
                  <a:lnTo>
                    <a:pt x="15246" y="12525"/>
                  </a:lnTo>
                  <a:lnTo>
                    <a:pt x="15349" y="13371"/>
                  </a:lnTo>
                  <a:lnTo>
                    <a:pt x="16037" y="13686"/>
                  </a:lnTo>
                  <a:lnTo>
                    <a:pt x="16082" y="14482"/>
                  </a:lnTo>
                  <a:lnTo>
                    <a:pt x="16438" y="15251"/>
                  </a:lnTo>
                  <a:lnTo>
                    <a:pt x="17019" y="15011"/>
                  </a:lnTo>
                  <a:lnTo>
                    <a:pt x="17068" y="15859"/>
                  </a:lnTo>
                  <a:lnTo>
                    <a:pt x="17703" y="16235"/>
                  </a:lnTo>
                  <a:lnTo>
                    <a:pt x="17807" y="16973"/>
                  </a:lnTo>
                  <a:lnTo>
                    <a:pt x="17415" y="17582"/>
                  </a:lnTo>
                  <a:lnTo>
                    <a:pt x="17886" y="18158"/>
                  </a:lnTo>
                  <a:lnTo>
                    <a:pt x="17542" y="18800"/>
                  </a:lnTo>
                  <a:lnTo>
                    <a:pt x="17305" y="19367"/>
                  </a:lnTo>
                  <a:lnTo>
                    <a:pt x="17710" y="19773"/>
                  </a:lnTo>
                  <a:lnTo>
                    <a:pt x="17115" y="20214"/>
                  </a:lnTo>
                  <a:lnTo>
                    <a:pt x="17026" y="21088"/>
                  </a:lnTo>
                  <a:lnTo>
                    <a:pt x="16608" y="21600"/>
                  </a:lnTo>
                  <a:lnTo>
                    <a:pt x="16075" y="21221"/>
                  </a:lnTo>
                  <a:lnTo>
                    <a:pt x="15913" y="20784"/>
                  </a:lnTo>
                  <a:lnTo>
                    <a:pt x="15444" y="21061"/>
                  </a:lnTo>
                  <a:lnTo>
                    <a:pt x="15427" y="20188"/>
                  </a:lnTo>
                  <a:lnTo>
                    <a:pt x="15383" y="19331"/>
                  </a:lnTo>
                  <a:lnTo>
                    <a:pt x="14949" y="19732"/>
                  </a:lnTo>
                  <a:lnTo>
                    <a:pt x="14651" y="20422"/>
                  </a:lnTo>
                  <a:lnTo>
                    <a:pt x="14412" y="20016"/>
                  </a:lnTo>
                  <a:lnTo>
                    <a:pt x="14723" y="19308"/>
                  </a:lnTo>
                  <a:lnTo>
                    <a:pt x="14655" y="18883"/>
                  </a:lnTo>
                  <a:lnTo>
                    <a:pt x="14038" y="18922"/>
                  </a:lnTo>
                  <a:lnTo>
                    <a:pt x="13626" y="18340"/>
                  </a:lnTo>
                  <a:lnTo>
                    <a:pt x="13661" y="17412"/>
                  </a:lnTo>
                  <a:lnTo>
                    <a:pt x="13460" y="16680"/>
                  </a:lnTo>
                  <a:lnTo>
                    <a:pt x="12714" y="16943"/>
                  </a:lnTo>
                  <a:lnTo>
                    <a:pt x="12047" y="16975"/>
                  </a:lnTo>
                  <a:lnTo>
                    <a:pt x="11464" y="17175"/>
                  </a:lnTo>
                  <a:lnTo>
                    <a:pt x="10999" y="16549"/>
                  </a:lnTo>
                  <a:lnTo>
                    <a:pt x="10770" y="16139"/>
                  </a:lnTo>
                  <a:lnTo>
                    <a:pt x="9975" y="16110"/>
                  </a:lnTo>
                  <a:lnTo>
                    <a:pt x="9169" y="16186"/>
                  </a:lnTo>
                  <a:lnTo>
                    <a:pt x="9373" y="16970"/>
                  </a:lnTo>
                  <a:lnTo>
                    <a:pt x="9669" y="17590"/>
                  </a:lnTo>
                  <a:lnTo>
                    <a:pt x="9158" y="17784"/>
                  </a:lnTo>
                  <a:lnTo>
                    <a:pt x="8686" y="17855"/>
                  </a:lnTo>
                  <a:lnTo>
                    <a:pt x="8135" y="17398"/>
                  </a:lnTo>
                  <a:lnTo>
                    <a:pt x="7730" y="17718"/>
                  </a:lnTo>
                  <a:lnTo>
                    <a:pt x="7513" y="18258"/>
                  </a:lnTo>
                  <a:lnTo>
                    <a:pt x="6800" y="17688"/>
                  </a:lnTo>
                  <a:lnTo>
                    <a:pt x="6667" y="18342"/>
                  </a:lnTo>
                  <a:lnTo>
                    <a:pt x="6838" y="18945"/>
                  </a:lnTo>
                  <a:lnTo>
                    <a:pt x="6455" y="19441"/>
                  </a:lnTo>
                  <a:lnTo>
                    <a:pt x="5957" y="19439"/>
                  </a:lnTo>
                  <a:lnTo>
                    <a:pt x="6027" y="18468"/>
                  </a:lnTo>
                  <a:lnTo>
                    <a:pt x="5674" y="17710"/>
                  </a:lnTo>
                  <a:lnTo>
                    <a:pt x="5497" y="18485"/>
                  </a:lnTo>
                  <a:lnTo>
                    <a:pt x="5405" y="19144"/>
                  </a:lnTo>
                  <a:lnTo>
                    <a:pt x="4594" y="18780"/>
                  </a:lnTo>
                  <a:lnTo>
                    <a:pt x="4337" y="17915"/>
                  </a:lnTo>
                  <a:lnTo>
                    <a:pt x="4350" y="17315"/>
                  </a:lnTo>
                  <a:lnTo>
                    <a:pt x="2402" y="17120"/>
                  </a:lnTo>
                  <a:lnTo>
                    <a:pt x="1742" y="16343"/>
                  </a:lnTo>
                  <a:lnTo>
                    <a:pt x="2093" y="15475"/>
                  </a:lnTo>
                  <a:lnTo>
                    <a:pt x="1741" y="15259"/>
                  </a:lnTo>
                  <a:lnTo>
                    <a:pt x="1143" y="15288"/>
                  </a:lnTo>
                  <a:lnTo>
                    <a:pt x="0" y="13307"/>
                  </a:lnTo>
                  <a:lnTo>
                    <a:pt x="1454" y="12638"/>
                  </a:lnTo>
                  <a:lnTo>
                    <a:pt x="2353" y="11821"/>
                  </a:lnTo>
                  <a:lnTo>
                    <a:pt x="2192" y="11313"/>
                  </a:lnTo>
                  <a:lnTo>
                    <a:pt x="1503" y="10980"/>
                  </a:lnTo>
                  <a:lnTo>
                    <a:pt x="2800" y="8964"/>
                  </a:lnTo>
                  <a:lnTo>
                    <a:pt x="4164" y="9223"/>
                  </a:lnTo>
                  <a:lnTo>
                    <a:pt x="4224" y="10187"/>
                  </a:lnTo>
                  <a:lnTo>
                    <a:pt x="4779" y="10287"/>
                  </a:lnTo>
                  <a:lnTo>
                    <a:pt x="5286" y="9806"/>
                  </a:lnTo>
                  <a:lnTo>
                    <a:pt x="6250" y="9830"/>
                  </a:lnTo>
                  <a:lnTo>
                    <a:pt x="6900" y="11210"/>
                  </a:lnTo>
                  <a:lnTo>
                    <a:pt x="7584" y="11355"/>
                  </a:lnTo>
                  <a:lnTo>
                    <a:pt x="8668" y="10686"/>
                  </a:lnTo>
                  <a:lnTo>
                    <a:pt x="9725" y="9107"/>
                  </a:lnTo>
                  <a:lnTo>
                    <a:pt x="9873" y="7561"/>
                  </a:lnTo>
                  <a:lnTo>
                    <a:pt x="10700" y="7116"/>
                  </a:lnTo>
                  <a:lnTo>
                    <a:pt x="11402" y="7157"/>
                  </a:lnTo>
                  <a:lnTo>
                    <a:pt x="12058" y="6321"/>
                  </a:lnTo>
                  <a:lnTo>
                    <a:pt x="13189" y="4027"/>
                  </a:lnTo>
                  <a:lnTo>
                    <a:pt x="14350" y="2847"/>
                  </a:lnTo>
                  <a:lnTo>
                    <a:pt x="13344" y="2107"/>
                  </a:lnTo>
                  <a:lnTo>
                    <a:pt x="13839" y="1360"/>
                  </a:lnTo>
                  <a:lnTo>
                    <a:pt x="14005" y="376"/>
                  </a:lnTo>
                  <a:lnTo>
                    <a:pt x="14335" y="0"/>
                  </a:lnTo>
                  <a:lnTo>
                    <a:pt x="15391" y="510"/>
                  </a:lnTo>
                  <a:lnTo>
                    <a:pt x="17168" y="1734"/>
                  </a:lnTo>
                  <a:lnTo>
                    <a:pt x="18203" y="2454"/>
                  </a:lnTo>
                  <a:lnTo>
                    <a:pt x="19203" y="2687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2" name="Shape 189">
              <a:extLst>
                <a:ext uri="{FF2B5EF4-FFF2-40B4-BE49-F238E27FC236}">
                  <a16:creationId xmlns:a16="http://schemas.microsoft.com/office/drawing/2014/main" id="{618DBEBA-7794-164C-B3C5-A9FA3626CC48}"/>
                </a:ext>
              </a:extLst>
            </p:cNvPr>
            <p:cNvSpPr/>
            <p:nvPr/>
          </p:nvSpPr>
          <p:spPr bwMode="auto">
            <a:xfrm>
              <a:off x="18242858" y="7564438"/>
              <a:ext cx="1676400" cy="102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9" y="2"/>
                  </a:moveTo>
                  <a:lnTo>
                    <a:pt x="6913" y="672"/>
                  </a:lnTo>
                  <a:lnTo>
                    <a:pt x="6585" y="795"/>
                  </a:lnTo>
                  <a:lnTo>
                    <a:pt x="6236" y="0"/>
                  </a:lnTo>
                  <a:lnTo>
                    <a:pt x="5820" y="273"/>
                  </a:lnTo>
                  <a:lnTo>
                    <a:pt x="5048" y="310"/>
                  </a:lnTo>
                  <a:lnTo>
                    <a:pt x="4578" y="329"/>
                  </a:lnTo>
                  <a:lnTo>
                    <a:pt x="4064" y="325"/>
                  </a:lnTo>
                  <a:lnTo>
                    <a:pt x="3627" y="48"/>
                  </a:lnTo>
                  <a:lnTo>
                    <a:pt x="3294" y="460"/>
                  </a:lnTo>
                  <a:lnTo>
                    <a:pt x="3281" y="1157"/>
                  </a:lnTo>
                  <a:lnTo>
                    <a:pt x="3847" y="1490"/>
                  </a:lnTo>
                  <a:lnTo>
                    <a:pt x="3986" y="2202"/>
                  </a:lnTo>
                  <a:lnTo>
                    <a:pt x="4457" y="2474"/>
                  </a:lnTo>
                  <a:lnTo>
                    <a:pt x="4911" y="2437"/>
                  </a:lnTo>
                  <a:lnTo>
                    <a:pt x="5213" y="2815"/>
                  </a:lnTo>
                  <a:lnTo>
                    <a:pt x="5180" y="3376"/>
                  </a:lnTo>
                  <a:lnTo>
                    <a:pt x="4820" y="3624"/>
                  </a:lnTo>
                  <a:lnTo>
                    <a:pt x="4234" y="3752"/>
                  </a:lnTo>
                  <a:lnTo>
                    <a:pt x="3789" y="3679"/>
                  </a:lnTo>
                  <a:lnTo>
                    <a:pt x="3433" y="4211"/>
                  </a:lnTo>
                  <a:lnTo>
                    <a:pt x="3368" y="4922"/>
                  </a:lnTo>
                  <a:lnTo>
                    <a:pt x="3484" y="5751"/>
                  </a:lnTo>
                  <a:lnTo>
                    <a:pt x="3508" y="6836"/>
                  </a:lnTo>
                  <a:lnTo>
                    <a:pt x="3529" y="8112"/>
                  </a:lnTo>
                  <a:lnTo>
                    <a:pt x="3812" y="8686"/>
                  </a:lnTo>
                  <a:lnTo>
                    <a:pt x="3981" y="9174"/>
                  </a:lnTo>
                  <a:lnTo>
                    <a:pt x="4527" y="9665"/>
                  </a:lnTo>
                  <a:lnTo>
                    <a:pt x="4867" y="10263"/>
                  </a:lnTo>
                  <a:lnTo>
                    <a:pt x="4958" y="10894"/>
                  </a:lnTo>
                  <a:lnTo>
                    <a:pt x="4841" y="12834"/>
                  </a:lnTo>
                  <a:lnTo>
                    <a:pt x="4520" y="12689"/>
                  </a:lnTo>
                  <a:lnTo>
                    <a:pt x="4274" y="12213"/>
                  </a:lnTo>
                  <a:lnTo>
                    <a:pt x="3583" y="13109"/>
                  </a:lnTo>
                  <a:lnTo>
                    <a:pt x="2904" y="14333"/>
                  </a:lnTo>
                  <a:lnTo>
                    <a:pt x="2715" y="13713"/>
                  </a:lnTo>
                  <a:lnTo>
                    <a:pt x="2344" y="14152"/>
                  </a:lnTo>
                  <a:lnTo>
                    <a:pt x="2124" y="13978"/>
                  </a:lnTo>
                  <a:lnTo>
                    <a:pt x="1971" y="13447"/>
                  </a:lnTo>
                  <a:lnTo>
                    <a:pt x="1382" y="14112"/>
                  </a:lnTo>
                  <a:lnTo>
                    <a:pt x="663" y="14248"/>
                  </a:lnTo>
                  <a:lnTo>
                    <a:pt x="0" y="14917"/>
                  </a:lnTo>
                  <a:lnTo>
                    <a:pt x="632" y="15709"/>
                  </a:lnTo>
                  <a:lnTo>
                    <a:pt x="667" y="16564"/>
                  </a:lnTo>
                  <a:lnTo>
                    <a:pt x="66" y="17785"/>
                  </a:lnTo>
                  <a:lnTo>
                    <a:pt x="605" y="19147"/>
                  </a:lnTo>
                  <a:lnTo>
                    <a:pt x="968" y="18219"/>
                  </a:lnTo>
                  <a:lnTo>
                    <a:pt x="1023" y="18776"/>
                  </a:lnTo>
                  <a:lnTo>
                    <a:pt x="1369" y="19110"/>
                  </a:lnTo>
                  <a:lnTo>
                    <a:pt x="1427" y="19849"/>
                  </a:lnTo>
                  <a:lnTo>
                    <a:pt x="1647" y="20546"/>
                  </a:lnTo>
                  <a:cubicBezTo>
                    <a:pt x="1546" y="20779"/>
                    <a:pt x="1733" y="21054"/>
                    <a:pt x="1864" y="20865"/>
                  </a:cubicBezTo>
                  <a:cubicBezTo>
                    <a:pt x="1939" y="20755"/>
                    <a:pt x="1974" y="20471"/>
                    <a:pt x="2066" y="20592"/>
                  </a:cubicBezTo>
                  <a:cubicBezTo>
                    <a:pt x="2108" y="20646"/>
                    <a:pt x="2082" y="20744"/>
                    <a:pt x="2064" y="20831"/>
                  </a:cubicBezTo>
                  <a:cubicBezTo>
                    <a:pt x="2040" y="20947"/>
                    <a:pt x="2046" y="21075"/>
                    <a:pt x="2081" y="21183"/>
                  </a:cubicBezTo>
                  <a:lnTo>
                    <a:pt x="2652" y="21495"/>
                  </a:lnTo>
                  <a:lnTo>
                    <a:pt x="2825" y="20520"/>
                  </a:lnTo>
                  <a:lnTo>
                    <a:pt x="3070" y="19385"/>
                  </a:lnTo>
                  <a:lnTo>
                    <a:pt x="3514" y="18966"/>
                  </a:lnTo>
                  <a:lnTo>
                    <a:pt x="3893" y="18762"/>
                  </a:lnTo>
                  <a:lnTo>
                    <a:pt x="4238" y="18231"/>
                  </a:lnTo>
                  <a:lnTo>
                    <a:pt x="5184" y="18578"/>
                  </a:lnTo>
                  <a:lnTo>
                    <a:pt x="6028" y="18882"/>
                  </a:lnTo>
                  <a:lnTo>
                    <a:pt x="6684" y="17969"/>
                  </a:lnTo>
                  <a:lnTo>
                    <a:pt x="6024" y="17365"/>
                  </a:lnTo>
                  <a:lnTo>
                    <a:pt x="6300" y="16553"/>
                  </a:lnTo>
                  <a:lnTo>
                    <a:pt x="6895" y="16792"/>
                  </a:lnTo>
                  <a:lnTo>
                    <a:pt x="7692" y="16475"/>
                  </a:lnTo>
                  <a:lnTo>
                    <a:pt x="8159" y="17010"/>
                  </a:lnTo>
                  <a:lnTo>
                    <a:pt x="8628" y="17378"/>
                  </a:lnTo>
                  <a:lnTo>
                    <a:pt x="9200" y="17380"/>
                  </a:lnTo>
                  <a:lnTo>
                    <a:pt x="9949" y="17576"/>
                  </a:lnTo>
                  <a:lnTo>
                    <a:pt x="10408" y="18283"/>
                  </a:lnTo>
                  <a:lnTo>
                    <a:pt x="10732" y="18997"/>
                  </a:lnTo>
                  <a:lnTo>
                    <a:pt x="11162" y="19407"/>
                  </a:lnTo>
                  <a:lnTo>
                    <a:pt x="11480" y="19081"/>
                  </a:lnTo>
                  <a:lnTo>
                    <a:pt x="11779" y="18934"/>
                  </a:lnTo>
                  <a:lnTo>
                    <a:pt x="12261" y="18565"/>
                  </a:lnTo>
                  <a:lnTo>
                    <a:pt x="12448" y="18013"/>
                  </a:lnTo>
                  <a:lnTo>
                    <a:pt x="12991" y="18085"/>
                  </a:lnTo>
                  <a:lnTo>
                    <a:pt x="12916" y="18864"/>
                  </a:lnTo>
                  <a:lnTo>
                    <a:pt x="12736" y="19385"/>
                  </a:lnTo>
                  <a:lnTo>
                    <a:pt x="13237" y="19686"/>
                  </a:lnTo>
                  <a:lnTo>
                    <a:pt x="13616" y="19356"/>
                  </a:lnTo>
                  <a:lnTo>
                    <a:pt x="13838" y="18436"/>
                  </a:lnTo>
                  <a:lnTo>
                    <a:pt x="14063" y="18052"/>
                  </a:lnTo>
                  <a:lnTo>
                    <a:pt x="14375" y="17311"/>
                  </a:lnTo>
                  <a:lnTo>
                    <a:pt x="14719" y="17432"/>
                  </a:lnTo>
                  <a:lnTo>
                    <a:pt x="14443" y="18305"/>
                  </a:lnTo>
                  <a:lnTo>
                    <a:pt x="14886" y="18673"/>
                  </a:lnTo>
                  <a:lnTo>
                    <a:pt x="15217" y="19086"/>
                  </a:lnTo>
                  <a:lnTo>
                    <a:pt x="15027" y="19669"/>
                  </a:lnTo>
                  <a:lnTo>
                    <a:pt x="14794" y="20305"/>
                  </a:lnTo>
                  <a:lnTo>
                    <a:pt x="14903" y="21058"/>
                  </a:lnTo>
                  <a:lnTo>
                    <a:pt x="15094" y="21600"/>
                  </a:lnTo>
                  <a:lnTo>
                    <a:pt x="15616" y="21595"/>
                  </a:lnTo>
                  <a:lnTo>
                    <a:pt x="15884" y="20957"/>
                  </a:lnTo>
                  <a:lnTo>
                    <a:pt x="16289" y="20636"/>
                  </a:lnTo>
                  <a:lnTo>
                    <a:pt x="16667" y="19974"/>
                  </a:lnTo>
                  <a:lnTo>
                    <a:pt x="17163" y="20003"/>
                  </a:lnTo>
                  <a:lnTo>
                    <a:pt x="17711" y="19551"/>
                  </a:lnTo>
                  <a:lnTo>
                    <a:pt x="18114" y="19378"/>
                  </a:lnTo>
                  <a:lnTo>
                    <a:pt x="18407" y="18585"/>
                  </a:lnTo>
                  <a:lnTo>
                    <a:pt x="18845" y="18865"/>
                  </a:lnTo>
                  <a:lnTo>
                    <a:pt x="19092" y="18185"/>
                  </a:lnTo>
                  <a:lnTo>
                    <a:pt x="19609" y="17989"/>
                  </a:lnTo>
                  <a:lnTo>
                    <a:pt x="19865" y="17324"/>
                  </a:lnTo>
                  <a:lnTo>
                    <a:pt x="20503" y="17140"/>
                  </a:lnTo>
                  <a:lnTo>
                    <a:pt x="21176" y="17283"/>
                  </a:lnTo>
                  <a:lnTo>
                    <a:pt x="21600" y="16970"/>
                  </a:lnTo>
                  <a:lnTo>
                    <a:pt x="21484" y="16205"/>
                  </a:lnTo>
                  <a:lnTo>
                    <a:pt x="21426" y="15405"/>
                  </a:lnTo>
                  <a:lnTo>
                    <a:pt x="21182" y="14868"/>
                  </a:lnTo>
                  <a:lnTo>
                    <a:pt x="20835" y="14829"/>
                  </a:lnTo>
                  <a:lnTo>
                    <a:pt x="21033" y="14130"/>
                  </a:lnTo>
                  <a:lnTo>
                    <a:pt x="20806" y="13583"/>
                  </a:lnTo>
                  <a:lnTo>
                    <a:pt x="20505" y="13116"/>
                  </a:lnTo>
                  <a:lnTo>
                    <a:pt x="20404" y="12510"/>
                  </a:lnTo>
                  <a:lnTo>
                    <a:pt x="20691" y="12061"/>
                  </a:lnTo>
                  <a:lnTo>
                    <a:pt x="20970" y="11605"/>
                  </a:lnTo>
                  <a:lnTo>
                    <a:pt x="21230" y="10948"/>
                  </a:lnTo>
                  <a:lnTo>
                    <a:pt x="20749" y="10580"/>
                  </a:lnTo>
                  <a:lnTo>
                    <a:pt x="20248" y="10320"/>
                  </a:lnTo>
                  <a:lnTo>
                    <a:pt x="19732" y="10401"/>
                  </a:lnTo>
                  <a:lnTo>
                    <a:pt x="19376" y="9270"/>
                  </a:lnTo>
                  <a:lnTo>
                    <a:pt x="19129" y="9144"/>
                  </a:lnTo>
                  <a:lnTo>
                    <a:pt x="19169" y="7729"/>
                  </a:lnTo>
                  <a:lnTo>
                    <a:pt x="18325" y="8679"/>
                  </a:lnTo>
                  <a:lnTo>
                    <a:pt x="17744" y="8575"/>
                  </a:lnTo>
                  <a:lnTo>
                    <a:pt x="17336" y="8426"/>
                  </a:lnTo>
                  <a:lnTo>
                    <a:pt x="17395" y="7158"/>
                  </a:lnTo>
                  <a:lnTo>
                    <a:pt x="16864" y="7393"/>
                  </a:lnTo>
                  <a:lnTo>
                    <a:pt x="16118" y="6991"/>
                  </a:lnTo>
                  <a:lnTo>
                    <a:pt x="15651" y="7548"/>
                  </a:lnTo>
                  <a:lnTo>
                    <a:pt x="15558" y="6931"/>
                  </a:lnTo>
                  <a:lnTo>
                    <a:pt x="15177" y="6738"/>
                  </a:lnTo>
                  <a:lnTo>
                    <a:pt x="14804" y="5870"/>
                  </a:lnTo>
                  <a:lnTo>
                    <a:pt x="15133" y="4275"/>
                  </a:lnTo>
                  <a:lnTo>
                    <a:pt x="14592" y="3804"/>
                  </a:lnTo>
                  <a:lnTo>
                    <a:pt x="14110" y="4696"/>
                  </a:lnTo>
                  <a:lnTo>
                    <a:pt x="13801" y="4631"/>
                  </a:lnTo>
                  <a:lnTo>
                    <a:pt x="13382" y="4027"/>
                  </a:lnTo>
                  <a:lnTo>
                    <a:pt x="12066" y="4544"/>
                  </a:lnTo>
                  <a:lnTo>
                    <a:pt x="11729" y="4157"/>
                  </a:lnTo>
                  <a:lnTo>
                    <a:pt x="11141" y="4679"/>
                  </a:lnTo>
                  <a:lnTo>
                    <a:pt x="9786" y="3657"/>
                  </a:lnTo>
                  <a:lnTo>
                    <a:pt x="8658" y="2736"/>
                  </a:lnTo>
                  <a:lnTo>
                    <a:pt x="8148" y="1264"/>
                  </a:lnTo>
                  <a:cubicBezTo>
                    <a:pt x="8051" y="927"/>
                    <a:pt x="7906" y="634"/>
                    <a:pt x="7726" y="407"/>
                  </a:cubicBezTo>
                  <a:cubicBezTo>
                    <a:pt x="7578" y="220"/>
                    <a:pt x="7409" y="83"/>
                    <a:pt x="7229" y="2"/>
                  </a:cubicBez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3" name="Shape 190">
              <a:extLst>
                <a:ext uri="{FF2B5EF4-FFF2-40B4-BE49-F238E27FC236}">
                  <a16:creationId xmlns:a16="http://schemas.microsoft.com/office/drawing/2014/main" id="{355A996C-A740-6A41-AEF3-1005C3F9263D}"/>
                </a:ext>
              </a:extLst>
            </p:cNvPr>
            <p:cNvSpPr/>
            <p:nvPr/>
          </p:nvSpPr>
          <p:spPr bwMode="auto">
            <a:xfrm>
              <a:off x="20360583" y="2465388"/>
              <a:ext cx="2335212" cy="228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2" y="54"/>
                  </a:moveTo>
                  <a:lnTo>
                    <a:pt x="1804" y="346"/>
                  </a:lnTo>
                  <a:lnTo>
                    <a:pt x="1373" y="449"/>
                  </a:lnTo>
                  <a:lnTo>
                    <a:pt x="1095" y="393"/>
                  </a:lnTo>
                  <a:lnTo>
                    <a:pt x="775" y="632"/>
                  </a:lnTo>
                  <a:lnTo>
                    <a:pt x="108" y="781"/>
                  </a:lnTo>
                  <a:lnTo>
                    <a:pt x="591" y="1571"/>
                  </a:lnTo>
                  <a:lnTo>
                    <a:pt x="0" y="2520"/>
                  </a:lnTo>
                  <a:lnTo>
                    <a:pt x="217" y="2972"/>
                  </a:lnTo>
                  <a:lnTo>
                    <a:pt x="886" y="3250"/>
                  </a:lnTo>
                  <a:lnTo>
                    <a:pt x="1507" y="2928"/>
                  </a:lnTo>
                  <a:lnTo>
                    <a:pt x="2081" y="3302"/>
                  </a:lnTo>
                  <a:lnTo>
                    <a:pt x="2119" y="3838"/>
                  </a:lnTo>
                  <a:lnTo>
                    <a:pt x="2397" y="4688"/>
                  </a:lnTo>
                  <a:lnTo>
                    <a:pt x="2815" y="5338"/>
                  </a:lnTo>
                  <a:lnTo>
                    <a:pt x="3371" y="5719"/>
                  </a:lnTo>
                  <a:lnTo>
                    <a:pt x="3654" y="5375"/>
                  </a:lnTo>
                  <a:lnTo>
                    <a:pt x="4051" y="5314"/>
                  </a:lnTo>
                  <a:lnTo>
                    <a:pt x="4831" y="5306"/>
                  </a:lnTo>
                  <a:lnTo>
                    <a:pt x="5087" y="5039"/>
                  </a:lnTo>
                  <a:lnTo>
                    <a:pt x="5407" y="5017"/>
                  </a:lnTo>
                  <a:lnTo>
                    <a:pt x="5851" y="4213"/>
                  </a:lnTo>
                  <a:lnTo>
                    <a:pt x="6095" y="4286"/>
                  </a:lnTo>
                  <a:lnTo>
                    <a:pt x="6401" y="4702"/>
                  </a:lnTo>
                  <a:lnTo>
                    <a:pt x="6860" y="5005"/>
                  </a:lnTo>
                  <a:lnTo>
                    <a:pt x="7162" y="5400"/>
                  </a:lnTo>
                  <a:lnTo>
                    <a:pt x="7208" y="5806"/>
                  </a:lnTo>
                  <a:lnTo>
                    <a:pt x="7014" y="6231"/>
                  </a:lnTo>
                  <a:lnTo>
                    <a:pt x="6907" y="6608"/>
                  </a:lnTo>
                  <a:lnTo>
                    <a:pt x="6639" y="7080"/>
                  </a:lnTo>
                  <a:lnTo>
                    <a:pt x="6470" y="7981"/>
                  </a:lnTo>
                  <a:lnTo>
                    <a:pt x="6465" y="8607"/>
                  </a:lnTo>
                  <a:lnTo>
                    <a:pt x="6533" y="9235"/>
                  </a:lnTo>
                  <a:lnTo>
                    <a:pt x="6604" y="9573"/>
                  </a:lnTo>
                  <a:lnTo>
                    <a:pt x="6492" y="9850"/>
                  </a:lnTo>
                  <a:lnTo>
                    <a:pt x="6120" y="10022"/>
                  </a:lnTo>
                  <a:lnTo>
                    <a:pt x="5860" y="10786"/>
                  </a:lnTo>
                  <a:lnTo>
                    <a:pt x="5833" y="11671"/>
                  </a:lnTo>
                  <a:lnTo>
                    <a:pt x="5950" y="12119"/>
                  </a:lnTo>
                  <a:lnTo>
                    <a:pt x="5809" y="12263"/>
                  </a:lnTo>
                  <a:lnTo>
                    <a:pt x="5559" y="11521"/>
                  </a:lnTo>
                  <a:lnTo>
                    <a:pt x="5261" y="11712"/>
                  </a:lnTo>
                  <a:lnTo>
                    <a:pt x="4990" y="12233"/>
                  </a:lnTo>
                  <a:lnTo>
                    <a:pt x="4427" y="12946"/>
                  </a:lnTo>
                  <a:lnTo>
                    <a:pt x="4042" y="13294"/>
                  </a:lnTo>
                  <a:lnTo>
                    <a:pt x="3518" y="13849"/>
                  </a:lnTo>
                  <a:lnTo>
                    <a:pt x="3327" y="14178"/>
                  </a:lnTo>
                  <a:lnTo>
                    <a:pt x="3183" y="14808"/>
                  </a:lnTo>
                  <a:lnTo>
                    <a:pt x="3432" y="15169"/>
                  </a:lnTo>
                  <a:lnTo>
                    <a:pt x="3664" y="15366"/>
                  </a:lnTo>
                  <a:lnTo>
                    <a:pt x="3914" y="15832"/>
                  </a:lnTo>
                  <a:lnTo>
                    <a:pt x="4190" y="16053"/>
                  </a:lnTo>
                  <a:lnTo>
                    <a:pt x="4747" y="15471"/>
                  </a:lnTo>
                  <a:lnTo>
                    <a:pt x="4796" y="15719"/>
                  </a:lnTo>
                  <a:lnTo>
                    <a:pt x="5018" y="15798"/>
                  </a:lnTo>
                  <a:lnTo>
                    <a:pt x="4792" y="15981"/>
                  </a:lnTo>
                  <a:lnTo>
                    <a:pt x="4297" y="16299"/>
                  </a:lnTo>
                  <a:lnTo>
                    <a:pt x="4471" y="17043"/>
                  </a:lnTo>
                  <a:lnTo>
                    <a:pt x="4917" y="17076"/>
                  </a:lnTo>
                  <a:lnTo>
                    <a:pt x="5639" y="16798"/>
                  </a:lnTo>
                  <a:lnTo>
                    <a:pt x="5929" y="17093"/>
                  </a:lnTo>
                  <a:lnTo>
                    <a:pt x="5964" y="17494"/>
                  </a:lnTo>
                  <a:lnTo>
                    <a:pt x="6128" y="17858"/>
                  </a:lnTo>
                  <a:lnTo>
                    <a:pt x="6317" y="18158"/>
                  </a:lnTo>
                  <a:lnTo>
                    <a:pt x="6495" y="18390"/>
                  </a:lnTo>
                  <a:lnTo>
                    <a:pt x="6690" y="18568"/>
                  </a:lnTo>
                  <a:lnTo>
                    <a:pt x="7029" y="18625"/>
                  </a:lnTo>
                  <a:lnTo>
                    <a:pt x="7347" y="18512"/>
                  </a:lnTo>
                  <a:lnTo>
                    <a:pt x="7587" y="18404"/>
                  </a:lnTo>
                  <a:lnTo>
                    <a:pt x="7905" y="18570"/>
                  </a:lnTo>
                  <a:lnTo>
                    <a:pt x="8316" y="18393"/>
                  </a:lnTo>
                  <a:lnTo>
                    <a:pt x="8759" y="18247"/>
                  </a:lnTo>
                  <a:lnTo>
                    <a:pt x="8942" y="18517"/>
                  </a:lnTo>
                  <a:lnTo>
                    <a:pt x="9322" y="18749"/>
                  </a:lnTo>
                  <a:lnTo>
                    <a:pt x="9622" y="19000"/>
                  </a:lnTo>
                  <a:lnTo>
                    <a:pt x="9830" y="18777"/>
                  </a:lnTo>
                  <a:lnTo>
                    <a:pt x="10109" y="18649"/>
                  </a:lnTo>
                  <a:lnTo>
                    <a:pt x="10466" y="18583"/>
                  </a:lnTo>
                  <a:lnTo>
                    <a:pt x="10871" y="18728"/>
                  </a:lnTo>
                  <a:lnTo>
                    <a:pt x="11066" y="18893"/>
                  </a:lnTo>
                  <a:lnTo>
                    <a:pt x="11104" y="19272"/>
                  </a:lnTo>
                  <a:lnTo>
                    <a:pt x="11286" y="19695"/>
                  </a:lnTo>
                  <a:lnTo>
                    <a:pt x="11550" y="19779"/>
                  </a:lnTo>
                  <a:lnTo>
                    <a:pt x="11937" y="19731"/>
                  </a:lnTo>
                  <a:lnTo>
                    <a:pt x="12106" y="20139"/>
                  </a:lnTo>
                  <a:lnTo>
                    <a:pt x="12373" y="20520"/>
                  </a:lnTo>
                  <a:lnTo>
                    <a:pt x="12783" y="20769"/>
                  </a:lnTo>
                  <a:lnTo>
                    <a:pt x="13111" y="20619"/>
                  </a:lnTo>
                  <a:lnTo>
                    <a:pt x="13007" y="20315"/>
                  </a:lnTo>
                  <a:lnTo>
                    <a:pt x="12981" y="19957"/>
                  </a:lnTo>
                  <a:lnTo>
                    <a:pt x="13137" y="19649"/>
                  </a:lnTo>
                  <a:lnTo>
                    <a:pt x="13325" y="19481"/>
                  </a:lnTo>
                  <a:lnTo>
                    <a:pt x="13721" y="19948"/>
                  </a:lnTo>
                  <a:lnTo>
                    <a:pt x="13695" y="20420"/>
                  </a:lnTo>
                  <a:lnTo>
                    <a:pt x="13896" y="20628"/>
                  </a:lnTo>
                  <a:lnTo>
                    <a:pt x="14249" y="20976"/>
                  </a:lnTo>
                  <a:lnTo>
                    <a:pt x="14509" y="21378"/>
                  </a:lnTo>
                  <a:lnTo>
                    <a:pt x="14628" y="21600"/>
                  </a:lnTo>
                  <a:lnTo>
                    <a:pt x="14941" y="21495"/>
                  </a:lnTo>
                  <a:lnTo>
                    <a:pt x="14985" y="21294"/>
                  </a:lnTo>
                  <a:lnTo>
                    <a:pt x="14950" y="21001"/>
                  </a:lnTo>
                  <a:lnTo>
                    <a:pt x="15281" y="20790"/>
                  </a:lnTo>
                  <a:lnTo>
                    <a:pt x="15624" y="20645"/>
                  </a:lnTo>
                  <a:lnTo>
                    <a:pt x="15870" y="20440"/>
                  </a:lnTo>
                  <a:lnTo>
                    <a:pt x="15892" y="20148"/>
                  </a:lnTo>
                  <a:lnTo>
                    <a:pt x="16199" y="20202"/>
                  </a:lnTo>
                  <a:lnTo>
                    <a:pt x="16248" y="20536"/>
                  </a:lnTo>
                  <a:lnTo>
                    <a:pt x="16626" y="20288"/>
                  </a:lnTo>
                  <a:lnTo>
                    <a:pt x="16879" y="20100"/>
                  </a:lnTo>
                  <a:lnTo>
                    <a:pt x="17167" y="20708"/>
                  </a:lnTo>
                  <a:lnTo>
                    <a:pt x="17445" y="20971"/>
                  </a:lnTo>
                  <a:lnTo>
                    <a:pt x="17920" y="21125"/>
                  </a:lnTo>
                  <a:lnTo>
                    <a:pt x="18228" y="21100"/>
                  </a:lnTo>
                  <a:lnTo>
                    <a:pt x="18408" y="20902"/>
                  </a:lnTo>
                  <a:lnTo>
                    <a:pt x="18128" y="19387"/>
                  </a:lnTo>
                  <a:lnTo>
                    <a:pt x="17756" y="18611"/>
                  </a:lnTo>
                  <a:lnTo>
                    <a:pt x="17279" y="17954"/>
                  </a:lnTo>
                  <a:lnTo>
                    <a:pt x="17541" y="17695"/>
                  </a:lnTo>
                  <a:lnTo>
                    <a:pt x="17983" y="17514"/>
                  </a:lnTo>
                  <a:lnTo>
                    <a:pt x="18162" y="17250"/>
                  </a:lnTo>
                  <a:lnTo>
                    <a:pt x="18191" y="16930"/>
                  </a:lnTo>
                  <a:lnTo>
                    <a:pt x="18464" y="16614"/>
                  </a:lnTo>
                  <a:lnTo>
                    <a:pt x="18871" y="16738"/>
                  </a:lnTo>
                  <a:lnTo>
                    <a:pt x="19380" y="16655"/>
                  </a:lnTo>
                  <a:lnTo>
                    <a:pt x="19855" y="16789"/>
                  </a:lnTo>
                  <a:lnTo>
                    <a:pt x="20332" y="16761"/>
                  </a:lnTo>
                  <a:lnTo>
                    <a:pt x="20384" y="16486"/>
                  </a:lnTo>
                  <a:lnTo>
                    <a:pt x="20358" y="16087"/>
                  </a:lnTo>
                  <a:lnTo>
                    <a:pt x="20401" y="15831"/>
                  </a:lnTo>
                  <a:lnTo>
                    <a:pt x="20573" y="15489"/>
                  </a:lnTo>
                  <a:lnTo>
                    <a:pt x="20709" y="15131"/>
                  </a:lnTo>
                  <a:lnTo>
                    <a:pt x="20607" y="14745"/>
                  </a:lnTo>
                  <a:lnTo>
                    <a:pt x="20896" y="14517"/>
                  </a:lnTo>
                  <a:lnTo>
                    <a:pt x="20929" y="14258"/>
                  </a:lnTo>
                  <a:lnTo>
                    <a:pt x="20822" y="13971"/>
                  </a:lnTo>
                  <a:lnTo>
                    <a:pt x="20981" y="13750"/>
                  </a:lnTo>
                  <a:lnTo>
                    <a:pt x="20972" y="13524"/>
                  </a:lnTo>
                  <a:lnTo>
                    <a:pt x="20906" y="13251"/>
                  </a:lnTo>
                  <a:lnTo>
                    <a:pt x="20905" y="13073"/>
                  </a:lnTo>
                  <a:lnTo>
                    <a:pt x="20951" y="12870"/>
                  </a:lnTo>
                  <a:lnTo>
                    <a:pt x="20948" y="12676"/>
                  </a:lnTo>
                  <a:lnTo>
                    <a:pt x="20873" y="12369"/>
                  </a:lnTo>
                  <a:lnTo>
                    <a:pt x="20836" y="12055"/>
                  </a:lnTo>
                  <a:lnTo>
                    <a:pt x="20930" y="11887"/>
                  </a:lnTo>
                  <a:lnTo>
                    <a:pt x="21066" y="11705"/>
                  </a:lnTo>
                  <a:lnTo>
                    <a:pt x="21006" y="11472"/>
                  </a:lnTo>
                  <a:lnTo>
                    <a:pt x="20873" y="11288"/>
                  </a:lnTo>
                  <a:lnTo>
                    <a:pt x="21011" y="11059"/>
                  </a:lnTo>
                  <a:lnTo>
                    <a:pt x="21223" y="10840"/>
                  </a:lnTo>
                  <a:lnTo>
                    <a:pt x="21555" y="10448"/>
                  </a:lnTo>
                  <a:lnTo>
                    <a:pt x="21600" y="10187"/>
                  </a:lnTo>
                  <a:lnTo>
                    <a:pt x="21529" y="9836"/>
                  </a:lnTo>
                  <a:lnTo>
                    <a:pt x="21200" y="9687"/>
                  </a:lnTo>
                  <a:lnTo>
                    <a:pt x="21092" y="9450"/>
                  </a:lnTo>
                  <a:lnTo>
                    <a:pt x="21146" y="8940"/>
                  </a:lnTo>
                  <a:lnTo>
                    <a:pt x="21016" y="8717"/>
                  </a:lnTo>
                  <a:lnTo>
                    <a:pt x="20706" y="8689"/>
                  </a:lnTo>
                  <a:lnTo>
                    <a:pt x="20408" y="8892"/>
                  </a:lnTo>
                  <a:lnTo>
                    <a:pt x="19950" y="9233"/>
                  </a:lnTo>
                  <a:lnTo>
                    <a:pt x="19397" y="9714"/>
                  </a:lnTo>
                  <a:lnTo>
                    <a:pt x="18875" y="9899"/>
                  </a:lnTo>
                  <a:lnTo>
                    <a:pt x="18548" y="10254"/>
                  </a:lnTo>
                  <a:lnTo>
                    <a:pt x="18329" y="10647"/>
                  </a:lnTo>
                  <a:lnTo>
                    <a:pt x="18169" y="10922"/>
                  </a:lnTo>
                  <a:lnTo>
                    <a:pt x="17821" y="11124"/>
                  </a:lnTo>
                  <a:lnTo>
                    <a:pt x="17200" y="11366"/>
                  </a:lnTo>
                  <a:lnTo>
                    <a:pt x="16593" y="11450"/>
                  </a:lnTo>
                  <a:lnTo>
                    <a:pt x="16209" y="11443"/>
                  </a:lnTo>
                  <a:lnTo>
                    <a:pt x="15937" y="11536"/>
                  </a:lnTo>
                  <a:lnTo>
                    <a:pt x="15714" y="11140"/>
                  </a:lnTo>
                  <a:lnTo>
                    <a:pt x="15411" y="10981"/>
                  </a:lnTo>
                  <a:lnTo>
                    <a:pt x="15213" y="10709"/>
                  </a:lnTo>
                  <a:lnTo>
                    <a:pt x="15305" y="10414"/>
                  </a:lnTo>
                  <a:lnTo>
                    <a:pt x="15247" y="10093"/>
                  </a:lnTo>
                  <a:lnTo>
                    <a:pt x="15095" y="9817"/>
                  </a:lnTo>
                  <a:lnTo>
                    <a:pt x="14919" y="9602"/>
                  </a:lnTo>
                  <a:lnTo>
                    <a:pt x="14851" y="9285"/>
                  </a:lnTo>
                  <a:lnTo>
                    <a:pt x="14791" y="9020"/>
                  </a:lnTo>
                  <a:lnTo>
                    <a:pt x="14626" y="8874"/>
                  </a:lnTo>
                  <a:lnTo>
                    <a:pt x="14316" y="9052"/>
                  </a:lnTo>
                  <a:lnTo>
                    <a:pt x="13946" y="8968"/>
                  </a:lnTo>
                  <a:lnTo>
                    <a:pt x="13539" y="8789"/>
                  </a:lnTo>
                  <a:lnTo>
                    <a:pt x="13210" y="8552"/>
                  </a:lnTo>
                  <a:lnTo>
                    <a:pt x="13009" y="8375"/>
                  </a:lnTo>
                  <a:lnTo>
                    <a:pt x="13012" y="8196"/>
                  </a:lnTo>
                  <a:lnTo>
                    <a:pt x="12778" y="8158"/>
                  </a:lnTo>
                  <a:lnTo>
                    <a:pt x="12633" y="8366"/>
                  </a:lnTo>
                  <a:lnTo>
                    <a:pt x="12343" y="8425"/>
                  </a:lnTo>
                  <a:lnTo>
                    <a:pt x="12081" y="8183"/>
                  </a:lnTo>
                  <a:lnTo>
                    <a:pt x="11776" y="8070"/>
                  </a:lnTo>
                  <a:lnTo>
                    <a:pt x="11527" y="7944"/>
                  </a:lnTo>
                  <a:lnTo>
                    <a:pt x="10683" y="8214"/>
                  </a:lnTo>
                  <a:lnTo>
                    <a:pt x="10202" y="8077"/>
                  </a:lnTo>
                  <a:lnTo>
                    <a:pt x="9981" y="7919"/>
                  </a:lnTo>
                  <a:lnTo>
                    <a:pt x="9854" y="7647"/>
                  </a:lnTo>
                  <a:lnTo>
                    <a:pt x="9793" y="7336"/>
                  </a:lnTo>
                  <a:lnTo>
                    <a:pt x="9820" y="6974"/>
                  </a:lnTo>
                  <a:lnTo>
                    <a:pt x="9654" y="6766"/>
                  </a:lnTo>
                  <a:lnTo>
                    <a:pt x="9434" y="6683"/>
                  </a:lnTo>
                  <a:lnTo>
                    <a:pt x="9321" y="6300"/>
                  </a:lnTo>
                  <a:lnTo>
                    <a:pt x="9179" y="5965"/>
                  </a:lnTo>
                  <a:lnTo>
                    <a:pt x="9009" y="5595"/>
                  </a:lnTo>
                  <a:lnTo>
                    <a:pt x="8797" y="5294"/>
                  </a:lnTo>
                  <a:lnTo>
                    <a:pt x="8416" y="5095"/>
                  </a:lnTo>
                  <a:lnTo>
                    <a:pt x="8421" y="4747"/>
                  </a:lnTo>
                  <a:lnTo>
                    <a:pt x="8220" y="4602"/>
                  </a:lnTo>
                  <a:lnTo>
                    <a:pt x="8263" y="4328"/>
                  </a:lnTo>
                  <a:lnTo>
                    <a:pt x="8063" y="4050"/>
                  </a:lnTo>
                  <a:lnTo>
                    <a:pt x="7874" y="3625"/>
                  </a:lnTo>
                  <a:lnTo>
                    <a:pt x="7593" y="3275"/>
                  </a:lnTo>
                  <a:lnTo>
                    <a:pt x="7429" y="2986"/>
                  </a:lnTo>
                  <a:lnTo>
                    <a:pt x="7491" y="2689"/>
                  </a:lnTo>
                  <a:lnTo>
                    <a:pt x="7338" y="2545"/>
                  </a:lnTo>
                  <a:lnTo>
                    <a:pt x="7182" y="2524"/>
                  </a:lnTo>
                  <a:lnTo>
                    <a:pt x="7113" y="2220"/>
                  </a:lnTo>
                  <a:lnTo>
                    <a:pt x="6824" y="1974"/>
                  </a:lnTo>
                  <a:lnTo>
                    <a:pt x="6730" y="1652"/>
                  </a:lnTo>
                  <a:lnTo>
                    <a:pt x="6594" y="1384"/>
                  </a:lnTo>
                  <a:lnTo>
                    <a:pt x="6360" y="1123"/>
                  </a:lnTo>
                  <a:lnTo>
                    <a:pt x="6085" y="943"/>
                  </a:lnTo>
                  <a:lnTo>
                    <a:pt x="5816" y="767"/>
                  </a:lnTo>
                  <a:lnTo>
                    <a:pt x="5476" y="639"/>
                  </a:lnTo>
                  <a:lnTo>
                    <a:pt x="5244" y="568"/>
                  </a:lnTo>
                  <a:lnTo>
                    <a:pt x="4925" y="739"/>
                  </a:lnTo>
                  <a:lnTo>
                    <a:pt x="4695" y="620"/>
                  </a:lnTo>
                  <a:lnTo>
                    <a:pt x="4233" y="479"/>
                  </a:lnTo>
                  <a:lnTo>
                    <a:pt x="3578" y="116"/>
                  </a:lnTo>
                  <a:lnTo>
                    <a:pt x="3180" y="51"/>
                  </a:lnTo>
                  <a:lnTo>
                    <a:pt x="2727" y="0"/>
                  </a:lnTo>
                  <a:lnTo>
                    <a:pt x="2412" y="5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4" name="Shape 191">
              <a:extLst>
                <a:ext uri="{FF2B5EF4-FFF2-40B4-BE49-F238E27FC236}">
                  <a16:creationId xmlns:a16="http://schemas.microsoft.com/office/drawing/2014/main" id="{8C0DB65F-232B-2F4F-95B9-4A273F8BEECD}"/>
                </a:ext>
              </a:extLst>
            </p:cNvPr>
            <p:cNvSpPr/>
            <p:nvPr/>
          </p:nvSpPr>
          <p:spPr bwMode="auto">
            <a:xfrm>
              <a:off x="20616170" y="4225925"/>
              <a:ext cx="1744663" cy="126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21" y="9436"/>
                  </a:moveTo>
                  <a:lnTo>
                    <a:pt x="21600" y="8343"/>
                  </a:lnTo>
                  <a:lnTo>
                    <a:pt x="21471" y="7584"/>
                  </a:lnTo>
                  <a:lnTo>
                    <a:pt x="21131" y="7849"/>
                  </a:lnTo>
                  <a:lnTo>
                    <a:pt x="20630" y="7782"/>
                  </a:lnTo>
                  <a:lnTo>
                    <a:pt x="20124" y="7564"/>
                  </a:lnTo>
                  <a:lnTo>
                    <a:pt x="19489" y="6063"/>
                  </a:lnTo>
                  <a:lnTo>
                    <a:pt x="18719" y="6687"/>
                  </a:lnTo>
                  <a:lnTo>
                    <a:pt x="18648" y="6237"/>
                  </a:lnTo>
                  <a:lnTo>
                    <a:pt x="18000" y="6046"/>
                  </a:lnTo>
                  <a:lnTo>
                    <a:pt x="17896" y="6765"/>
                  </a:lnTo>
                  <a:lnTo>
                    <a:pt x="16712" y="7754"/>
                  </a:lnTo>
                  <a:lnTo>
                    <a:pt x="16747" y="8595"/>
                  </a:lnTo>
                  <a:lnTo>
                    <a:pt x="16554" y="8451"/>
                  </a:lnTo>
                  <a:lnTo>
                    <a:pt x="16088" y="7811"/>
                  </a:lnTo>
                  <a:lnTo>
                    <a:pt x="15341" y="6769"/>
                  </a:lnTo>
                  <a:lnTo>
                    <a:pt x="15335" y="5813"/>
                  </a:lnTo>
                  <a:lnTo>
                    <a:pt x="14705" y="4764"/>
                  </a:lnTo>
                  <a:lnTo>
                    <a:pt x="14199" y="5281"/>
                  </a:lnTo>
                  <a:lnTo>
                    <a:pt x="14055" y="6489"/>
                  </a:lnTo>
                  <a:lnTo>
                    <a:pt x="14228" y="7122"/>
                  </a:lnTo>
                  <a:lnTo>
                    <a:pt x="13959" y="7136"/>
                  </a:lnTo>
                  <a:lnTo>
                    <a:pt x="13491" y="6832"/>
                  </a:lnTo>
                  <a:lnTo>
                    <a:pt x="12895" y="5285"/>
                  </a:lnTo>
                  <a:lnTo>
                    <a:pt x="12385" y="5400"/>
                  </a:lnTo>
                  <a:lnTo>
                    <a:pt x="12069" y="5193"/>
                  </a:lnTo>
                  <a:lnTo>
                    <a:pt x="11869" y="4590"/>
                  </a:lnTo>
                  <a:lnTo>
                    <a:pt x="11870" y="3876"/>
                  </a:lnTo>
                  <a:lnTo>
                    <a:pt x="11241" y="3214"/>
                  </a:lnTo>
                  <a:lnTo>
                    <a:pt x="10633" y="3123"/>
                  </a:lnTo>
                  <a:lnTo>
                    <a:pt x="10115" y="3413"/>
                  </a:lnTo>
                  <a:lnTo>
                    <a:pt x="9680" y="3757"/>
                  </a:lnTo>
                  <a:lnTo>
                    <a:pt x="9044" y="3324"/>
                  </a:lnTo>
                  <a:lnTo>
                    <a:pt x="8611" y="2670"/>
                  </a:lnTo>
                  <a:lnTo>
                    <a:pt x="8080" y="2778"/>
                  </a:lnTo>
                  <a:lnTo>
                    <a:pt x="7525" y="3083"/>
                  </a:lnTo>
                  <a:lnTo>
                    <a:pt x="7048" y="2936"/>
                  </a:lnTo>
                  <a:lnTo>
                    <a:pt x="6611" y="3083"/>
                  </a:lnTo>
                  <a:lnTo>
                    <a:pt x="5984" y="3258"/>
                  </a:lnTo>
                  <a:lnTo>
                    <a:pt x="5605" y="2896"/>
                  </a:lnTo>
                  <a:lnTo>
                    <a:pt x="5226" y="2270"/>
                  </a:lnTo>
                  <a:lnTo>
                    <a:pt x="5033" y="1725"/>
                  </a:lnTo>
                  <a:lnTo>
                    <a:pt x="4994" y="1089"/>
                  </a:lnTo>
                  <a:lnTo>
                    <a:pt x="4877" y="520"/>
                  </a:lnTo>
                  <a:lnTo>
                    <a:pt x="4318" y="0"/>
                  </a:lnTo>
                  <a:lnTo>
                    <a:pt x="3844" y="317"/>
                  </a:lnTo>
                  <a:lnTo>
                    <a:pt x="3197" y="594"/>
                  </a:lnTo>
                  <a:lnTo>
                    <a:pt x="2694" y="569"/>
                  </a:lnTo>
                  <a:lnTo>
                    <a:pt x="2618" y="1198"/>
                  </a:lnTo>
                  <a:lnTo>
                    <a:pt x="2211" y="1517"/>
                  </a:lnTo>
                  <a:lnTo>
                    <a:pt x="2238" y="2440"/>
                  </a:lnTo>
                  <a:lnTo>
                    <a:pt x="2189" y="2906"/>
                  </a:lnTo>
                  <a:lnTo>
                    <a:pt x="1904" y="2821"/>
                  </a:lnTo>
                  <a:lnTo>
                    <a:pt x="1367" y="2248"/>
                  </a:lnTo>
                  <a:lnTo>
                    <a:pt x="1162" y="2677"/>
                  </a:lnTo>
                  <a:lnTo>
                    <a:pt x="915" y="2174"/>
                  </a:lnTo>
                  <a:lnTo>
                    <a:pt x="365" y="1868"/>
                  </a:lnTo>
                  <a:lnTo>
                    <a:pt x="244" y="2799"/>
                  </a:lnTo>
                  <a:lnTo>
                    <a:pt x="0" y="3685"/>
                  </a:lnTo>
                  <a:lnTo>
                    <a:pt x="564" y="4062"/>
                  </a:lnTo>
                  <a:lnTo>
                    <a:pt x="1110" y="4917"/>
                  </a:lnTo>
                  <a:lnTo>
                    <a:pt x="1237" y="5384"/>
                  </a:lnTo>
                  <a:lnTo>
                    <a:pt x="1136" y="5940"/>
                  </a:lnTo>
                  <a:lnTo>
                    <a:pt x="1173" y="6650"/>
                  </a:lnTo>
                  <a:lnTo>
                    <a:pt x="1337" y="7571"/>
                  </a:lnTo>
                  <a:lnTo>
                    <a:pt x="1622" y="8262"/>
                  </a:lnTo>
                  <a:lnTo>
                    <a:pt x="1932" y="8953"/>
                  </a:lnTo>
                  <a:lnTo>
                    <a:pt x="2296" y="9499"/>
                  </a:lnTo>
                  <a:lnTo>
                    <a:pt x="2516" y="9411"/>
                  </a:lnTo>
                  <a:lnTo>
                    <a:pt x="3587" y="8173"/>
                  </a:lnTo>
                  <a:lnTo>
                    <a:pt x="4062" y="9188"/>
                  </a:lnTo>
                  <a:lnTo>
                    <a:pt x="4310" y="9972"/>
                  </a:lnTo>
                  <a:lnTo>
                    <a:pt x="4710" y="10800"/>
                  </a:lnTo>
                  <a:lnTo>
                    <a:pt x="4731" y="11391"/>
                  </a:lnTo>
                  <a:lnTo>
                    <a:pt x="4502" y="11710"/>
                  </a:lnTo>
                  <a:lnTo>
                    <a:pt x="4246" y="12047"/>
                  </a:lnTo>
                  <a:lnTo>
                    <a:pt x="5105" y="12640"/>
                  </a:lnTo>
                  <a:lnTo>
                    <a:pt x="5343" y="12567"/>
                  </a:lnTo>
                  <a:lnTo>
                    <a:pt x="5487" y="12086"/>
                  </a:lnTo>
                  <a:lnTo>
                    <a:pt x="6785" y="13058"/>
                  </a:lnTo>
                  <a:lnTo>
                    <a:pt x="6826" y="13811"/>
                  </a:lnTo>
                  <a:lnTo>
                    <a:pt x="7535" y="14382"/>
                  </a:lnTo>
                  <a:cubicBezTo>
                    <a:pt x="7534" y="14111"/>
                    <a:pt x="7560" y="13841"/>
                    <a:pt x="7610" y="13579"/>
                  </a:cubicBezTo>
                  <a:cubicBezTo>
                    <a:pt x="7654" y="13349"/>
                    <a:pt x="7716" y="13127"/>
                    <a:pt x="7797" y="12917"/>
                  </a:cubicBezTo>
                  <a:lnTo>
                    <a:pt x="8058" y="13067"/>
                  </a:lnTo>
                  <a:cubicBezTo>
                    <a:pt x="7966" y="13186"/>
                    <a:pt x="7900" y="13338"/>
                    <a:pt x="7867" y="13506"/>
                  </a:cubicBezTo>
                  <a:cubicBezTo>
                    <a:pt x="7836" y="13663"/>
                    <a:pt x="7835" y="13828"/>
                    <a:pt x="7865" y="13986"/>
                  </a:cubicBezTo>
                  <a:lnTo>
                    <a:pt x="8478" y="14884"/>
                  </a:lnTo>
                  <a:lnTo>
                    <a:pt x="8773" y="15693"/>
                  </a:lnTo>
                  <a:lnTo>
                    <a:pt x="9143" y="16552"/>
                  </a:lnTo>
                  <a:lnTo>
                    <a:pt x="9352" y="16888"/>
                  </a:lnTo>
                  <a:lnTo>
                    <a:pt x="9201" y="17408"/>
                  </a:lnTo>
                  <a:lnTo>
                    <a:pt x="9596" y="18291"/>
                  </a:lnTo>
                  <a:lnTo>
                    <a:pt x="9849" y="18907"/>
                  </a:lnTo>
                  <a:lnTo>
                    <a:pt x="10171" y="19397"/>
                  </a:lnTo>
                  <a:lnTo>
                    <a:pt x="10553" y="20100"/>
                  </a:lnTo>
                  <a:lnTo>
                    <a:pt x="10729" y="20548"/>
                  </a:lnTo>
                  <a:lnTo>
                    <a:pt x="10457" y="21009"/>
                  </a:lnTo>
                  <a:lnTo>
                    <a:pt x="10797" y="21600"/>
                  </a:lnTo>
                  <a:lnTo>
                    <a:pt x="11278" y="21312"/>
                  </a:lnTo>
                  <a:lnTo>
                    <a:pt x="11703" y="20735"/>
                  </a:lnTo>
                  <a:lnTo>
                    <a:pt x="12005" y="19911"/>
                  </a:lnTo>
                  <a:lnTo>
                    <a:pt x="12601" y="18806"/>
                  </a:lnTo>
                  <a:lnTo>
                    <a:pt x="12791" y="17600"/>
                  </a:lnTo>
                  <a:lnTo>
                    <a:pt x="13068" y="17298"/>
                  </a:lnTo>
                  <a:lnTo>
                    <a:pt x="13552" y="17587"/>
                  </a:lnTo>
                  <a:lnTo>
                    <a:pt x="13834" y="18147"/>
                  </a:lnTo>
                  <a:lnTo>
                    <a:pt x="14471" y="18110"/>
                  </a:lnTo>
                  <a:lnTo>
                    <a:pt x="14972" y="17985"/>
                  </a:lnTo>
                  <a:lnTo>
                    <a:pt x="15503" y="18140"/>
                  </a:lnTo>
                  <a:lnTo>
                    <a:pt x="15990" y="18248"/>
                  </a:lnTo>
                  <a:lnTo>
                    <a:pt x="16147" y="17527"/>
                  </a:lnTo>
                  <a:lnTo>
                    <a:pt x="16063" y="17002"/>
                  </a:lnTo>
                  <a:lnTo>
                    <a:pt x="15511" y="16769"/>
                  </a:lnTo>
                  <a:lnTo>
                    <a:pt x="15223" y="16013"/>
                  </a:lnTo>
                  <a:lnTo>
                    <a:pt x="15429" y="15377"/>
                  </a:lnTo>
                  <a:lnTo>
                    <a:pt x="16164" y="15576"/>
                  </a:lnTo>
                  <a:lnTo>
                    <a:pt x="16656" y="15220"/>
                  </a:lnTo>
                  <a:lnTo>
                    <a:pt x="17143" y="15010"/>
                  </a:lnTo>
                  <a:lnTo>
                    <a:pt x="17481" y="14244"/>
                  </a:lnTo>
                  <a:lnTo>
                    <a:pt x="17684" y="13686"/>
                  </a:lnTo>
                  <a:lnTo>
                    <a:pt x="17655" y="13091"/>
                  </a:lnTo>
                  <a:lnTo>
                    <a:pt x="18222" y="13146"/>
                  </a:lnTo>
                  <a:lnTo>
                    <a:pt x="18754" y="13014"/>
                  </a:lnTo>
                  <a:lnTo>
                    <a:pt x="18696" y="12185"/>
                  </a:lnTo>
                  <a:lnTo>
                    <a:pt x="18563" y="11587"/>
                  </a:lnTo>
                  <a:lnTo>
                    <a:pt x="18671" y="10797"/>
                  </a:lnTo>
                  <a:lnTo>
                    <a:pt x="19210" y="10423"/>
                  </a:lnTo>
                  <a:lnTo>
                    <a:pt x="19488" y="10833"/>
                  </a:lnTo>
                  <a:lnTo>
                    <a:pt x="19575" y="11575"/>
                  </a:lnTo>
                  <a:lnTo>
                    <a:pt x="19761" y="12116"/>
                  </a:lnTo>
                  <a:lnTo>
                    <a:pt x="20277" y="11990"/>
                  </a:lnTo>
                  <a:lnTo>
                    <a:pt x="20642" y="11858"/>
                  </a:lnTo>
                  <a:lnTo>
                    <a:pt x="20435" y="11462"/>
                  </a:lnTo>
                  <a:lnTo>
                    <a:pt x="20154" y="11538"/>
                  </a:lnTo>
                  <a:lnTo>
                    <a:pt x="20053" y="11123"/>
                  </a:lnTo>
                  <a:lnTo>
                    <a:pt x="20506" y="10747"/>
                  </a:lnTo>
                  <a:lnTo>
                    <a:pt x="20827" y="10593"/>
                  </a:lnTo>
                  <a:lnTo>
                    <a:pt x="21134" y="10249"/>
                  </a:lnTo>
                  <a:lnTo>
                    <a:pt x="21421" y="9436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Shape 192">
              <a:extLst>
                <a:ext uri="{FF2B5EF4-FFF2-40B4-BE49-F238E27FC236}">
                  <a16:creationId xmlns:a16="http://schemas.microsoft.com/office/drawing/2014/main" id="{4F5899DB-66D4-7A4F-A252-3626A3B91106}"/>
                </a:ext>
              </a:extLst>
            </p:cNvPr>
            <p:cNvSpPr/>
            <p:nvPr/>
          </p:nvSpPr>
          <p:spPr bwMode="auto">
            <a:xfrm>
              <a:off x="19887508" y="7027863"/>
              <a:ext cx="1193800" cy="101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61"/>
                  </a:moveTo>
                  <a:lnTo>
                    <a:pt x="1046" y="4275"/>
                  </a:lnTo>
                  <a:lnTo>
                    <a:pt x="1734" y="4809"/>
                  </a:lnTo>
                  <a:lnTo>
                    <a:pt x="2159" y="4976"/>
                  </a:lnTo>
                  <a:lnTo>
                    <a:pt x="2706" y="6141"/>
                  </a:lnTo>
                  <a:lnTo>
                    <a:pt x="3411" y="6292"/>
                  </a:lnTo>
                  <a:lnTo>
                    <a:pt x="4508" y="6481"/>
                  </a:lnTo>
                  <a:lnTo>
                    <a:pt x="4981" y="7002"/>
                  </a:lnTo>
                  <a:lnTo>
                    <a:pt x="5224" y="8082"/>
                  </a:lnTo>
                  <a:lnTo>
                    <a:pt x="5870" y="7791"/>
                  </a:lnTo>
                  <a:lnTo>
                    <a:pt x="6732" y="7665"/>
                  </a:lnTo>
                  <a:lnTo>
                    <a:pt x="6845" y="8540"/>
                  </a:lnTo>
                  <a:lnTo>
                    <a:pt x="6407" y="9673"/>
                  </a:lnTo>
                  <a:lnTo>
                    <a:pt x="6096" y="10540"/>
                  </a:lnTo>
                  <a:lnTo>
                    <a:pt x="6473" y="10865"/>
                  </a:lnTo>
                  <a:lnTo>
                    <a:pt x="7004" y="10625"/>
                  </a:lnTo>
                  <a:lnTo>
                    <a:pt x="7450" y="10920"/>
                  </a:lnTo>
                  <a:lnTo>
                    <a:pt x="7352" y="11689"/>
                  </a:lnTo>
                  <a:lnTo>
                    <a:pt x="7668" y="12389"/>
                  </a:lnTo>
                  <a:lnTo>
                    <a:pt x="8567" y="12590"/>
                  </a:lnTo>
                  <a:lnTo>
                    <a:pt x="9158" y="12486"/>
                  </a:lnTo>
                  <a:lnTo>
                    <a:pt x="9411" y="11727"/>
                  </a:lnTo>
                  <a:lnTo>
                    <a:pt x="9955" y="11339"/>
                  </a:lnTo>
                  <a:lnTo>
                    <a:pt x="10515" y="11587"/>
                  </a:lnTo>
                  <a:lnTo>
                    <a:pt x="10916" y="12286"/>
                  </a:lnTo>
                  <a:lnTo>
                    <a:pt x="11114" y="13033"/>
                  </a:lnTo>
                  <a:lnTo>
                    <a:pt x="10787" y="13725"/>
                  </a:lnTo>
                  <a:lnTo>
                    <a:pt x="10113" y="13544"/>
                  </a:lnTo>
                  <a:lnTo>
                    <a:pt x="9664" y="13430"/>
                  </a:lnTo>
                  <a:lnTo>
                    <a:pt x="8899" y="13614"/>
                  </a:lnTo>
                  <a:lnTo>
                    <a:pt x="8582" y="14023"/>
                  </a:lnTo>
                  <a:lnTo>
                    <a:pt x="9144" y="14338"/>
                  </a:lnTo>
                  <a:lnTo>
                    <a:pt x="9316" y="14995"/>
                  </a:lnTo>
                  <a:lnTo>
                    <a:pt x="9018" y="15494"/>
                  </a:lnTo>
                  <a:lnTo>
                    <a:pt x="8642" y="15692"/>
                  </a:lnTo>
                  <a:lnTo>
                    <a:pt x="8274" y="16244"/>
                  </a:lnTo>
                  <a:lnTo>
                    <a:pt x="8492" y="16927"/>
                  </a:lnTo>
                  <a:lnTo>
                    <a:pt x="8698" y="17625"/>
                  </a:lnTo>
                  <a:lnTo>
                    <a:pt x="9168" y="18122"/>
                  </a:lnTo>
                  <a:lnTo>
                    <a:pt x="9780" y="18568"/>
                  </a:lnTo>
                  <a:lnTo>
                    <a:pt x="10031" y="19103"/>
                  </a:lnTo>
                  <a:lnTo>
                    <a:pt x="9850" y="19616"/>
                  </a:lnTo>
                  <a:lnTo>
                    <a:pt x="9804" y="20132"/>
                  </a:lnTo>
                  <a:lnTo>
                    <a:pt x="10314" y="20498"/>
                  </a:lnTo>
                  <a:lnTo>
                    <a:pt x="10768" y="20251"/>
                  </a:lnTo>
                  <a:lnTo>
                    <a:pt x="11237" y="19878"/>
                  </a:lnTo>
                  <a:lnTo>
                    <a:pt x="11732" y="19766"/>
                  </a:lnTo>
                  <a:lnTo>
                    <a:pt x="12234" y="20394"/>
                  </a:lnTo>
                  <a:lnTo>
                    <a:pt x="13015" y="20532"/>
                  </a:lnTo>
                  <a:lnTo>
                    <a:pt x="13740" y="20186"/>
                  </a:lnTo>
                  <a:lnTo>
                    <a:pt x="14419" y="20295"/>
                  </a:lnTo>
                  <a:lnTo>
                    <a:pt x="14815" y="21261"/>
                  </a:lnTo>
                  <a:lnTo>
                    <a:pt x="15782" y="21179"/>
                  </a:lnTo>
                  <a:lnTo>
                    <a:pt x="16502" y="20963"/>
                  </a:lnTo>
                  <a:lnTo>
                    <a:pt x="16949" y="21600"/>
                  </a:lnTo>
                  <a:lnTo>
                    <a:pt x="17458" y="21268"/>
                  </a:lnTo>
                  <a:lnTo>
                    <a:pt x="17911" y="20311"/>
                  </a:lnTo>
                  <a:lnTo>
                    <a:pt x="18672" y="19858"/>
                  </a:lnTo>
                  <a:lnTo>
                    <a:pt x="18714" y="19008"/>
                  </a:lnTo>
                  <a:lnTo>
                    <a:pt x="19150" y="18040"/>
                  </a:lnTo>
                  <a:lnTo>
                    <a:pt x="19477" y="17417"/>
                  </a:lnTo>
                  <a:lnTo>
                    <a:pt x="18746" y="17148"/>
                  </a:lnTo>
                  <a:lnTo>
                    <a:pt x="17854" y="16775"/>
                  </a:lnTo>
                  <a:lnTo>
                    <a:pt x="17679" y="15923"/>
                  </a:lnTo>
                  <a:lnTo>
                    <a:pt x="16927" y="15499"/>
                  </a:lnTo>
                  <a:lnTo>
                    <a:pt x="16119" y="15322"/>
                  </a:lnTo>
                  <a:lnTo>
                    <a:pt x="17799" y="15426"/>
                  </a:lnTo>
                  <a:lnTo>
                    <a:pt x="18250" y="16136"/>
                  </a:lnTo>
                  <a:lnTo>
                    <a:pt x="18933" y="15961"/>
                  </a:lnTo>
                  <a:lnTo>
                    <a:pt x="19844" y="15973"/>
                  </a:lnTo>
                  <a:lnTo>
                    <a:pt x="20628" y="16371"/>
                  </a:lnTo>
                  <a:lnTo>
                    <a:pt x="21355" y="16697"/>
                  </a:lnTo>
                  <a:lnTo>
                    <a:pt x="21600" y="16084"/>
                  </a:lnTo>
                  <a:lnTo>
                    <a:pt x="20790" y="14723"/>
                  </a:lnTo>
                  <a:lnTo>
                    <a:pt x="20048" y="14431"/>
                  </a:lnTo>
                  <a:lnTo>
                    <a:pt x="19300" y="14242"/>
                  </a:lnTo>
                  <a:lnTo>
                    <a:pt x="19118" y="13559"/>
                  </a:lnTo>
                  <a:lnTo>
                    <a:pt x="18931" y="13004"/>
                  </a:lnTo>
                  <a:lnTo>
                    <a:pt x="18117" y="12497"/>
                  </a:lnTo>
                  <a:lnTo>
                    <a:pt x="17465" y="12166"/>
                  </a:lnTo>
                  <a:lnTo>
                    <a:pt x="17395" y="11644"/>
                  </a:lnTo>
                  <a:lnTo>
                    <a:pt x="17023" y="11299"/>
                  </a:lnTo>
                  <a:lnTo>
                    <a:pt x="17131" y="10451"/>
                  </a:lnTo>
                  <a:lnTo>
                    <a:pt x="17020" y="9882"/>
                  </a:lnTo>
                  <a:lnTo>
                    <a:pt x="16565" y="9263"/>
                  </a:lnTo>
                  <a:lnTo>
                    <a:pt x="15926" y="8775"/>
                  </a:lnTo>
                  <a:lnTo>
                    <a:pt x="15853" y="8074"/>
                  </a:lnTo>
                  <a:lnTo>
                    <a:pt x="15626" y="7501"/>
                  </a:lnTo>
                  <a:lnTo>
                    <a:pt x="15201" y="6984"/>
                  </a:lnTo>
                  <a:lnTo>
                    <a:pt x="15221" y="6440"/>
                  </a:lnTo>
                  <a:lnTo>
                    <a:pt x="14952" y="5369"/>
                  </a:lnTo>
                  <a:lnTo>
                    <a:pt x="14355" y="4228"/>
                  </a:lnTo>
                  <a:lnTo>
                    <a:pt x="13646" y="3392"/>
                  </a:lnTo>
                  <a:lnTo>
                    <a:pt x="12912" y="3201"/>
                  </a:lnTo>
                  <a:lnTo>
                    <a:pt x="11840" y="2837"/>
                  </a:lnTo>
                  <a:lnTo>
                    <a:pt x="11311" y="2400"/>
                  </a:lnTo>
                  <a:lnTo>
                    <a:pt x="11040" y="1662"/>
                  </a:lnTo>
                  <a:lnTo>
                    <a:pt x="10496" y="1924"/>
                  </a:lnTo>
                  <a:lnTo>
                    <a:pt x="10164" y="1172"/>
                  </a:lnTo>
                  <a:lnTo>
                    <a:pt x="10279" y="0"/>
                  </a:lnTo>
                  <a:lnTo>
                    <a:pt x="9456" y="219"/>
                  </a:lnTo>
                  <a:lnTo>
                    <a:pt x="8730" y="925"/>
                  </a:lnTo>
                  <a:lnTo>
                    <a:pt x="8529" y="1877"/>
                  </a:lnTo>
                  <a:lnTo>
                    <a:pt x="8138" y="2172"/>
                  </a:lnTo>
                  <a:lnTo>
                    <a:pt x="7672" y="2083"/>
                  </a:lnTo>
                  <a:lnTo>
                    <a:pt x="7268" y="2608"/>
                  </a:lnTo>
                  <a:lnTo>
                    <a:pt x="7368" y="3786"/>
                  </a:lnTo>
                  <a:lnTo>
                    <a:pt x="6955" y="3873"/>
                  </a:lnTo>
                  <a:lnTo>
                    <a:pt x="6581" y="3393"/>
                  </a:lnTo>
                  <a:lnTo>
                    <a:pt x="5960" y="2284"/>
                  </a:lnTo>
                  <a:lnTo>
                    <a:pt x="5388" y="2836"/>
                  </a:lnTo>
                  <a:lnTo>
                    <a:pt x="4558" y="3769"/>
                  </a:lnTo>
                  <a:lnTo>
                    <a:pt x="3964" y="3408"/>
                  </a:lnTo>
                  <a:lnTo>
                    <a:pt x="3358" y="3537"/>
                  </a:lnTo>
                  <a:lnTo>
                    <a:pt x="3075" y="3926"/>
                  </a:lnTo>
                  <a:lnTo>
                    <a:pt x="2460" y="3144"/>
                  </a:lnTo>
                  <a:lnTo>
                    <a:pt x="2254" y="1976"/>
                  </a:lnTo>
                  <a:lnTo>
                    <a:pt x="1290" y="1647"/>
                  </a:lnTo>
                  <a:lnTo>
                    <a:pt x="113" y="2069"/>
                  </a:lnTo>
                  <a:lnTo>
                    <a:pt x="0" y="3461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6" name="Shape 193">
              <a:extLst>
                <a:ext uri="{FF2B5EF4-FFF2-40B4-BE49-F238E27FC236}">
                  <a16:creationId xmlns:a16="http://schemas.microsoft.com/office/drawing/2014/main" id="{E9305EFF-99BD-2648-B4B1-B384FE6BD02C}"/>
                </a:ext>
              </a:extLst>
            </p:cNvPr>
            <p:cNvSpPr/>
            <p:nvPr/>
          </p:nvSpPr>
          <p:spPr bwMode="auto">
            <a:xfrm>
              <a:off x="19601758" y="7180263"/>
              <a:ext cx="1022350" cy="127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533"/>
                  </a:moveTo>
                  <a:lnTo>
                    <a:pt x="5316" y="1694"/>
                  </a:lnTo>
                  <a:lnTo>
                    <a:pt x="6929" y="2001"/>
                  </a:lnTo>
                  <a:lnTo>
                    <a:pt x="6847" y="2358"/>
                  </a:lnTo>
                  <a:lnTo>
                    <a:pt x="7200" y="2857"/>
                  </a:lnTo>
                  <a:lnTo>
                    <a:pt x="6984" y="3174"/>
                  </a:lnTo>
                  <a:lnTo>
                    <a:pt x="5914" y="3694"/>
                  </a:lnTo>
                  <a:lnTo>
                    <a:pt x="5392" y="3802"/>
                  </a:lnTo>
                  <a:lnTo>
                    <a:pt x="5091" y="3488"/>
                  </a:lnTo>
                  <a:lnTo>
                    <a:pt x="4987" y="2950"/>
                  </a:lnTo>
                  <a:lnTo>
                    <a:pt x="3471" y="2418"/>
                  </a:lnTo>
                  <a:lnTo>
                    <a:pt x="2716" y="2917"/>
                  </a:lnTo>
                  <a:lnTo>
                    <a:pt x="2690" y="3855"/>
                  </a:lnTo>
                  <a:lnTo>
                    <a:pt x="2887" y="4443"/>
                  </a:lnTo>
                  <a:lnTo>
                    <a:pt x="2737" y="4824"/>
                  </a:lnTo>
                  <a:lnTo>
                    <a:pt x="2188" y="4901"/>
                  </a:lnTo>
                  <a:lnTo>
                    <a:pt x="1876" y="5615"/>
                  </a:lnTo>
                  <a:lnTo>
                    <a:pt x="1900" y="6167"/>
                  </a:lnTo>
                  <a:lnTo>
                    <a:pt x="1616" y="6728"/>
                  </a:lnTo>
                  <a:lnTo>
                    <a:pt x="203" y="6722"/>
                  </a:lnTo>
                  <a:lnTo>
                    <a:pt x="0" y="7551"/>
                  </a:lnTo>
                  <a:lnTo>
                    <a:pt x="745" y="7814"/>
                  </a:lnTo>
                  <a:lnTo>
                    <a:pt x="1458" y="8390"/>
                  </a:lnTo>
                  <a:lnTo>
                    <a:pt x="1366" y="9088"/>
                  </a:lnTo>
                  <a:lnTo>
                    <a:pt x="2279" y="9213"/>
                  </a:lnTo>
                  <a:lnTo>
                    <a:pt x="3372" y="10135"/>
                  </a:lnTo>
                  <a:lnTo>
                    <a:pt x="3885" y="9629"/>
                  </a:lnTo>
                  <a:lnTo>
                    <a:pt x="4541" y="9315"/>
                  </a:lnTo>
                  <a:lnTo>
                    <a:pt x="4808" y="9730"/>
                  </a:lnTo>
                  <a:lnTo>
                    <a:pt x="4716" y="10707"/>
                  </a:lnTo>
                  <a:lnTo>
                    <a:pt x="5030" y="11610"/>
                  </a:lnTo>
                  <a:lnTo>
                    <a:pt x="4703" y="11916"/>
                  </a:lnTo>
                  <a:lnTo>
                    <a:pt x="3988" y="11882"/>
                  </a:lnTo>
                  <a:lnTo>
                    <a:pt x="2853" y="12729"/>
                  </a:lnTo>
                  <a:lnTo>
                    <a:pt x="2825" y="14145"/>
                  </a:lnTo>
                  <a:lnTo>
                    <a:pt x="3511" y="15141"/>
                  </a:lnTo>
                  <a:lnTo>
                    <a:pt x="4556" y="15028"/>
                  </a:lnTo>
                  <a:lnTo>
                    <a:pt x="5722" y="15358"/>
                  </a:lnTo>
                  <a:lnTo>
                    <a:pt x="5304" y="15827"/>
                  </a:lnTo>
                  <a:lnTo>
                    <a:pt x="4361" y="16481"/>
                  </a:lnTo>
                  <a:lnTo>
                    <a:pt x="4752" y="17269"/>
                  </a:lnTo>
                  <a:lnTo>
                    <a:pt x="5597" y="17874"/>
                  </a:lnTo>
                  <a:lnTo>
                    <a:pt x="5174" y="18579"/>
                  </a:lnTo>
                  <a:lnTo>
                    <a:pt x="5951" y="18679"/>
                  </a:lnTo>
                  <a:lnTo>
                    <a:pt x="6276" y="19071"/>
                  </a:lnTo>
                  <a:lnTo>
                    <a:pt x="6508" y="20111"/>
                  </a:lnTo>
                  <a:lnTo>
                    <a:pt x="7201" y="20187"/>
                  </a:lnTo>
                  <a:lnTo>
                    <a:pt x="8044" y="19798"/>
                  </a:lnTo>
                  <a:lnTo>
                    <a:pt x="8512" y="18952"/>
                  </a:lnTo>
                  <a:lnTo>
                    <a:pt x="9476" y="19275"/>
                  </a:lnTo>
                  <a:lnTo>
                    <a:pt x="9965" y="19708"/>
                  </a:lnTo>
                  <a:lnTo>
                    <a:pt x="9322" y="20195"/>
                  </a:lnTo>
                  <a:lnTo>
                    <a:pt x="8829" y="20567"/>
                  </a:lnTo>
                  <a:lnTo>
                    <a:pt x="9138" y="20993"/>
                  </a:lnTo>
                  <a:lnTo>
                    <a:pt x="9944" y="20993"/>
                  </a:lnTo>
                  <a:lnTo>
                    <a:pt x="10732" y="20437"/>
                  </a:lnTo>
                  <a:lnTo>
                    <a:pt x="10924" y="19632"/>
                  </a:lnTo>
                  <a:lnTo>
                    <a:pt x="11480" y="19248"/>
                  </a:lnTo>
                  <a:lnTo>
                    <a:pt x="11740" y="19772"/>
                  </a:lnTo>
                  <a:lnTo>
                    <a:pt x="12433" y="19959"/>
                  </a:lnTo>
                  <a:lnTo>
                    <a:pt x="12678" y="20518"/>
                  </a:lnTo>
                  <a:lnTo>
                    <a:pt x="13565" y="20788"/>
                  </a:lnTo>
                  <a:lnTo>
                    <a:pt x="14251" y="20859"/>
                  </a:lnTo>
                  <a:lnTo>
                    <a:pt x="14941" y="20893"/>
                  </a:lnTo>
                  <a:lnTo>
                    <a:pt x="15569" y="20945"/>
                  </a:lnTo>
                  <a:lnTo>
                    <a:pt x="15896" y="21600"/>
                  </a:lnTo>
                  <a:lnTo>
                    <a:pt x="17316" y="20741"/>
                  </a:lnTo>
                  <a:lnTo>
                    <a:pt x="18284" y="19965"/>
                  </a:lnTo>
                  <a:lnTo>
                    <a:pt x="18821" y="19219"/>
                  </a:lnTo>
                  <a:lnTo>
                    <a:pt x="18776" y="18112"/>
                  </a:lnTo>
                  <a:lnTo>
                    <a:pt x="18684" y="17364"/>
                  </a:lnTo>
                  <a:lnTo>
                    <a:pt x="19227" y="17200"/>
                  </a:lnTo>
                  <a:lnTo>
                    <a:pt x="20183" y="17394"/>
                  </a:lnTo>
                  <a:lnTo>
                    <a:pt x="20758" y="17061"/>
                  </a:lnTo>
                  <a:lnTo>
                    <a:pt x="20521" y="16412"/>
                  </a:lnTo>
                  <a:lnTo>
                    <a:pt x="20106" y="15960"/>
                  </a:lnTo>
                  <a:lnTo>
                    <a:pt x="20852" y="15390"/>
                  </a:lnTo>
                  <a:lnTo>
                    <a:pt x="21532" y="14729"/>
                  </a:lnTo>
                  <a:lnTo>
                    <a:pt x="21600" y="14048"/>
                  </a:lnTo>
                  <a:lnTo>
                    <a:pt x="21561" y="13508"/>
                  </a:lnTo>
                  <a:lnTo>
                    <a:pt x="20544" y="13384"/>
                  </a:lnTo>
                  <a:lnTo>
                    <a:pt x="19957" y="12900"/>
                  </a:lnTo>
                  <a:lnTo>
                    <a:pt x="19090" y="13035"/>
                  </a:lnTo>
                  <a:lnTo>
                    <a:pt x="18263" y="13492"/>
                  </a:lnTo>
                  <a:lnTo>
                    <a:pt x="17859" y="13258"/>
                  </a:lnTo>
                  <a:lnTo>
                    <a:pt x="18132" y="12513"/>
                  </a:lnTo>
                  <a:lnTo>
                    <a:pt x="17801" y="11999"/>
                  </a:lnTo>
                  <a:lnTo>
                    <a:pt x="16458" y="11555"/>
                  </a:lnTo>
                  <a:lnTo>
                    <a:pt x="16122" y="10371"/>
                  </a:lnTo>
                  <a:lnTo>
                    <a:pt x="16876" y="9867"/>
                  </a:lnTo>
                  <a:lnTo>
                    <a:pt x="17278" y="9283"/>
                  </a:lnTo>
                  <a:lnTo>
                    <a:pt x="16507" y="8478"/>
                  </a:lnTo>
                  <a:lnTo>
                    <a:pt x="17265" y="8355"/>
                  </a:lnTo>
                  <a:lnTo>
                    <a:pt x="18867" y="8650"/>
                  </a:lnTo>
                  <a:lnTo>
                    <a:pt x="19385" y="7749"/>
                  </a:lnTo>
                  <a:lnTo>
                    <a:pt x="18701" y="6478"/>
                  </a:lnTo>
                  <a:lnTo>
                    <a:pt x="17863" y="6191"/>
                  </a:lnTo>
                  <a:lnTo>
                    <a:pt x="17000" y="6455"/>
                  </a:lnTo>
                  <a:lnTo>
                    <a:pt x="16565" y="7090"/>
                  </a:lnTo>
                  <a:lnTo>
                    <a:pt x="15471" y="7129"/>
                  </a:lnTo>
                  <a:lnTo>
                    <a:pt x="14968" y="6716"/>
                  </a:lnTo>
                  <a:lnTo>
                    <a:pt x="15095" y="5979"/>
                  </a:lnTo>
                  <a:lnTo>
                    <a:pt x="14264" y="5549"/>
                  </a:lnTo>
                  <a:lnTo>
                    <a:pt x="13719" y="5868"/>
                  </a:lnTo>
                  <a:lnTo>
                    <a:pt x="13915" y="5171"/>
                  </a:lnTo>
                  <a:lnTo>
                    <a:pt x="14353" y="4309"/>
                  </a:lnTo>
                  <a:lnTo>
                    <a:pt x="14288" y="3107"/>
                  </a:lnTo>
                  <a:lnTo>
                    <a:pt x="12837" y="3285"/>
                  </a:lnTo>
                  <a:lnTo>
                    <a:pt x="12337" y="3500"/>
                  </a:lnTo>
                  <a:lnTo>
                    <a:pt x="12226" y="2868"/>
                  </a:lnTo>
                  <a:lnTo>
                    <a:pt x="11528" y="2301"/>
                  </a:lnTo>
                  <a:lnTo>
                    <a:pt x="9402" y="2014"/>
                  </a:lnTo>
                  <a:lnTo>
                    <a:pt x="8678" y="1183"/>
                  </a:lnTo>
                  <a:lnTo>
                    <a:pt x="8028" y="911"/>
                  </a:lnTo>
                  <a:lnTo>
                    <a:pt x="6174" y="0"/>
                  </a:lnTo>
                  <a:lnTo>
                    <a:pt x="5327" y="533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Shape 194">
              <a:extLst>
                <a:ext uri="{FF2B5EF4-FFF2-40B4-BE49-F238E27FC236}">
                  <a16:creationId xmlns:a16="http://schemas.microsoft.com/office/drawing/2014/main" id="{54FD66C5-EC03-8940-858E-9443B87ABD82}"/>
                </a:ext>
              </a:extLst>
            </p:cNvPr>
            <p:cNvSpPr/>
            <p:nvPr/>
          </p:nvSpPr>
          <p:spPr bwMode="auto">
            <a:xfrm>
              <a:off x="20922558" y="7786688"/>
              <a:ext cx="184150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9" y="1869"/>
                  </a:moveTo>
                  <a:lnTo>
                    <a:pt x="2003" y="0"/>
                  </a:lnTo>
                  <a:lnTo>
                    <a:pt x="0" y="4611"/>
                  </a:lnTo>
                  <a:lnTo>
                    <a:pt x="7236" y="12866"/>
                  </a:lnTo>
                  <a:lnTo>
                    <a:pt x="15277" y="21600"/>
                  </a:lnTo>
                  <a:lnTo>
                    <a:pt x="21600" y="19036"/>
                  </a:lnTo>
                  <a:lnTo>
                    <a:pt x="19645" y="12344"/>
                  </a:lnTo>
                  <a:lnTo>
                    <a:pt x="12403" y="7980"/>
                  </a:lnTo>
                  <a:lnTo>
                    <a:pt x="7229" y="186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8" name="Shape 195">
              <a:extLst>
                <a:ext uri="{FF2B5EF4-FFF2-40B4-BE49-F238E27FC236}">
                  <a16:creationId xmlns:a16="http://schemas.microsoft.com/office/drawing/2014/main" id="{100EAD66-F332-D944-B4D1-BF4C408D51FA}"/>
                </a:ext>
              </a:extLst>
            </p:cNvPr>
            <p:cNvSpPr/>
            <p:nvPr/>
          </p:nvSpPr>
          <p:spPr bwMode="auto">
            <a:xfrm>
              <a:off x="20890808" y="7840663"/>
              <a:ext cx="204787" cy="22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3" y="0"/>
                  </a:moveTo>
                  <a:lnTo>
                    <a:pt x="9194" y="1495"/>
                  </a:lnTo>
                  <a:lnTo>
                    <a:pt x="14480" y="5161"/>
                  </a:lnTo>
                  <a:lnTo>
                    <a:pt x="19733" y="9406"/>
                  </a:lnTo>
                  <a:lnTo>
                    <a:pt x="21600" y="12912"/>
                  </a:lnTo>
                  <a:lnTo>
                    <a:pt x="21506" y="15578"/>
                  </a:lnTo>
                  <a:lnTo>
                    <a:pt x="16985" y="16819"/>
                  </a:lnTo>
                  <a:lnTo>
                    <a:pt x="12257" y="19980"/>
                  </a:lnTo>
                  <a:lnTo>
                    <a:pt x="9978" y="21600"/>
                  </a:lnTo>
                  <a:lnTo>
                    <a:pt x="7050" y="20020"/>
                  </a:lnTo>
                  <a:lnTo>
                    <a:pt x="3683" y="18274"/>
                  </a:lnTo>
                  <a:lnTo>
                    <a:pt x="2402" y="14886"/>
                  </a:lnTo>
                  <a:lnTo>
                    <a:pt x="0" y="13124"/>
                  </a:lnTo>
                  <a:lnTo>
                    <a:pt x="2361" y="10798"/>
                  </a:lnTo>
                  <a:lnTo>
                    <a:pt x="2642" y="7040"/>
                  </a:lnTo>
                  <a:lnTo>
                    <a:pt x="617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Shape 196">
              <a:extLst>
                <a:ext uri="{FF2B5EF4-FFF2-40B4-BE49-F238E27FC236}">
                  <a16:creationId xmlns:a16="http://schemas.microsoft.com/office/drawing/2014/main" id="{CF1A6451-6701-484C-B153-A81C473BAE0E}"/>
                </a:ext>
              </a:extLst>
            </p:cNvPr>
            <p:cNvSpPr/>
            <p:nvPr/>
          </p:nvSpPr>
          <p:spPr bwMode="auto">
            <a:xfrm>
              <a:off x="20325658" y="7959725"/>
              <a:ext cx="923925" cy="98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87" y="330"/>
                  </a:moveTo>
                  <a:lnTo>
                    <a:pt x="7614" y="0"/>
                  </a:lnTo>
                  <a:lnTo>
                    <a:pt x="8631" y="230"/>
                  </a:lnTo>
                  <a:lnTo>
                    <a:pt x="9091" y="1348"/>
                  </a:lnTo>
                  <a:lnTo>
                    <a:pt x="10394" y="1091"/>
                  </a:lnTo>
                  <a:lnTo>
                    <a:pt x="11142" y="810"/>
                  </a:lnTo>
                  <a:lnTo>
                    <a:pt x="11790" y="1621"/>
                  </a:lnTo>
                  <a:lnTo>
                    <a:pt x="12564" y="365"/>
                  </a:lnTo>
                  <a:lnTo>
                    <a:pt x="13133" y="97"/>
                  </a:lnTo>
                  <a:lnTo>
                    <a:pt x="13937" y="567"/>
                  </a:lnTo>
                  <a:lnTo>
                    <a:pt x="14237" y="1441"/>
                  </a:lnTo>
                  <a:lnTo>
                    <a:pt x="15542" y="2052"/>
                  </a:lnTo>
                  <a:lnTo>
                    <a:pt x="14897" y="2681"/>
                  </a:lnTo>
                  <a:lnTo>
                    <a:pt x="14079" y="3132"/>
                  </a:lnTo>
                  <a:lnTo>
                    <a:pt x="13730" y="3811"/>
                  </a:lnTo>
                  <a:lnTo>
                    <a:pt x="13100" y="4159"/>
                  </a:lnTo>
                  <a:lnTo>
                    <a:pt x="12115" y="4168"/>
                  </a:lnTo>
                  <a:lnTo>
                    <a:pt x="11288" y="4407"/>
                  </a:lnTo>
                  <a:lnTo>
                    <a:pt x="10616" y="5006"/>
                  </a:lnTo>
                  <a:lnTo>
                    <a:pt x="10169" y="5198"/>
                  </a:lnTo>
                  <a:lnTo>
                    <a:pt x="11649" y="4839"/>
                  </a:lnTo>
                  <a:lnTo>
                    <a:pt x="12514" y="4942"/>
                  </a:lnTo>
                  <a:lnTo>
                    <a:pt x="13651" y="5193"/>
                  </a:lnTo>
                  <a:lnTo>
                    <a:pt x="14166" y="4659"/>
                  </a:lnTo>
                  <a:lnTo>
                    <a:pt x="15097" y="4115"/>
                  </a:lnTo>
                  <a:lnTo>
                    <a:pt x="15984" y="4362"/>
                  </a:lnTo>
                  <a:lnTo>
                    <a:pt x="16986" y="4819"/>
                  </a:lnTo>
                  <a:lnTo>
                    <a:pt x="17701" y="5499"/>
                  </a:lnTo>
                  <a:lnTo>
                    <a:pt x="18720" y="5799"/>
                  </a:lnTo>
                  <a:lnTo>
                    <a:pt x="19401" y="5850"/>
                  </a:lnTo>
                  <a:lnTo>
                    <a:pt x="20237" y="5806"/>
                  </a:lnTo>
                  <a:lnTo>
                    <a:pt x="20052" y="6442"/>
                  </a:lnTo>
                  <a:lnTo>
                    <a:pt x="19357" y="6799"/>
                  </a:lnTo>
                  <a:lnTo>
                    <a:pt x="20226" y="7064"/>
                  </a:lnTo>
                  <a:lnTo>
                    <a:pt x="20715" y="6343"/>
                  </a:lnTo>
                  <a:lnTo>
                    <a:pt x="20449" y="5396"/>
                  </a:lnTo>
                  <a:lnTo>
                    <a:pt x="19430" y="4989"/>
                  </a:lnTo>
                  <a:lnTo>
                    <a:pt x="19274" y="4440"/>
                  </a:lnTo>
                  <a:lnTo>
                    <a:pt x="20498" y="4655"/>
                  </a:lnTo>
                  <a:lnTo>
                    <a:pt x="20964" y="4956"/>
                  </a:lnTo>
                  <a:lnTo>
                    <a:pt x="21600" y="5508"/>
                  </a:lnTo>
                  <a:lnTo>
                    <a:pt x="21213" y="6584"/>
                  </a:lnTo>
                  <a:lnTo>
                    <a:pt x="20814" y="7331"/>
                  </a:lnTo>
                  <a:lnTo>
                    <a:pt x="19064" y="7599"/>
                  </a:lnTo>
                  <a:lnTo>
                    <a:pt x="18327" y="7358"/>
                  </a:lnTo>
                  <a:lnTo>
                    <a:pt x="17797" y="7628"/>
                  </a:lnTo>
                  <a:lnTo>
                    <a:pt x="17026" y="8123"/>
                  </a:lnTo>
                  <a:lnTo>
                    <a:pt x="16965" y="8641"/>
                  </a:lnTo>
                  <a:lnTo>
                    <a:pt x="18164" y="8530"/>
                  </a:lnTo>
                  <a:lnTo>
                    <a:pt x="18233" y="8151"/>
                  </a:lnTo>
                  <a:lnTo>
                    <a:pt x="18836" y="8158"/>
                  </a:lnTo>
                  <a:lnTo>
                    <a:pt x="19349" y="8112"/>
                  </a:lnTo>
                  <a:lnTo>
                    <a:pt x="19582" y="9017"/>
                  </a:lnTo>
                  <a:lnTo>
                    <a:pt x="19881" y="9489"/>
                  </a:lnTo>
                  <a:cubicBezTo>
                    <a:pt x="20326" y="9764"/>
                    <a:pt x="20258" y="10392"/>
                    <a:pt x="19763" y="10577"/>
                  </a:cubicBezTo>
                  <a:cubicBezTo>
                    <a:pt x="19481" y="10683"/>
                    <a:pt x="19159" y="10572"/>
                    <a:pt x="19019" y="10320"/>
                  </a:cubicBezTo>
                  <a:lnTo>
                    <a:pt x="18196" y="9896"/>
                  </a:lnTo>
                  <a:lnTo>
                    <a:pt x="17641" y="9807"/>
                  </a:lnTo>
                  <a:lnTo>
                    <a:pt x="17741" y="10540"/>
                  </a:lnTo>
                  <a:lnTo>
                    <a:pt x="18495" y="10960"/>
                  </a:lnTo>
                  <a:lnTo>
                    <a:pt x="18106" y="11603"/>
                  </a:lnTo>
                  <a:lnTo>
                    <a:pt x="18599" y="12265"/>
                  </a:lnTo>
                  <a:lnTo>
                    <a:pt x="18171" y="12677"/>
                  </a:lnTo>
                  <a:lnTo>
                    <a:pt x="17248" y="12338"/>
                  </a:lnTo>
                  <a:lnTo>
                    <a:pt x="16386" y="12628"/>
                  </a:lnTo>
                  <a:lnTo>
                    <a:pt x="17319" y="13192"/>
                  </a:lnTo>
                  <a:lnTo>
                    <a:pt x="18246" y="13477"/>
                  </a:lnTo>
                  <a:lnTo>
                    <a:pt x="18611" y="13994"/>
                  </a:lnTo>
                  <a:lnTo>
                    <a:pt x="18709" y="14696"/>
                  </a:lnTo>
                  <a:lnTo>
                    <a:pt x="17815" y="14707"/>
                  </a:lnTo>
                  <a:lnTo>
                    <a:pt x="17541" y="15215"/>
                  </a:lnTo>
                  <a:lnTo>
                    <a:pt x="17202" y="15881"/>
                  </a:lnTo>
                  <a:lnTo>
                    <a:pt x="16774" y="16368"/>
                  </a:lnTo>
                  <a:lnTo>
                    <a:pt x="16442" y="15561"/>
                  </a:lnTo>
                  <a:lnTo>
                    <a:pt x="16776" y="14943"/>
                  </a:lnTo>
                  <a:lnTo>
                    <a:pt x="16298" y="14600"/>
                  </a:lnTo>
                  <a:lnTo>
                    <a:pt x="15837" y="15536"/>
                  </a:lnTo>
                  <a:lnTo>
                    <a:pt x="15862" y="16268"/>
                  </a:lnTo>
                  <a:lnTo>
                    <a:pt x="15529" y="17007"/>
                  </a:lnTo>
                  <a:lnTo>
                    <a:pt x="14787" y="16796"/>
                  </a:lnTo>
                  <a:lnTo>
                    <a:pt x="14193" y="16330"/>
                  </a:lnTo>
                  <a:lnTo>
                    <a:pt x="13520" y="16798"/>
                  </a:lnTo>
                  <a:lnTo>
                    <a:pt x="14293" y="17345"/>
                  </a:lnTo>
                  <a:lnTo>
                    <a:pt x="14854" y="17535"/>
                  </a:lnTo>
                  <a:lnTo>
                    <a:pt x="15205" y="18014"/>
                  </a:lnTo>
                  <a:lnTo>
                    <a:pt x="14636" y="18498"/>
                  </a:lnTo>
                  <a:lnTo>
                    <a:pt x="14380" y="18997"/>
                  </a:lnTo>
                  <a:lnTo>
                    <a:pt x="14291" y="19670"/>
                  </a:lnTo>
                  <a:lnTo>
                    <a:pt x="14613" y="20164"/>
                  </a:lnTo>
                  <a:lnTo>
                    <a:pt x="14515" y="20721"/>
                  </a:lnTo>
                  <a:lnTo>
                    <a:pt x="13746" y="21092"/>
                  </a:lnTo>
                  <a:lnTo>
                    <a:pt x="13216" y="21364"/>
                  </a:lnTo>
                  <a:lnTo>
                    <a:pt x="12403" y="21177"/>
                  </a:lnTo>
                  <a:lnTo>
                    <a:pt x="11795" y="21600"/>
                  </a:lnTo>
                  <a:lnTo>
                    <a:pt x="13162" y="20762"/>
                  </a:lnTo>
                  <a:lnTo>
                    <a:pt x="12034" y="20449"/>
                  </a:lnTo>
                  <a:lnTo>
                    <a:pt x="11319" y="20648"/>
                  </a:lnTo>
                  <a:lnTo>
                    <a:pt x="10431" y="21062"/>
                  </a:lnTo>
                  <a:lnTo>
                    <a:pt x="9594" y="20676"/>
                  </a:lnTo>
                  <a:lnTo>
                    <a:pt x="9199" y="19754"/>
                  </a:lnTo>
                  <a:lnTo>
                    <a:pt x="8621" y="19296"/>
                  </a:lnTo>
                  <a:lnTo>
                    <a:pt x="7981" y="19914"/>
                  </a:lnTo>
                  <a:lnTo>
                    <a:pt x="7632" y="20349"/>
                  </a:lnTo>
                  <a:lnTo>
                    <a:pt x="6973" y="20655"/>
                  </a:lnTo>
                  <a:lnTo>
                    <a:pt x="6208" y="20348"/>
                  </a:lnTo>
                  <a:lnTo>
                    <a:pt x="5448" y="20716"/>
                  </a:lnTo>
                  <a:lnTo>
                    <a:pt x="4954" y="20246"/>
                  </a:lnTo>
                  <a:lnTo>
                    <a:pt x="4920" y="19394"/>
                  </a:lnTo>
                  <a:lnTo>
                    <a:pt x="4496" y="18602"/>
                  </a:lnTo>
                  <a:lnTo>
                    <a:pt x="4031" y="18110"/>
                  </a:lnTo>
                  <a:lnTo>
                    <a:pt x="4412" y="17448"/>
                  </a:lnTo>
                  <a:lnTo>
                    <a:pt x="4227" y="16768"/>
                  </a:lnTo>
                  <a:lnTo>
                    <a:pt x="3772" y="16506"/>
                  </a:lnTo>
                  <a:lnTo>
                    <a:pt x="3069" y="16688"/>
                  </a:lnTo>
                  <a:lnTo>
                    <a:pt x="2683" y="16407"/>
                  </a:lnTo>
                  <a:lnTo>
                    <a:pt x="2550" y="15301"/>
                  </a:lnTo>
                  <a:lnTo>
                    <a:pt x="2232" y="14324"/>
                  </a:lnTo>
                  <a:lnTo>
                    <a:pt x="1550" y="13622"/>
                  </a:lnTo>
                  <a:lnTo>
                    <a:pt x="913" y="13099"/>
                  </a:lnTo>
                  <a:lnTo>
                    <a:pt x="238" y="12605"/>
                  </a:lnTo>
                  <a:lnTo>
                    <a:pt x="0" y="11966"/>
                  </a:lnTo>
                  <a:lnTo>
                    <a:pt x="265" y="11222"/>
                  </a:lnTo>
                  <a:lnTo>
                    <a:pt x="589" y="10792"/>
                  </a:lnTo>
                  <a:lnTo>
                    <a:pt x="1048" y="10397"/>
                  </a:lnTo>
                  <a:lnTo>
                    <a:pt x="1582" y="9780"/>
                  </a:lnTo>
                  <a:lnTo>
                    <a:pt x="2139" y="9426"/>
                  </a:lnTo>
                  <a:lnTo>
                    <a:pt x="2944" y="8715"/>
                  </a:lnTo>
                  <a:lnTo>
                    <a:pt x="3438" y="8053"/>
                  </a:lnTo>
                  <a:lnTo>
                    <a:pt x="3598" y="7539"/>
                  </a:lnTo>
                  <a:lnTo>
                    <a:pt x="3509" y="4990"/>
                  </a:lnTo>
                  <a:lnTo>
                    <a:pt x="4324" y="4782"/>
                  </a:lnTo>
                  <a:lnTo>
                    <a:pt x="5354" y="5043"/>
                  </a:lnTo>
                  <a:lnTo>
                    <a:pt x="5787" y="4737"/>
                  </a:lnTo>
                  <a:lnTo>
                    <a:pt x="5030" y="3502"/>
                  </a:lnTo>
                  <a:lnTo>
                    <a:pt x="6337" y="2242"/>
                  </a:lnTo>
                  <a:lnTo>
                    <a:pt x="6787" y="33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0" name="Shape 197">
              <a:extLst>
                <a:ext uri="{FF2B5EF4-FFF2-40B4-BE49-F238E27FC236}">
                  <a16:creationId xmlns:a16="http://schemas.microsoft.com/office/drawing/2014/main" id="{3966D65A-D180-2749-B7DD-26A53B52F24E}"/>
                </a:ext>
              </a:extLst>
            </p:cNvPr>
            <p:cNvSpPr/>
            <p:nvPr/>
          </p:nvSpPr>
          <p:spPr bwMode="auto">
            <a:xfrm>
              <a:off x="15794933" y="8423275"/>
              <a:ext cx="1944687" cy="204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09" y="0"/>
                  </a:moveTo>
                  <a:lnTo>
                    <a:pt x="5135" y="405"/>
                  </a:lnTo>
                  <a:lnTo>
                    <a:pt x="5158" y="888"/>
                  </a:lnTo>
                  <a:lnTo>
                    <a:pt x="4934" y="1028"/>
                  </a:lnTo>
                  <a:lnTo>
                    <a:pt x="4800" y="583"/>
                  </a:lnTo>
                  <a:lnTo>
                    <a:pt x="4299" y="777"/>
                  </a:lnTo>
                  <a:lnTo>
                    <a:pt x="4212" y="1591"/>
                  </a:lnTo>
                  <a:lnTo>
                    <a:pt x="4307" y="2549"/>
                  </a:lnTo>
                  <a:lnTo>
                    <a:pt x="3869" y="2659"/>
                  </a:lnTo>
                  <a:lnTo>
                    <a:pt x="3841" y="2386"/>
                  </a:lnTo>
                  <a:lnTo>
                    <a:pt x="3257" y="1887"/>
                  </a:lnTo>
                  <a:lnTo>
                    <a:pt x="3154" y="2317"/>
                  </a:lnTo>
                  <a:lnTo>
                    <a:pt x="2874" y="2374"/>
                  </a:lnTo>
                  <a:lnTo>
                    <a:pt x="2881" y="3042"/>
                  </a:lnTo>
                  <a:lnTo>
                    <a:pt x="2975" y="3760"/>
                  </a:lnTo>
                  <a:lnTo>
                    <a:pt x="3157" y="4291"/>
                  </a:lnTo>
                  <a:lnTo>
                    <a:pt x="3509" y="4212"/>
                  </a:lnTo>
                  <a:lnTo>
                    <a:pt x="3870" y="4253"/>
                  </a:lnTo>
                  <a:lnTo>
                    <a:pt x="4036" y="4619"/>
                  </a:lnTo>
                  <a:lnTo>
                    <a:pt x="4106" y="5063"/>
                  </a:lnTo>
                  <a:lnTo>
                    <a:pt x="3873" y="5191"/>
                  </a:lnTo>
                  <a:lnTo>
                    <a:pt x="3902" y="5546"/>
                  </a:lnTo>
                  <a:lnTo>
                    <a:pt x="4001" y="6084"/>
                  </a:lnTo>
                  <a:lnTo>
                    <a:pt x="3928" y="6794"/>
                  </a:lnTo>
                  <a:lnTo>
                    <a:pt x="3786" y="7429"/>
                  </a:lnTo>
                  <a:lnTo>
                    <a:pt x="3676" y="7785"/>
                  </a:lnTo>
                  <a:lnTo>
                    <a:pt x="3708" y="8099"/>
                  </a:lnTo>
                  <a:lnTo>
                    <a:pt x="3342" y="8034"/>
                  </a:lnTo>
                  <a:lnTo>
                    <a:pt x="3345" y="8367"/>
                  </a:lnTo>
                  <a:lnTo>
                    <a:pt x="3635" y="8645"/>
                  </a:lnTo>
                  <a:lnTo>
                    <a:pt x="3524" y="8956"/>
                  </a:lnTo>
                  <a:lnTo>
                    <a:pt x="3189" y="8704"/>
                  </a:lnTo>
                  <a:lnTo>
                    <a:pt x="2940" y="8755"/>
                  </a:lnTo>
                  <a:lnTo>
                    <a:pt x="2990" y="9122"/>
                  </a:lnTo>
                  <a:lnTo>
                    <a:pt x="2761" y="9340"/>
                  </a:lnTo>
                  <a:lnTo>
                    <a:pt x="2344" y="9308"/>
                  </a:lnTo>
                  <a:lnTo>
                    <a:pt x="2093" y="9346"/>
                  </a:lnTo>
                  <a:lnTo>
                    <a:pt x="1972" y="9601"/>
                  </a:lnTo>
                  <a:lnTo>
                    <a:pt x="1940" y="9875"/>
                  </a:lnTo>
                  <a:lnTo>
                    <a:pt x="1699" y="10161"/>
                  </a:lnTo>
                  <a:lnTo>
                    <a:pt x="1396" y="9992"/>
                  </a:lnTo>
                  <a:lnTo>
                    <a:pt x="1137" y="10120"/>
                  </a:lnTo>
                  <a:lnTo>
                    <a:pt x="922" y="10512"/>
                  </a:lnTo>
                  <a:lnTo>
                    <a:pt x="1055" y="10881"/>
                  </a:lnTo>
                  <a:lnTo>
                    <a:pt x="720" y="11069"/>
                  </a:lnTo>
                  <a:lnTo>
                    <a:pt x="537" y="11276"/>
                  </a:lnTo>
                  <a:lnTo>
                    <a:pt x="254" y="11879"/>
                  </a:lnTo>
                  <a:lnTo>
                    <a:pt x="378" y="12146"/>
                  </a:lnTo>
                  <a:lnTo>
                    <a:pt x="652" y="12129"/>
                  </a:lnTo>
                  <a:lnTo>
                    <a:pt x="719" y="12403"/>
                  </a:lnTo>
                  <a:lnTo>
                    <a:pt x="639" y="12925"/>
                  </a:lnTo>
                  <a:lnTo>
                    <a:pt x="311" y="13125"/>
                  </a:lnTo>
                  <a:lnTo>
                    <a:pt x="0" y="13323"/>
                  </a:lnTo>
                  <a:lnTo>
                    <a:pt x="270" y="13629"/>
                  </a:lnTo>
                  <a:lnTo>
                    <a:pt x="631" y="13444"/>
                  </a:lnTo>
                  <a:lnTo>
                    <a:pt x="1157" y="13179"/>
                  </a:lnTo>
                  <a:lnTo>
                    <a:pt x="1812" y="13140"/>
                  </a:lnTo>
                  <a:lnTo>
                    <a:pt x="2384" y="13099"/>
                  </a:lnTo>
                  <a:lnTo>
                    <a:pt x="3040" y="13061"/>
                  </a:lnTo>
                  <a:lnTo>
                    <a:pt x="3518" y="13158"/>
                  </a:lnTo>
                  <a:lnTo>
                    <a:pt x="3227" y="13528"/>
                  </a:lnTo>
                  <a:lnTo>
                    <a:pt x="2890" y="13737"/>
                  </a:lnTo>
                  <a:lnTo>
                    <a:pt x="2954" y="14018"/>
                  </a:lnTo>
                  <a:lnTo>
                    <a:pt x="3293" y="14221"/>
                  </a:lnTo>
                  <a:lnTo>
                    <a:pt x="3259" y="14545"/>
                  </a:lnTo>
                  <a:lnTo>
                    <a:pt x="3155" y="14752"/>
                  </a:lnTo>
                  <a:lnTo>
                    <a:pt x="3408" y="15335"/>
                  </a:lnTo>
                  <a:lnTo>
                    <a:pt x="3457" y="15619"/>
                  </a:lnTo>
                  <a:lnTo>
                    <a:pt x="3748" y="15859"/>
                  </a:lnTo>
                  <a:lnTo>
                    <a:pt x="4141" y="15956"/>
                  </a:lnTo>
                  <a:lnTo>
                    <a:pt x="4489" y="15977"/>
                  </a:lnTo>
                  <a:lnTo>
                    <a:pt x="4730" y="16373"/>
                  </a:lnTo>
                  <a:lnTo>
                    <a:pt x="4537" y="16494"/>
                  </a:lnTo>
                  <a:lnTo>
                    <a:pt x="4337" y="16647"/>
                  </a:lnTo>
                  <a:lnTo>
                    <a:pt x="4184" y="17047"/>
                  </a:lnTo>
                  <a:lnTo>
                    <a:pt x="4251" y="17367"/>
                  </a:lnTo>
                  <a:lnTo>
                    <a:pt x="4093" y="17598"/>
                  </a:lnTo>
                  <a:lnTo>
                    <a:pt x="3770" y="17771"/>
                  </a:lnTo>
                  <a:lnTo>
                    <a:pt x="3654" y="18014"/>
                  </a:lnTo>
                  <a:lnTo>
                    <a:pt x="3536" y="18209"/>
                  </a:lnTo>
                  <a:lnTo>
                    <a:pt x="3948" y="18394"/>
                  </a:lnTo>
                  <a:lnTo>
                    <a:pt x="4420" y="18521"/>
                  </a:lnTo>
                  <a:lnTo>
                    <a:pt x="4947" y="18595"/>
                  </a:lnTo>
                  <a:lnTo>
                    <a:pt x="5383" y="18624"/>
                  </a:lnTo>
                  <a:lnTo>
                    <a:pt x="5628" y="18769"/>
                  </a:lnTo>
                  <a:lnTo>
                    <a:pt x="5496" y="19078"/>
                  </a:lnTo>
                  <a:lnTo>
                    <a:pt x="5391" y="19436"/>
                  </a:lnTo>
                  <a:lnTo>
                    <a:pt x="5633" y="19696"/>
                  </a:lnTo>
                  <a:lnTo>
                    <a:pt x="5957" y="20068"/>
                  </a:lnTo>
                  <a:lnTo>
                    <a:pt x="5789" y="20345"/>
                  </a:lnTo>
                  <a:lnTo>
                    <a:pt x="6116" y="20418"/>
                  </a:lnTo>
                  <a:lnTo>
                    <a:pt x="6509" y="20339"/>
                  </a:lnTo>
                  <a:lnTo>
                    <a:pt x="6799" y="20408"/>
                  </a:lnTo>
                  <a:lnTo>
                    <a:pt x="7189" y="20578"/>
                  </a:lnTo>
                  <a:lnTo>
                    <a:pt x="7489" y="20291"/>
                  </a:lnTo>
                  <a:lnTo>
                    <a:pt x="7869" y="20060"/>
                  </a:lnTo>
                  <a:lnTo>
                    <a:pt x="8256" y="19931"/>
                  </a:lnTo>
                  <a:lnTo>
                    <a:pt x="8454" y="20324"/>
                  </a:lnTo>
                  <a:lnTo>
                    <a:pt x="8422" y="20635"/>
                  </a:lnTo>
                  <a:lnTo>
                    <a:pt x="8239" y="20954"/>
                  </a:lnTo>
                  <a:lnTo>
                    <a:pt x="8491" y="21218"/>
                  </a:lnTo>
                  <a:lnTo>
                    <a:pt x="8842" y="21296"/>
                  </a:lnTo>
                  <a:lnTo>
                    <a:pt x="9174" y="21380"/>
                  </a:lnTo>
                  <a:lnTo>
                    <a:pt x="9676" y="21488"/>
                  </a:lnTo>
                  <a:lnTo>
                    <a:pt x="9999" y="21600"/>
                  </a:lnTo>
                  <a:lnTo>
                    <a:pt x="10175" y="21347"/>
                  </a:lnTo>
                  <a:lnTo>
                    <a:pt x="9866" y="21153"/>
                  </a:lnTo>
                  <a:lnTo>
                    <a:pt x="9845" y="20897"/>
                  </a:lnTo>
                  <a:lnTo>
                    <a:pt x="10163" y="20433"/>
                  </a:lnTo>
                  <a:lnTo>
                    <a:pt x="10167" y="20124"/>
                  </a:lnTo>
                  <a:lnTo>
                    <a:pt x="10046" y="19861"/>
                  </a:lnTo>
                  <a:lnTo>
                    <a:pt x="9722" y="19452"/>
                  </a:lnTo>
                  <a:lnTo>
                    <a:pt x="9768" y="19033"/>
                  </a:lnTo>
                  <a:lnTo>
                    <a:pt x="9844" y="18569"/>
                  </a:lnTo>
                  <a:lnTo>
                    <a:pt x="10016" y="18160"/>
                  </a:lnTo>
                  <a:lnTo>
                    <a:pt x="10344" y="18366"/>
                  </a:lnTo>
                  <a:lnTo>
                    <a:pt x="10727" y="18336"/>
                  </a:lnTo>
                  <a:lnTo>
                    <a:pt x="11203" y="18492"/>
                  </a:lnTo>
                  <a:lnTo>
                    <a:pt x="11720" y="18115"/>
                  </a:lnTo>
                  <a:lnTo>
                    <a:pt x="11928" y="17489"/>
                  </a:lnTo>
                  <a:lnTo>
                    <a:pt x="12293" y="17387"/>
                  </a:lnTo>
                  <a:lnTo>
                    <a:pt x="12475" y="17724"/>
                  </a:lnTo>
                  <a:lnTo>
                    <a:pt x="12933" y="18119"/>
                  </a:lnTo>
                  <a:lnTo>
                    <a:pt x="13213" y="18392"/>
                  </a:lnTo>
                  <a:lnTo>
                    <a:pt x="13519" y="18369"/>
                  </a:lnTo>
                  <a:lnTo>
                    <a:pt x="13820" y="18005"/>
                  </a:lnTo>
                  <a:lnTo>
                    <a:pt x="14099" y="17618"/>
                  </a:lnTo>
                  <a:lnTo>
                    <a:pt x="14338" y="17478"/>
                  </a:lnTo>
                  <a:lnTo>
                    <a:pt x="14436" y="17830"/>
                  </a:lnTo>
                  <a:lnTo>
                    <a:pt x="14621" y="18190"/>
                  </a:lnTo>
                  <a:lnTo>
                    <a:pt x="14934" y="17885"/>
                  </a:lnTo>
                  <a:lnTo>
                    <a:pt x="15080" y="17558"/>
                  </a:lnTo>
                  <a:lnTo>
                    <a:pt x="15318" y="17759"/>
                  </a:lnTo>
                  <a:lnTo>
                    <a:pt x="15380" y="18149"/>
                  </a:lnTo>
                  <a:lnTo>
                    <a:pt x="15602" y="18461"/>
                  </a:lnTo>
                  <a:lnTo>
                    <a:pt x="16030" y="17999"/>
                  </a:lnTo>
                  <a:lnTo>
                    <a:pt x="16203" y="17596"/>
                  </a:lnTo>
                  <a:lnTo>
                    <a:pt x="16650" y="17907"/>
                  </a:lnTo>
                  <a:lnTo>
                    <a:pt x="16911" y="18037"/>
                  </a:lnTo>
                  <a:lnTo>
                    <a:pt x="17201" y="17803"/>
                  </a:lnTo>
                  <a:lnTo>
                    <a:pt x="17818" y="17679"/>
                  </a:lnTo>
                  <a:lnTo>
                    <a:pt x="18009" y="17389"/>
                  </a:lnTo>
                  <a:lnTo>
                    <a:pt x="18061" y="17056"/>
                  </a:lnTo>
                  <a:lnTo>
                    <a:pt x="18480" y="16807"/>
                  </a:lnTo>
                  <a:lnTo>
                    <a:pt x="18836" y="16664"/>
                  </a:lnTo>
                  <a:lnTo>
                    <a:pt x="19082" y="16529"/>
                  </a:lnTo>
                  <a:lnTo>
                    <a:pt x="19524" y="16594"/>
                  </a:lnTo>
                  <a:lnTo>
                    <a:pt x="19642" y="16829"/>
                  </a:lnTo>
                  <a:lnTo>
                    <a:pt x="20183" y="16466"/>
                  </a:lnTo>
                  <a:lnTo>
                    <a:pt x="20514" y="16046"/>
                  </a:lnTo>
                  <a:lnTo>
                    <a:pt x="20745" y="16314"/>
                  </a:lnTo>
                  <a:lnTo>
                    <a:pt x="21194" y="16367"/>
                  </a:lnTo>
                  <a:lnTo>
                    <a:pt x="21295" y="15953"/>
                  </a:lnTo>
                  <a:lnTo>
                    <a:pt x="21396" y="15704"/>
                  </a:lnTo>
                  <a:lnTo>
                    <a:pt x="21600" y="15347"/>
                  </a:lnTo>
                  <a:lnTo>
                    <a:pt x="21404" y="14850"/>
                  </a:lnTo>
                  <a:lnTo>
                    <a:pt x="21250" y="14315"/>
                  </a:lnTo>
                  <a:lnTo>
                    <a:pt x="20888" y="14470"/>
                  </a:lnTo>
                  <a:lnTo>
                    <a:pt x="20592" y="14644"/>
                  </a:lnTo>
                  <a:lnTo>
                    <a:pt x="20407" y="14662"/>
                  </a:lnTo>
                  <a:lnTo>
                    <a:pt x="20098" y="14483"/>
                  </a:lnTo>
                  <a:lnTo>
                    <a:pt x="19880" y="14472"/>
                  </a:lnTo>
                  <a:lnTo>
                    <a:pt x="19652" y="14603"/>
                  </a:lnTo>
                  <a:lnTo>
                    <a:pt x="19280" y="14496"/>
                  </a:lnTo>
                  <a:lnTo>
                    <a:pt x="19062" y="14555"/>
                  </a:lnTo>
                  <a:lnTo>
                    <a:pt x="19032" y="14342"/>
                  </a:lnTo>
                  <a:lnTo>
                    <a:pt x="19095" y="14003"/>
                  </a:lnTo>
                  <a:lnTo>
                    <a:pt x="18941" y="13746"/>
                  </a:lnTo>
                  <a:lnTo>
                    <a:pt x="18711" y="13656"/>
                  </a:lnTo>
                  <a:lnTo>
                    <a:pt x="18418" y="13645"/>
                  </a:lnTo>
                  <a:lnTo>
                    <a:pt x="18046" y="13573"/>
                  </a:lnTo>
                  <a:lnTo>
                    <a:pt x="17812" y="13754"/>
                  </a:lnTo>
                  <a:lnTo>
                    <a:pt x="17559" y="13539"/>
                  </a:lnTo>
                  <a:lnTo>
                    <a:pt x="17418" y="13312"/>
                  </a:lnTo>
                  <a:lnTo>
                    <a:pt x="17320" y="13099"/>
                  </a:lnTo>
                  <a:lnTo>
                    <a:pt x="17364" y="12677"/>
                  </a:lnTo>
                  <a:lnTo>
                    <a:pt x="17702" y="12300"/>
                  </a:lnTo>
                  <a:lnTo>
                    <a:pt x="17966" y="12101"/>
                  </a:lnTo>
                  <a:lnTo>
                    <a:pt x="18109" y="11881"/>
                  </a:lnTo>
                  <a:lnTo>
                    <a:pt x="18050" y="11684"/>
                  </a:lnTo>
                  <a:lnTo>
                    <a:pt x="18418" y="11623"/>
                  </a:lnTo>
                  <a:lnTo>
                    <a:pt x="18209" y="11419"/>
                  </a:lnTo>
                  <a:lnTo>
                    <a:pt x="17884" y="11237"/>
                  </a:lnTo>
                  <a:lnTo>
                    <a:pt x="17765" y="10976"/>
                  </a:lnTo>
                  <a:lnTo>
                    <a:pt x="17539" y="10616"/>
                  </a:lnTo>
                  <a:lnTo>
                    <a:pt x="17297" y="10499"/>
                  </a:lnTo>
                  <a:lnTo>
                    <a:pt x="17125" y="10285"/>
                  </a:lnTo>
                  <a:lnTo>
                    <a:pt x="17413" y="10002"/>
                  </a:lnTo>
                  <a:lnTo>
                    <a:pt x="17543" y="9683"/>
                  </a:lnTo>
                  <a:lnTo>
                    <a:pt x="17564" y="9370"/>
                  </a:lnTo>
                  <a:lnTo>
                    <a:pt x="17757" y="8991"/>
                  </a:lnTo>
                  <a:lnTo>
                    <a:pt x="18021" y="8765"/>
                  </a:lnTo>
                  <a:lnTo>
                    <a:pt x="18061" y="8443"/>
                  </a:lnTo>
                  <a:lnTo>
                    <a:pt x="17930" y="8137"/>
                  </a:lnTo>
                  <a:lnTo>
                    <a:pt x="17788" y="7868"/>
                  </a:lnTo>
                  <a:lnTo>
                    <a:pt x="17496" y="7700"/>
                  </a:lnTo>
                  <a:lnTo>
                    <a:pt x="17193" y="7935"/>
                  </a:lnTo>
                  <a:lnTo>
                    <a:pt x="16835" y="7801"/>
                  </a:lnTo>
                  <a:lnTo>
                    <a:pt x="16649" y="7929"/>
                  </a:lnTo>
                  <a:lnTo>
                    <a:pt x="16405" y="8086"/>
                  </a:lnTo>
                  <a:lnTo>
                    <a:pt x="16200" y="7916"/>
                  </a:lnTo>
                  <a:lnTo>
                    <a:pt x="16000" y="7678"/>
                  </a:lnTo>
                  <a:lnTo>
                    <a:pt x="15889" y="7498"/>
                  </a:lnTo>
                  <a:lnTo>
                    <a:pt x="15772" y="7285"/>
                  </a:lnTo>
                  <a:lnTo>
                    <a:pt x="16043" y="7132"/>
                  </a:lnTo>
                  <a:lnTo>
                    <a:pt x="16080" y="6887"/>
                  </a:lnTo>
                  <a:lnTo>
                    <a:pt x="15846" y="6637"/>
                  </a:lnTo>
                  <a:lnTo>
                    <a:pt x="15707" y="6422"/>
                  </a:lnTo>
                  <a:lnTo>
                    <a:pt x="16065" y="6202"/>
                  </a:lnTo>
                  <a:lnTo>
                    <a:pt x="16479" y="5886"/>
                  </a:lnTo>
                  <a:lnTo>
                    <a:pt x="16783" y="5831"/>
                  </a:lnTo>
                  <a:lnTo>
                    <a:pt x="16996" y="6155"/>
                  </a:lnTo>
                  <a:lnTo>
                    <a:pt x="17320" y="6112"/>
                  </a:lnTo>
                  <a:lnTo>
                    <a:pt x="17416" y="5860"/>
                  </a:lnTo>
                  <a:lnTo>
                    <a:pt x="17708" y="5843"/>
                  </a:lnTo>
                  <a:lnTo>
                    <a:pt x="17953" y="6163"/>
                  </a:lnTo>
                  <a:lnTo>
                    <a:pt x="18384" y="6247"/>
                  </a:lnTo>
                  <a:lnTo>
                    <a:pt x="18772" y="6122"/>
                  </a:lnTo>
                  <a:lnTo>
                    <a:pt x="19115" y="6023"/>
                  </a:lnTo>
                  <a:lnTo>
                    <a:pt x="19473" y="5965"/>
                  </a:lnTo>
                  <a:lnTo>
                    <a:pt x="19847" y="5734"/>
                  </a:lnTo>
                  <a:lnTo>
                    <a:pt x="20142" y="5137"/>
                  </a:lnTo>
                  <a:lnTo>
                    <a:pt x="19924" y="4695"/>
                  </a:lnTo>
                  <a:lnTo>
                    <a:pt x="20156" y="4236"/>
                  </a:lnTo>
                  <a:lnTo>
                    <a:pt x="19536" y="3790"/>
                  </a:lnTo>
                  <a:lnTo>
                    <a:pt x="18985" y="4276"/>
                  </a:lnTo>
                  <a:lnTo>
                    <a:pt x="18567" y="4569"/>
                  </a:lnTo>
                  <a:lnTo>
                    <a:pt x="18189" y="4474"/>
                  </a:lnTo>
                  <a:lnTo>
                    <a:pt x="17899" y="4314"/>
                  </a:lnTo>
                  <a:lnTo>
                    <a:pt x="18181" y="3503"/>
                  </a:lnTo>
                  <a:lnTo>
                    <a:pt x="17702" y="3322"/>
                  </a:lnTo>
                  <a:lnTo>
                    <a:pt x="17804" y="3007"/>
                  </a:lnTo>
                  <a:lnTo>
                    <a:pt x="18041" y="2699"/>
                  </a:lnTo>
                  <a:lnTo>
                    <a:pt x="17464" y="2356"/>
                  </a:lnTo>
                  <a:lnTo>
                    <a:pt x="16745" y="2360"/>
                  </a:lnTo>
                  <a:lnTo>
                    <a:pt x="16168" y="2508"/>
                  </a:lnTo>
                  <a:lnTo>
                    <a:pt x="16250" y="3005"/>
                  </a:lnTo>
                  <a:lnTo>
                    <a:pt x="16425" y="3303"/>
                  </a:lnTo>
                  <a:lnTo>
                    <a:pt x="16247" y="3411"/>
                  </a:lnTo>
                  <a:lnTo>
                    <a:pt x="16017" y="3226"/>
                  </a:lnTo>
                  <a:lnTo>
                    <a:pt x="15530" y="3447"/>
                  </a:lnTo>
                  <a:lnTo>
                    <a:pt x="15303" y="4047"/>
                  </a:lnTo>
                  <a:lnTo>
                    <a:pt x="15638" y="4268"/>
                  </a:lnTo>
                  <a:lnTo>
                    <a:pt x="15424" y="4553"/>
                  </a:lnTo>
                  <a:lnTo>
                    <a:pt x="14792" y="5144"/>
                  </a:lnTo>
                  <a:lnTo>
                    <a:pt x="14240" y="5376"/>
                  </a:lnTo>
                  <a:lnTo>
                    <a:pt x="13822" y="5773"/>
                  </a:lnTo>
                  <a:lnTo>
                    <a:pt x="13805" y="6474"/>
                  </a:lnTo>
                  <a:lnTo>
                    <a:pt x="14135" y="7832"/>
                  </a:lnTo>
                  <a:lnTo>
                    <a:pt x="13980" y="8100"/>
                  </a:lnTo>
                  <a:lnTo>
                    <a:pt x="13653" y="8201"/>
                  </a:lnTo>
                  <a:lnTo>
                    <a:pt x="13450" y="8509"/>
                  </a:lnTo>
                  <a:lnTo>
                    <a:pt x="13265" y="8527"/>
                  </a:lnTo>
                  <a:lnTo>
                    <a:pt x="13376" y="8160"/>
                  </a:lnTo>
                  <a:lnTo>
                    <a:pt x="12808" y="8101"/>
                  </a:lnTo>
                  <a:lnTo>
                    <a:pt x="12327" y="8369"/>
                  </a:lnTo>
                  <a:lnTo>
                    <a:pt x="12161" y="8654"/>
                  </a:lnTo>
                  <a:lnTo>
                    <a:pt x="11452" y="8696"/>
                  </a:lnTo>
                  <a:lnTo>
                    <a:pt x="11263" y="8495"/>
                  </a:lnTo>
                  <a:lnTo>
                    <a:pt x="11037" y="8329"/>
                  </a:lnTo>
                  <a:lnTo>
                    <a:pt x="11080" y="7847"/>
                  </a:lnTo>
                  <a:lnTo>
                    <a:pt x="10678" y="7690"/>
                  </a:lnTo>
                  <a:lnTo>
                    <a:pt x="10513" y="7445"/>
                  </a:lnTo>
                  <a:lnTo>
                    <a:pt x="10983" y="6943"/>
                  </a:lnTo>
                  <a:lnTo>
                    <a:pt x="10473" y="6902"/>
                  </a:lnTo>
                  <a:lnTo>
                    <a:pt x="10108" y="6283"/>
                  </a:lnTo>
                  <a:lnTo>
                    <a:pt x="9941" y="5897"/>
                  </a:lnTo>
                  <a:lnTo>
                    <a:pt x="9940" y="5566"/>
                  </a:lnTo>
                  <a:lnTo>
                    <a:pt x="9625" y="5159"/>
                  </a:lnTo>
                  <a:lnTo>
                    <a:pt x="9501" y="4604"/>
                  </a:lnTo>
                  <a:lnTo>
                    <a:pt x="9014" y="3706"/>
                  </a:lnTo>
                  <a:lnTo>
                    <a:pt x="8385" y="3960"/>
                  </a:lnTo>
                  <a:lnTo>
                    <a:pt x="8156" y="4180"/>
                  </a:lnTo>
                  <a:lnTo>
                    <a:pt x="8101" y="3895"/>
                  </a:lnTo>
                  <a:lnTo>
                    <a:pt x="7528" y="3323"/>
                  </a:lnTo>
                  <a:lnTo>
                    <a:pt x="7804" y="3143"/>
                  </a:lnTo>
                  <a:lnTo>
                    <a:pt x="7893" y="2569"/>
                  </a:lnTo>
                  <a:lnTo>
                    <a:pt x="7440" y="2136"/>
                  </a:lnTo>
                  <a:lnTo>
                    <a:pt x="7259" y="1671"/>
                  </a:lnTo>
                  <a:lnTo>
                    <a:pt x="6787" y="1132"/>
                  </a:lnTo>
                  <a:lnTo>
                    <a:pt x="6359" y="1606"/>
                  </a:lnTo>
                  <a:lnTo>
                    <a:pt x="5905" y="1836"/>
                  </a:lnTo>
                  <a:lnTo>
                    <a:pt x="5748" y="1974"/>
                  </a:lnTo>
                  <a:lnTo>
                    <a:pt x="6009" y="2349"/>
                  </a:lnTo>
                  <a:lnTo>
                    <a:pt x="5944" y="2588"/>
                  </a:lnTo>
                  <a:lnTo>
                    <a:pt x="5693" y="2318"/>
                  </a:lnTo>
                  <a:lnTo>
                    <a:pt x="5550" y="1979"/>
                  </a:lnTo>
                  <a:lnTo>
                    <a:pt x="5709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1" name="Shape 198">
              <a:extLst>
                <a:ext uri="{FF2B5EF4-FFF2-40B4-BE49-F238E27FC236}">
                  <a16:creationId xmlns:a16="http://schemas.microsoft.com/office/drawing/2014/main" id="{975A3DAB-57D1-2841-BEA0-C1D8C9C24616}"/>
                </a:ext>
              </a:extLst>
            </p:cNvPr>
            <p:cNvSpPr/>
            <p:nvPr/>
          </p:nvSpPr>
          <p:spPr bwMode="auto">
            <a:xfrm>
              <a:off x="17185583" y="8564563"/>
              <a:ext cx="1325562" cy="111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81" y="2529"/>
                  </a:moveTo>
                  <a:lnTo>
                    <a:pt x="9682" y="2523"/>
                  </a:lnTo>
                  <a:lnTo>
                    <a:pt x="8916" y="2314"/>
                  </a:lnTo>
                  <a:lnTo>
                    <a:pt x="7518" y="3038"/>
                  </a:lnTo>
                  <a:lnTo>
                    <a:pt x="7221" y="3888"/>
                  </a:lnTo>
                  <a:lnTo>
                    <a:pt x="7908" y="4873"/>
                  </a:lnTo>
                  <a:lnTo>
                    <a:pt x="8378" y="4557"/>
                  </a:lnTo>
                  <a:lnTo>
                    <a:pt x="8625" y="4992"/>
                  </a:lnTo>
                  <a:lnTo>
                    <a:pt x="9335" y="5317"/>
                  </a:lnTo>
                  <a:lnTo>
                    <a:pt x="9793" y="5391"/>
                  </a:lnTo>
                  <a:lnTo>
                    <a:pt x="9960" y="5924"/>
                  </a:lnTo>
                  <a:lnTo>
                    <a:pt x="9732" y="6294"/>
                  </a:lnTo>
                  <a:lnTo>
                    <a:pt x="7990" y="6873"/>
                  </a:lnTo>
                  <a:lnTo>
                    <a:pt x="7339" y="6413"/>
                  </a:lnTo>
                  <a:lnTo>
                    <a:pt x="6589" y="6632"/>
                  </a:lnTo>
                  <a:lnTo>
                    <a:pt x="6202" y="7603"/>
                  </a:lnTo>
                  <a:lnTo>
                    <a:pt x="5775" y="8049"/>
                  </a:lnTo>
                  <a:lnTo>
                    <a:pt x="4891" y="8274"/>
                  </a:lnTo>
                  <a:lnTo>
                    <a:pt x="4294" y="8532"/>
                  </a:lnTo>
                  <a:lnTo>
                    <a:pt x="3757" y="8376"/>
                  </a:lnTo>
                  <a:lnTo>
                    <a:pt x="3331" y="7818"/>
                  </a:lnTo>
                  <a:lnTo>
                    <a:pt x="2758" y="7737"/>
                  </a:lnTo>
                  <a:lnTo>
                    <a:pt x="2609" y="8267"/>
                  </a:lnTo>
                  <a:lnTo>
                    <a:pt x="2266" y="8282"/>
                  </a:lnTo>
                  <a:lnTo>
                    <a:pt x="2011" y="7734"/>
                  </a:lnTo>
                  <a:lnTo>
                    <a:pt x="1443" y="7821"/>
                  </a:lnTo>
                  <a:lnTo>
                    <a:pt x="0" y="9023"/>
                  </a:lnTo>
                  <a:lnTo>
                    <a:pt x="681" y="9887"/>
                  </a:lnTo>
                  <a:lnTo>
                    <a:pt x="246" y="10624"/>
                  </a:lnTo>
                  <a:lnTo>
                    <a:pt x="643" y="11610"/>
                  </a:lnTo>
                  <a:lnTo>
                    <a:pt x="1350" y="12520"/>
                  </a:lnTo>
                  <a:lnTo>
                    <a:pt x="2051" y="11969"/>
                  </a:lnTo>
                  <a:lnTo>
                    <a:pt x="2497" y="12088"/>
                  </a:lnTo>
                  <a:lnTo>
                    <a:pt x="3015" y="11752"/>
                  </a:lnTo>
                  <a:lnTo>
                    <a:pt x="3439" y="12258"/>
                  </a:lnTo>
                  <a:lnTo>
                    <a:pt x="3612" y="13170"/>
                  </a:lnTo>
                  <a:lnTo>
                    <a:pt x="3109" y="13662"/>
                  </a:lnTo>
                  <a:lnTo>
                    <a:pt x="2836" y="14360"/>
                  </a:lnTo>
                  <a:lnTo>
                    <a:pt x="2794" y="15122"/>
                  </a:lnTo>
                  <a:lnTo>
                    <a:pt x="2484" y="15666"/>
                  </a:lnTo>
                  <a:lnTo>
                    <a:pt x="2175" y="16087"/>
                  </a:lnTo>
                  <a:lnTo>
                    <a:pt x="2619" y="16899"/>
                  </a:lnTo>
                  <a:lnTo>
                    <a:pt x="3120" y="17113"/>
                  </a:lnTo>
                  <a:lnTo>
                    <a:pt x="3377" y="18005"/>
                  </a:lnTo>
                  <a:lnTo>
                    <a:pt x="4154" y="18456"/>
                  </a:lnTo>
                  <a:lnTo>
                    <a:pt x="3509" y="18510"/>
                  </a:lnTo>
                  <a:lnTo>
                    <a:pt x="3706" y="19057"/>
                  </a:lnTo>
                  <a:lnTo>
                    <a:pt x="3161" y="19691"/>
                  </a:lnTo>
                  <a:lnTo>
                    <a:pt x="2678" y="20334"/>
                  </a:lnTo>
                  <a:lnTo>
                    <a:pt x="3216" y="20876"/>
                  </a:lnTo>
                  <a:lnTo>
                    <a:pt x="3843" y="21243"/>
                  </a:lnTo>
                  <a:lnTo>
                    <a:pt x="4486" y="20655"/>
                  </a:lnTo>
                  <a:lnTo>
                    <a:pt x="4943" y="19888"/>
                  </a:lnTo>
                  <a:lnTo>
                    <a:pt x="5678" y="19385"/>
                  </a:lnTo>
                  <a:lnTo>
                    <a:pt x="5753" y="20038"/>
                  </a:lnTo>
                  <a:lnTo>
                    <a:pt x="6383" y="20077"/>
                  </a:lnTo>
                  <a:lnTo>
                    <a:pt x="6462" y="20570"/>
                  </a:lnTo>
                  <a:lnTo>
                    <a:pt x="7096" y="20722"/>
                  </a:lnTo>
                  <a:lnTo>
                    <a:pt x="7628" y="21128"/>
                  </a:lnTo>
                  <a:lnTo>
                    <a:pt x="8115" y="21247"/>
                  </a:lnTo>
                  <a:lnTo>
                    <a:pt x="8608" y="21600"/>
                  </a:lnTo>
                  <a:lnTo>
                    <a:pt x="8963" y="21183"/>
                  </a:lnTo>
                  <a:lnTo>
                    <a:pt x="9169" y="20723"/>
                  </a:lnTo>
                  <a:lnTo>
                    <a:pt x="9086" y="20091"/>
                  </a:lnTo>
                  <a:lnTo>
                    <a:pt x="9755" y="19992"/>
                  </a:lnTo>
                  <a:lnTo>
                    <a:pt x="10574" y="19419"/>
                  </a:lnTo>
                  <a:lnTo>
                    <a:pt x="11062" y="19183"/>
                  </a:lnTo>
                  <a:lnTo>
                    <a:pt x="11471" y="19038"/>
                  </a:lnTo>
                  <a:lnTo>
                    <a:pt x="12056" y="18529"/>
                  </a:lnTo>
                  <a:lnTo>
                    <a:pt x="11993" y="17967"/>
                  </a:lnTo>
                  <a:lnTo>
                    <a:pt x="12282" y="17526"/>
                  </a:lnTo>
                  <a:lnTo>
                    <a:pt x="12688" y="17004"/>
                  </a:lnTo>
                  <a:lnTo>
                    <a:pt x="13214" y="17164"/>
                  </a:lnTo>
                  <a:lnTo>
                    <a:pt x="13251" y="17794"/>
                  </a:lnTo>
                  <a:lnTo>
                    <a:pt x="13639" y="18513"/>
                  </a:lnTo>
                  <a:lnTo>
                    <a:pt x="13978" y="18978"/>
                  </a:lnTo>
                  <a:lnTo>
                    <a:pt x="14403" y="18498"/>
                  </a:lnTo>
                  <a:lnTo>
                    <a:pt x="14856" y="18972"/>
                  </a:lnTo>
                  <a:lnTo>
                    <a:pt x="15221" y="19574"/>
                  </a:lnTo>
                  <a:lnTo>
                    <a:pt x="15850" y="19373"/>
                  </a:lnTo>
                  <a:lnTo>
                    <a:pt x="16071" y="18986"/>
                  </a:lnTo>
                  <a:lnTo>
                    <a:pt x="16182" y="18459"/>
                  </a:lnTo>
                  <a:lnTo>
                    <a:pt x="16677" y="17753"/>
                  </a:lnTo>
                  <a:lnTo>
                    <a:pt x="17023" y="17445"/>
                  </a:lnTo>
                  <a:lnTo>
                    <a:pt x="17442" y="17978"/>
                  </a:lnTo>
                  <a:lnTo>
                    <a:pt x="17844" y="18442"/>
                  </a:lnTo>
                  <a:lnTo>
                    <a:pt x="18073" y="17888"/>
                  </a:lnTo>
                  <a:lnTo>
                    <a:pt x="18123" y="17449"/>
                  </a:lnTo>
                  <a:lnTo>
                    <a:pt x="18685" y="17396"/>
                  </a:lnTo>
                  <a:lnTo>
                    <a:pt x="19678" y="17428"/>
                  </a:lnTo>
                  <a:lnTo>
                    <a:pt x="19765" y="17040"/>
                  </a:lnTo>
                  <a:lnTo>
                    <a:pt x="19525" y="16736"/>
                  </a:lnTo>
                  <a:lnTo>
                    <a:pt x="19354" y="16464"/>
                  </a:lnTo>
                  <a:lnTo>
                    <a:pt x="19886" y="16111"/>
                  </a:lnTo>
                  <a:lnTo>
                    <a:pt x="20297" y="16404"/>
                  </a:lnTo>
                  <a:lnTo>
                    <a:pt x="20917" y="16019"/>
                  </a:lnTo>
                  <a:lnTo>
                    <a:pt x="21349" y="15208"/>
                  </a:lnTo>
                  <a:lnTo>
                    <a:pt x="21374" y="14075"/>
                  </a:lnTo>
                  <a:lnTo>
                    <a:pt x="20829" y="13991"/>
                  </a:lnTo>
                  <a:lnTo>
                    <a:pt x="20598" y="13562"/>
                  </a:lnTo>
                  <a:lnTo>
                    <a:pt x="20932" y="13207"/>
                  </a:lnTo>
                  <a:lnTo>
                    <a:pt x="21023" y="12747"/>
                  </a:lnTo>
                  <a:lnTo>
                    <a:pt x="20817" y="12250"/>
                  </a:lnTo>
                  <a:lnTo>
                    <a:pt x="20988" y="11888"/>
                  </a:lnTo>
                  <a:lnTo>
                    <a:pt x="21300" y="11627"/>
                  </a:lnTo>
                  <a:lnTo>
                    <a:pt x="21341" y="10965"/>
                  </a:lnTo>
                  <a:lnTo>
                    <a:pt x="21600" y="10559"/>
                  </a:lnTo>
                  <a:lnTo>
                    <a:pt x="21169" y="9715"/>
                  </a:lnTo>
                  <a:lnTo>
                    <a:pt x="20655" y="9817"/>
                  </a:lnTo>
                  <a:lnTo>
                    <a:pt x="20071" y="10239"/>
                  </a:lnTo>
                  <a:lnTo>
                    <a:pt x="19691" y="9956"/>
                  </a:lnTo>
                  <a:lnTo>
                    <a:pt x="19147" y="10420"/>
                  </a:lnTo>
                  <a:lnTo>
                    <a:pt x="18882" y="10230"/>
                  </a:lnTo>
                  <a:lnTo>
                    <a:pt x="19102" y="9641"/>
                  </a:lnTo>
                  <a:lnTo>
                    <a:pt x="19527" y="9195"/>
                  </a:lnTo>
                  <a:lnTo>
                    <a:pt x="20187" y="8471"/>
                  </a:lnTo>
                  <a:lnTo>
                    <a:pt x="20814" y="8667"/>
                  </a:lnTo>
                  <a:lnTo>
                    <a:pt x="21264" y="7927"/>
                  </a:lnTo>
                  <a:lnTo>
                    <a:pt x="21204" y="7370"/>
                  </a:lnTo>
                  <a:lnTo>
                    <a:pt x="20621" y="6815"/>
                  </a:lnTo>
                  <a:lnTo>
                    <a:pt x="20656" y="6194"/>
                  </a:lnTo>
                  <a:lnTo>
                    <a:pt x="20645" y="5072"/>
                  </a:lnTo>
                  <a:lnTo>
                    <a:pt x="20590" y="4512"/>
                  </a:lnTo>
                  <a:lnTo>
                    <a:pt x="20392" y="4108"/>
                  </a:lnTo>
                  <a:lnTo>
                    <a:pt x="20311" y="3702"/>
                  </a:lnTo>
                  <a:lnTo>
                    <a:pt x="20029" y="3770"/>
                  </a:lnTo>
                  <a:lnTo>
                    <a:pt x="19925" y="4666"/>
                  </a:lnTo>
                  <a:lnTo>
                    <a:pt x="19672" y="4970"/>
                  </a:lnTo>
                  <a:lnTo>
                    <a:pt x="19343" y="4677"/>
                  </a:lnTo>
                  <a:lnTo>
                    <a:pt x="19362" y="4146"/>
                  </a:lnTo>
                  <a:lnTo>
                    <a:pt x="19012" y="4401"/>
                  </a:lnTo>
                  <a:lnTo>
                    <a:pt x="18911" y="2787"/>
                  </a:lnTo>
                  <a:lnTo>
                    <a:pt x="18406" y="3148"/>
                  </a:lnTo>
                  <a:lnTo>
                    <a:pt x="18328" y="2504"/>
                  </a:lnTo>
                  <a:lnTo>
                    <a:pt x="17848" y="2533"/>
                  </a:lnTo>
                  <a:lnTo>
                    <a:pt x="17509" y="2166"/>
                  </a:lnTo>
                  <a:lnTo>
                    <a:pt x="17619" y="1362"/>
                  </a:lnTo>
                  <a:lnTo>
                    <a:pt x="17267" y="293"/>
                  </a:lnTo>
                  <a:lnTo>
                    <a:pt x="16545" y="719"/>
                  </a:lnTo>
                  <a:lnTo>
                    <a:pt x="15702" y="917"/>
                  </a:lnTo>
                  <a:lnTo>
                    <a:pt x="15143" y="146"/>
                  </a:lnTo>
                  <a:lnTo>
                    <a:pt x="13571" y="0"/>
                  </a:lnTo>
                  <a:lnTo>
                    <a:pt x="13990" y="1439"/>
                  </a:lnTo>
                  <a:lnTo>
                    <a:pt x="13580" y="1625"/>
                  </a:lnTo>
                  <a:lnTo>
                    <a:pt x="13071" y="1162"/>
                  </a:lnTo>
                  <a:lnTo>
                    <a:pt x="12575" y="1485"/>
                  </a:lnTo>
                  <a:lnTo>
                    <a:pt x="12375" y="1889"/>
                  </a:lnTo>
                  <a:lnTo>
                    <a:pt x="11876" y="1315"/>
                  </a:lnTo>
                  <a:lnTo>
                    <a:pt x="11743" y="2178"/>
                  </a:lnTo>
                  <a:lnTo>
                    <a:pt x="11751" y="2726"/>
                  </a:lnTo>
                  <a:lnTo>
                    <a:pt x="11537" y="3059"/>
                  </a:lnTo>
                  <a:lnTo>
                    <a:pt x="11435" y="2179"/>
                  </a:lnTo>
                  <a:lnTo>
                    <a:pt x="11034" y="1327"/>
                  </a:lnTo>
                  <a:lnTo>
                    <a:pt x="10800" y="1908"/>
                  </a:lnTo>
                  <a:lnTo>
                    <a:pt x="10695" y="2545"/>
                  </a:lnTo>
                  <a:lnTo>
                    <a:pt x="10181" y="2529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2" name="Shape 199">
              <a:extLst>
                <a:ext uri="{FF2B5EF4-FFF2-40B4-BE49-F238E27FC236}">
                  <a16:creationId xmlns:a16="http://schemas.microsoft.com/office/drawing/2014/main" id="{4B212F8D-C2E9-4048-AE1C-9CC21A38E9CA}"/>
                </a:ext>
              </a:extLst>
            </p:cNvPr>
            <p:cNvSpPr/>
            <p:nvPr/>
          </p:nvSpPr>
          <p:spPr bwMode="auto">
            <a:xfrm>
              <a:off x="18331758" y="8337550"/>
              <a:ext cx="1219200" cy="135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9778" y="3768"/>
                  </a:moveTo>
                  <a:lnTo>
                    <a:pt x="19256" y="3689"/>
                  </a:lnTo>
                  <a:lnTo>
                    <a:pt x="19039" y="3176"/>
                  </a:lnTo>
                  <a:lnTo>
                    <a:pt x="19627" y="2048"/>
                  </a:lnTo>
                  <a:lnTo>
                    <a:pt x="18928" y="1540"/>
                  </a:lnTo>
                  <a:lnTo>
                    <a:pt x="18571" y="1408"/>
                  </a:lnTo>
                  <a:lnTo>
                    <a:pt x="18987" y="818"/>
                  </a:lnTo>
                  <a:lnTo>
                    <a:pt x="18199" y="571"/>
                  </a:lnTo>
                  <a:lnTo>
                    <a:pt x="17276" y="1434"/>
                  </a:lnTo>
                  <a:lnTo>
                    <a:pt x="16944" y="2043"/>
                  </a:lnTo>
                  <a:lnTo>
                    <a:pt x="16663" y="2334"/>
                  </a:lnTo>
                  <a:lnTo>
                    <a:pt x="16308" y="2234"/>
                  </a:lnTo>
                  <a:lnTo>
                    <a:pt x="16535" y="1318"/>
                  </a:lnTo>
                  <a:lnTo>
                    <a:pt x="15435" y="1050"/>
                  </a:lnTo>
                  <a:lnTo>
                    <a:pt x="15036" y="1576"/>
                  </a:lnTo>
                  <a:lnTo>
                    <a:pt x="14114" y="1883"/>
                  </a:lnTo>
                  <a:lnTo>
                    <a:pt x="13790" y="2085"/>
                  </a:lnTo>
                  <a:lnTo>
                    <a:pt x="13290" y="1881"/>
                  </a:lnTo>
                  <a:lnTo>
                    <a:pt x="12236" y="894"/>
                  </a:lnTo>
                  <a:lnTo>
                    <a:pt x="10788" y="656"/>
                  </a:lnTo>
                  <a:lnTo>
                    <a:pt x="10197" y="688"/>
                  </a:lnTo>
                  <a:lnTo>
                    <a:pt x="8910" y="0"/>
                  </a:lnTo>
                  <a:lnTo>
                    <a:pt x="7921" y="176"/>
                  </a:lnTo>
                  <a:lnTo>
                    <a:pt x="6916" y="73"/>
                  </a:lnTo>
                  <a:lnTo>
                    <a:pt x="6420" y="850"/>
                  </a:lnTo>
                  <a:lnTo>
                    <a:pt x="7156" y="1322"/>
                  </a:lnTo>
                  <a:lnTo>
                    <a:pt x="6721" y="1726"/>
                  </a:lnTo>
                  <a:lnTo>
                    <a:pt x="4191" y="1357"/>
                  </a:lnTo>
                  <a:lnTo>
                    <a:pt x="3567" y="1702"/>
                  </a:lnTo>
                  <a:lnTo>
                    <a:pt x="2596" y="2062"/>
                  </a:lnTo>
                  <a:lnTo>
                    <a:pt x="2225" y="2534"/>
                  </a:lnTo>
                  <a:lnTo>
                    <a:pt x="1800" y="3974"/>
                  </a:lnTo>
                  <a:lnTo>
                    <a:pt x="1884" y="4433"/>
                  </a:lnTo>
                  <a:lnTo>
                    <a:pt x="1492" y="4888"/>
                  </a:lnTo>
                  <a:lnTo>
                    <a:pt x="1913" y="5337"/>
                  </a:lnTo>
                  <a:lnTo>
                    <a:pt x="1525" y="6165"/>
                  </a:lnTo>
                  <a:lnTo>
                    <a:pt x="1732" y="7057"/>
                  </a:lnTo>
                  <a:lnTo>
                    <a:pt x="2046" y="7513"/>
                  </a:lnTo>
                  <a:lnTo>
                    <a:pt x="1925" y="9286"/>
                  </a:lnTo>
                  <a:lnTo>
                    <a:pt x="2652" y="9778"/>
                  </a:lnTo>
                  <a:lnTo>
                    <a:pt x="2608" y="10219"/>
                  </a:lnTo>
                  <a:lnTo>
                    <a:pt x="2300" y="10550"/>
                  </a:lnTo>
                  <a:lnTo>
                    <a:pt x="1565" y="10453"/>
                  </a:lnTo>
                  <a:lnTo>
                    <a:pt x="335" y="11484"/>
                  </a:lnTo>
                  <a:lnTo>
                    <a:pt x="0" y="12163"/>
                  </a:lnTo>
                  <a:lnTo>
                    <a:pt x="630" y="12467"/>
                  </a:lnTo>
                  <a:lnTo>
                    <a:pt x="1156" y="12174"/>
                  </a:lnTo>
                  <a:lnTo>
                    <a:pt x="1632" y="12382"/>
                  </a:lnTo>
                  <a:lnTo>
                    <a:pt x="2322" y="11983"/>
                  </a:lnTo>
                  <a:lnTo>
                    <a:pt x="2804" y="11967"/>
                  </a:lnTo>
                  <a:lnTo>
                    <a:pt x="2990" y="12356"/>
                  </a:lnTo>
                  <a:lnTo>
                    <a:pt x="2722" y="12532"/>
                  </a:lnTo>
                  <a:lnTo>
                    <a:pt x="2753" y="12952"/>
                  </a:lnTo>
                  <a:lnTo>
                    <a:pt x="2322" y="13290"/>
                  </a:lnTo>
                  <a:lnTo>
                    <a:pt x="2112" y="13772"/>
                  </a:lnTo>
                  <a:lnTo>
                    <a:pt x="2297" y="14268"/>
                  </a:lnTo>
                  <a:lnTo>
                    <a:pt x="1895" y="14676"/>
                  </a:lnTo>
                  <a:lnTo>
                    <a:pt x="2212" y="15361"/>
                  </a:lnTo>
                  <a:cubicBezTo>
                    <a:pt x="2288" y="15439"/>
                    <a:pt x="2416" y="15455"/>
                    <a:pt x="2514" y="15400"/>
                  </a:cubicBezTo>
                  <a:cubicBezTo>
                    <a:pt x="2589" y="15358"/>
                    <a:pt x="2669" y="15293"/>
                    <a:pt x="2727" y="15346"/>
                  </a:cubicBezTo>
                  <a:cubicBezTo>
                    <a:pt x="2779" y="15394"/>
                    <a:pt x="2734" y="15474"/>
                    <a:pt x="2661" y="15464"/>
                  </a:cubicBezTo>
                  <a:lnTo>
                    <a:pt x="2735" y="16188"/>
                  </a:lnTo>
                  <a:lnTo>
                    <a:pt x="3550" y="16417"/>
                  </a:lnTo>
                  <a:lnTo>
                    <a:pt x="3771" y="16899"/>
                  </a:lnTo>
                  <a:lnTo>
                    <a:pt x="4206" y="16712"/>
                  </a:lnTo>
                  <a:lnTo>
                    <a:pt x="4325" y="15931"/>
                  </a:lnTo>
                  <a:lnTo>
                    <a:pt x="4747" y="15464"/>
                  </a:lnTo>
                  <a:lnTo>
                    <a:pt x="5250" y="15411"/>
                  </a:lnTo>
                  <a:lnTo>
                    <a:pt x="5343" y="16021"/>
                  </a:lnTo>
                  <a:lnTo>
                    <a:pt x="5801" y="16457"/>
                  </a:lnTo>
                  <a:lnTo>
                    <a:pt x="6348" y="16402"/>
                  </a:lnTo>
                  <a:lnTo>
                    <a:pt x="6385" y="15872"/>
                  </a:lnTo>
                  <a:lnTo>
                    <a:pt x="6691" y="15349"/>
                  </a:lnTo>
                  <a:lnTo>
                    <a:pt x="7192" y="15224"/>
                  </a:lnTo>
                  <a:lnTo>
                    <a:pt x="7767" y="15249"/>
                  </a:lnTo>
                  <a:lnTo>
                    <a:pt x="8424" y="15233"/>
                  </a:lnTo>
                  <a:lnTo>
                    <a:pt x="8989" y="14955"/>
                  </a:lnTo>
                  <a:lnTo>
                    <a:pt x="9668" y="15174"/>
                  </a:lnTo>
                  <a:lnTo>
                    <a:pt x="9654" y="15628"/>
                  </a:lnTo>
                  <a:lnTo>
                    <a:pt x="9387" y="16119"/>
                  </a:lnTo>
                  <a:lnTo>
                    <a:pt x="9683" y="16582"/>
                  </a:lnTo>
                  <a:lnTo>
                    <a:pt x="10353" y="16510"/>
                  </a:lnTo>
                  <a:lnTo>
                    <a:pt x="10161" y="17424"/>
                  </a:lnTo>
                  <a:lnTo>
                    <a:pt x="9803" y="17764"/>
                  </a:lnTo>
                  <a:lnTo>
                    <a:pt x="9765" y="18310"/>
                  </a:lnTo>
                  <a:lnTo>
                    <a:pt x="9674" y="18881"/>
                  </a:lnTo>
                  <a:lnTo>
                    <a:pt x="8874" y="19387"/>
                  </a:lnTo>
                  <a:lnTo>
                    <a:pt x="8474" y="20007"/>
                  </a:lnTo>
                  <a:lnTo>
                    <a:pt x="8759" y="20552"/>
                  </a:lnTo>
                  <a:lnTo>
                    <a:pt x="9406" y="20318"/>
                  </a:lnTo>
                  <a:lnTo>
                    <a:pt x="9403" y="19908"/>
                  </a:lnTo>
                  <a:lnTo>
                    <a:pt x="10039" y="19673"/>
                  </a:lnTo>
                  <a:lnTo>
                    <a:pt x="10521" y="19911"/>
                  </a:lnTo>
                  <a:lnTo>
                    <a:pt x="10688" y="20472"/>
                  </a:lnTo>
                  <a:lnTo>
                    <a:pt x="10546" y="21504"/>
                  </a:lnTo>
                  <a:cubicBezTo>
                    <a:pt x="10763" y="21582"/>
                    <a:pt x="11002" y="21600"/>
                    <a:pt x="11230" y="21554"/>
                  </a:cubicBezTo>
                  <a:cubicBezTo>
                    <a:pt x="11523" y="21495"/>
                    <a:pt x="11780" y="21336"/>
                    <a:pt x="11945" y="21110"/>
                  </a:cubicBezTo>
                  <a:lnTo>
                    <a:pt x="12893" y="21142"/>
                  </a:lnTo>
                  <a:lnTo>
                    <a:pt x="13320" y="20880"/>
                  </a:lnTo>
                  <a:lnTo>
                    <a:pt x="13126" y="20153"/>
                  </a:lnTo>
                  <a:lnTo>
                    <a:pt x="13451" y="19599"/>
                  </a:lnTo>
                  <a:lnTo>
                    <a:pt x="14364" y="19518"/>
                  </a:lnTo>
                  <a:lnTo>
                    <a:pt x="15171" y="19537"/>
                  </a:lnTo>
                  <a:lnTo>
                    <a:pt x="15517" y="19904"/>
                  </a:lnTo>
                  <a:lnTo>
                    <a:pt x="16010" y="20436"/>
                  </a:lnTo>
                  <a:lnTo>
                    <a:pt x="16596" y="20589"/>
                  </a:lnTo>
                  <a:lnTo>
                    <a:pt x="17034" y="20153"/>
                  </a:lnTo>
                  <a:lnTo>
                    <a:pt x="16785" y="19924"/>
                  </a:lnTo>
                  <a:lnTo>
                    <a:pt x="17084" y="19420"/>
                  </a:lnTo>
                  <a:lnTo>
                    <a:pt x="16525" y="19162"/>
                  </a:lnTo>
                  <a:lnTo>
                    <a:pt x="16595" y="18768"/>
                  </a:lnTo>
                  <a:lnTo>
                    <a:pt x="17382" y="18269"/>
                  </a:lnTo>
                  <a:lnTo>
                    <a:pt x="18012" y="17970"/>
                  </a:lnTo>
                  <a:lnTo>
                    <a:pt x="18455" y="18603"/>
                  </a:lnTo>
                  <a:lnTo>
                    <a:pt x="19100" y="18730"/>
                  </a:lnTo>
                  <a:lnTo>
                    <a:pt x="19762" y="18644"/>
                  </a:lnTo>
                  <a:lnTo>
                    <a:pt x="20683" y="18435"/>
                  </a:lnTo>
                  <a:lnTo>
                    <a:pt x="20762" y="17697"/>
                  </a:lnTo>
                  <a:lnTo>
                    <a:pt x="20338" y="17188"/>
                  </a:lnTo>
                  <a:lnTo>
                    <a:pt x="20707" y="16751"/>
                  </a:lnTo>
                  <a:lnTo>
                    <a:pt x="21014" y="16467"/>
                  </a:lnTo>
                  <a:lnTo>
                    <a:pt x="20943" y="16076"/>
                  </a:lnTo>
                  <a:lnTo>
                    <a:pt x="20789" y="15764"/>
                  </a:lnTo>
                  <a:lnTo>
                    <a:pt x="21510" y="15568"/>
                  </a:lnTo>
                  <a:lnTo>
                    <a:pt x="21600" y="15216"/>
                  </a:lnTo>
                  <a:lnTo>
                    <a:pt x="21108" y="15203"/>
                  </a:lnTo>
                  <a:lnTo>
                    <a:pt x="20512" y="15371"/>
                  </a:lnTo>
                  <a:lnTo>
                    <a:pt x="20562" y="14915"/>
                  </a:lnTo>
                  <a:lnTo>
                    <a:pt x="21039" y="14529"/>
                  </a:lnTo>
                  <a:lnTo>
                    <a:pt x="21173" y="14029"/>
                  </a:lnTo>
                  <a:lnTo>
                    <a:pt x="20806" y="13703"/>
                  </a:lnTo>
                  <a:lnTo>
                    <a:pt x="20293" y="13512"/>
                  </a:lnTo>
                  <a:lnTo>
                    <a:pt x="19965" y="13270"/>
                  </a:lnTo>
                  <a:lnTo>
                    <a:pt x="19902" y="12986"/>
                  </a:lnTo>
                  <a:lnTo>
                    <a:pt x="20083" y="12676"/>
                  </a:lnTo>
                  <a:lnTo>
                    <a:pt x="20186" y="12298"/>
                  </a:lnTo>
                  <a:lnTo>
                    <a:pt x="19764" y="11896"/>
                  </a:lnTo>
                  <a:lnTo>
                    <a:pt x="19669" y="11633"/>
                  </a:lnTo>
                  <a:lnTo>
                    <a:pt x="19959" y="11075"/>
                  </a:lnTo>
                  <a:lnTo>
                    <a:pt x="19770" y="10610"/>
                  </a:lnTo>
                  <a:lnTo>
                    <a:pt x="19088" y="10730"/>
                  </a:lnTo>
                  <a:lnTo>
                    <a:pt x="18749" y="10270"/>
                  </a:lnTo>
                  <a:lnTo>
                    <a:pt x="19272" y="9409"/>
                  </a:lnTo>
                  <a:lnTo>
                    <a:pt x="19450" y="8844"/>
                  </a:lnTo>
                  <a:lnTo>
                    <a:pt x="19633" y="8228"/>
                  </a:lnTo>
                  <a:lnTo>
                    <a:pt x="20244" y="7944"/>
                  </a:lnTo>
                  <a:lnTo>
                    <a:pt x="20425" y="7669"/>
                  </a:lnTo>
                  <a:lnTo>
                    <a:pt x="20420" y="7365"/>
                  </a:lnTo>
                  <a:lnTo>
                    <a:pt x="20716" y="7079"/>
                  </a:lnTo>
                  <a:lnTo>
                    <a:pt x="21099" y="6861"/>
                  </a:lnTo>
                  <a:lnTo>
                    <a:pt x="21308" y="6592"/>
                  </a:lnTo>
                  <a:lnTo>
                    <a:pt x="21120" y="6312"/>
                  </a:lnTo>
                  <a:lnTo>
                    <a:pt x="20839" y="6185"/>
                  </a:lnTo>
                  <a:lnTo>
                    <a:pt x="20742" y="5830"/>
                  </a:lnTo>
                  <a:lnTo>
                    <a:pt x="20790" y="5176"/>
                  </a:lnTo>
                  <a:lnTo>
                    <a:pt x="20757" y="4741"/>
                  </a:lnTo>
                  <a:lnTo>
                    <a:pt x="20212" y="4428"/>
                  </a:lnTo>
                  <a:lnTo>
                    <a:pt x="19778" y="3768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3" name="Shape 200">
              <a:extLst>
                <a:ext uri="{FF2B5EF4-FFF2-40B4-BE49-F238E27FC236}">
                  <a16:creationId xmlns:a16="http://schemas.microsoft.com/office/drawing/2014/main" id="{F699E86C-C304-8242-9405-C5F4A64D0A88}"/>
                </a:ext>
              </a:extLst>
            </p:cNvPr>
            <p:cNvSpPr/>
            <p:nvPr/>
          </p:nvSpPr>
          <p:spPr bwMode="auto">
            <a:xfrm>
              <a:off x="19376333" y="8281988"/>
              <a:ext cx="1076325" cy="141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3" y="1221"/>
                  </a:moveTo>
                  <a:lnTo>
                    <a:pt x="9990" y="1412"/>
                  </a:lnTo>
                  <a:lnTo>
                    <a:pt x="9027" y="1293"/>
                  </a:lnTo>
                  <a:lnTo>
                    <a:pt x="7932" y="1444"/>
                  </a:lnTo>
                  <a:lnTo>
                    <a:pt x="7694" y="1967"/>
                  </a:lnTo>
                  <a:lnTo>
                    <a:pt x="6839" y="2077"/>
                  </a:lnTo>
                  <a:lnTo>
                    <a:pt x="6525" y="2487"/>
                  </a:lnTo>
                  <a:lnTo>
                    <a:pt x="5891" y="2310"/>
                  </a:lnTo>
                  <a:lnTo>
                    <a:pt x="5362" y="2912"/>
                  </a:lnTo>
                  <a:lnTo>
                    <a:pt x="4529" y="3104"/>
                  </a:lnTo>
                  <a:lnTo>
                    <a:pt x="3885" y="3366"/>
                  </a:lnTo>
                  <a:lnTo>
                    <a:pt x="3196" y="3277"/>
                  </a:lnTo>
                  <a:lnTo>
                    <a:pt x="2429" y="3843"/>
                  </a:lnTo>
                  <a:lnTo>
                    <a:pt x="1845" y="4003"/>
                  </a:lnTo>
                  <a:lnTo>
                    <a:pt x="1318" y="4607"/>
                  </a:lnTo>
                  <a:lnTo>
                    <a:pt x="1579" y="5264"/>
                  </a:lnTo>
                  <a:lnTo>
                    <a:pt x="2255" y="5506"/>
                  </a:lnTo>
                  <a:lnTo>
                    <a:pt x="2282" y="6429"/>
                  </a:lnTo>
                  <a:lnTo>
                    <a:pt x="2528" y="6946"/>
                  </a:lnTo>
                  <a:lnTo>
                    <a:pt x="2974" y="7155"/>
                  </a:lnTo>
                  <a:lnTo>
                    <a:pt x="1855" y="7744"/>
                  </a:lnTo>
                  <a:lnTo>
                    <a:pt x="1866" y="8205"/>
                  </a:lnTo>
                  <a:lnTo>
                    <a:pt x="1012" y="8588"/>
                  </a:lnTo>
                  <a:lnTo>
                    <a:pt x="808" y="9532"/>
                  </a:lnTo>
                  <a:lnTo>
                    <a:pt x="119" y="10452"/>
                  </a:lnTo>
                  <a:lnTo>
                    <a:pt x="0" y="10817"/>
                  </a:lnTo>
                  <a:lnTo>
                    <a:pt x="537" y="11204"/>
                  </a:lnTo>
                  <a:lnTo>
                    <a:pt x="1332" y="11150"/>
                  </a:lnTo>
                  <a:lnTo>
                    <a:pt x="1409" y="11513"/>
                  </a:lnTo>
                  <a:lnTo>
                    <a:pt x="1091" y="11999"/>
                  </a:lnTo>
                  <a:lnTo>
                    <a:pt x="1366" y="12438"/>
                  </a:lnTo>
                  <a:lnTo>
                    <a:pt x="1587" y="12903"/>
                  </a:lnTo>
                  <a:lnTo>
                    <a:pt x="1368" y="13479"/>
                  </a:lnTo>
                  <a:lnTo>
                    <a:pt x="1580" y="13839"/>
                  </a:lnTo>
                  <a:lnTo>
                    <a:pt x="2495" y="14084"/>
                  </a:lnTo>
                  <a:lnTo>
                    <a:pt x="2830" y="14434"/>
                  </a:lnTo>
                  <a:lnTo>
                    <a:pt x="2566" y="14752"/>
                  </a:lnTo>
                  <a:lnTo>
                    <a:pt x="2158" y="14995"/>
                  </a:lnTo>
                  <a:lnTo>
                    <a:pt x="2070" y="15688"/>
                  </a:lnTo>
                  <a:lnTo>
                    <a:pt x="3171" y="15520"/>
                  </a:lnTo>
                  <a:lnTo>
                    <a:pt x="3116" y="15652"/>
                  </a:lnTo>
                  <a:lnTo>
                    <a:pt x="2294" y="15852"/>
                  </a:lnTo>
                  <a:lnTo>
                    <a:pt x="2677" y="16483"/>
                  </a:lnTo>
                  <a:lnTo>
                    <a:pt x="1864" y="17219"/>
                  </a:lnTo>
                  <a:lnTo>
                    <a:pt x="2383" y="17767"/>
                  </a:lnTo>
                  <a:lnTo>
                    <a:pt x="2290" y="18531"/>
                  </a:lnTo>
                  <a:lnTo>
                    <a:pt x="3096" y="18857"/>
                  </a:lnTo>
                  <a:lnTo>
                    <a:pt x="3972" y="18702"/>
                  </a:lnTo>
                  <a:lnTo>
                    <a:pt x="4677" y="18315"/>
                  </a:lnTo>
                  <a:lnTo>
                    <a:pt x="5314" y="18224"/>
                  </a:lnTo>
                  <a:lnTo>
                    <a:pt x="5349" y="18705"/>
                  </a:lnTo>
                  <a:lnTo>
                    <a:pt x="5915" y="19036"/>
                  </a:lnTo>
                  <a:lnTo>
                    <a:pt x="5645" y="19379"/>
                  </a:lnTo>
                  <a:lnTo>
                    <a:pt x="4971" y="19839"/>
                  </a:lnTo>
                  <a:lnTo>
                    <a:pt x="4559" y="20137"/>
                  </a:lnTo>
                  <a:lnTo>
                    <a:pt x="4414" y="20475"/>
                  </a:lnTo>
                  <a:lnTo>
                    <a:pt x="3979" y="20804"/>
                  </a:lnTo>
                  <a:lnTo>
                    <a:pt x="3507" y="20904"/>
                  </a:lnTo>
                  <a:lnTo>
                    <a:pt x="3883" y="21458"/>
                  </a:lnTo>
                  <a:lnTo>
                    <a:pt x="4628" y="21600"/>
                  </a:lnTo>
                  <a:lnTo>
                    <a:pt x="5517" y="21557"/>
                  </a:lnTo>
                  <a:lnTo>
                    <a:pt x="6093" y="21471"/>
                  </a:lnTo>
                  <a:lnTo>
                    <a:pt x="6616" y="21420"/>
                  </a:lnTo>
                  <a:lnTo>
                    <a:pt x="6858" y="21179"/>
                  </a:lnTo>
                  <a:lnTo>
                    <a:pt x="7809" y="20897"/>
                  </a:lnTo>
                  <a:lnTo>
                    <a:pt x="8471" y="20611"/>
                  </a:lnTo>
                  <a:lnTo>
                    <a:pt x="9047" y="20417"/>
                  </a:lnTo>
                  <a:lnTo>
                    <a:pt x="10094" y="21197"/>
                  </a:lnTo>
                  <a:lnTo>
                    <a:pt x="10640" y="21268"/>
                  </a:lnTo>
                  <a:lnTo>
                    <a:pt x="10847" y="20906"/>
                  </a:lnTo>
                  <a:lnTo>
                    <a:pt x="10745" y="20260"/>
                  </a:lnTo>
                  <a:lnTo>
                    <a:pt x="11040" y="19874"/>
                  </a:lnTo>
                  <a:lnTo>
                    <a:pt x="11541" y="19743"/>
                  </a:lnTo>
                  <a:lnTo>
                    <a:pt x="11254" y="19019"/>
                  </a:lnTo>
                  <a:lnTo>
                    <a:pt x="11425" y="18365"/>
                  </a:lnTo>
                  <a:lnTo>
                    <a:pt x="11830" y="17624"/>
                  </a:lnTo>
                  <a:lnTo>
                    <a:pt x="11855" y="16778"/>
                  </a:lnTo>
                  <a:lnTo>
                    <a:pt x="11935" y="16245"/>
                  </a:lnTo>
                  <a:lnTo>
                    <a:pt x="12970" y="15751"/>
                  </a:lnTo>
                  <a:lnTo>
                    <a:pt x="13815" y="15272"/>
                  </a:lnTo>
                  <a:lnTo>
                    <a:pt x="13168" y="14880"/>
                  </a:lnTo>
                  <a:lnTo>
                    <a:pt x="13225" y="14495"/>
                  </a:lnTo>
                  <a:lnTo>
                    <a:pt x="13582" y="14167"/>
                  </a:lnTo>
                  <a:lnTo>
                    <a:pt x="14111" y="13848"/>
                  </a:lnTo>
                  <a:lnTo>
                    <a:pt x="13605" y="13626"/>
                  </a:lnTo>
                  <a:lnTo>
                    <a:pt x="13539" y="13139"/>
                  </a:lnTo>
                  <a:lnTo>
                    <a:pt x="13639" y="12480"/>
                  </a:lnTo>
                  <a:lnTo>
                    <a:pt x="13764" y="12165"/>
                  </a:lnTo>
                  <a:lnTo>
                    <a:pt x="14193" y="11886"/>
                  </a:lnTo>
                  <a:lnTo>
                    <a:pt x="15021" y="11593"/>
                  </a:lnTo>
                  <a:lnTo>
                    <a:pt x="15319" y="11330"/>
                  </a:lnTo>
                  <a:lnTo>
                    <a:pt x="15844" y="10940"/>
                  </a:lnTo>
                  <a:lnTo>
                    <a:pt x="15988" y="10604"/>
                  </a:lnTo>
                  <a:lnTo>
                    <a:pt x="15829" y="10169"/>
                  </a:lnTo>
                  <a:lnTo>
                    <a:pt x="15549" y="9796"/>
                  </a:lnTo>
                  <a:lnTo>
                    <a:pt x="15933" y="9094"/>
                  </a:lnTo>
                  <a:lnTo>
                    <a:pt x="16402" y="8590"/>
                  </a:lnTo>
                  <a:lnTo>
                    <a:pt x="16894" y="8198"/>
                  </a:lnTo>
                  <a:lnTo>
                    <a:pt x="17330" y="8026"/>
                  </a:lnTo>
                  <a:lnTo>
                    <a:pt x="17849" y="8523"/>
                  </a:lnTo>
                  <a:lnTo>
                    <a:pt x="18814" y="8304"/>
                  </a:lnTo>
                  <a:lnTo>
                    <a:pt x="19242" y="7911"/>
                  </a:lnTo>
                  <a:lnTo>
                    <a:pt x="19911" y="7614"/>
                  </a:lnTo>
                  <a:lnTo>
                    <a:pt x="20838" y="7333"/>
                  </a:lnTo>
                  <a:lnTo>
                    <a:pt x="21061" y="6873"/>
                  </a:lnTo>
                  <a:lnTo>
                    <a:pt x="20956" y="6521"/>
                  </a:lnTo>
                  <a:lnTo>
                    <a:pt x="21600" y="6383"/>
                  </a:lnTo>
                  <a:lnTo>
                    <a:pt x="21334" y="5164"/>
                  </a:lnTo>
                  <a:lnTo>
                    <a:pt x="20576" y="4377"/>
                  </a:lnTo>
                  <a:lnTo>
                    <a:pt x="19547" y="3857"/>
                  </a:lnTo>
                  <a:lnTo>
                    <a:pt x="19327" y="3312"/>
                  </a:lnTo>
                  <a:lnTo>
                    <a:pt x="19898" y="2530"/>
                  </a:lnTo>
                  <a:lnTo>
                    <a:pt x="19368" y="1767"/>
                  </a:lnTo>
                  <a:lnTo>
                    <a:pt x="17859" y="1717"/>
                  </a:lnTo>
                  <a:lnTo>
                    <a:pt x="16776" y="1584"/>
                  </a:lnTo>
                  <a:lnTo>
                    <a:pt x="16511" y="946"/>
                  </a:lnTo>
                  <a:lnTo>
                    <a:pt x="15894" y="829"/>
                  </a:lnTo>
                  <a:lnTo>
                    <a:pt x="15651" y="320"/>
                  </a:lnTo>
                  <a:lnTo>
                    <a:pt x="14870" y="657"/>
                  </a:lnTo>
                  <a:lnTo>
                    <a:pt x="14606" y="1289"/>
                  </a:lnTo>
                  <a:lnTo>
                    <a:pt x="14074" y="1812"/>
                  </a:lnTo>
                  <a:lnTo>
                    <a:pt x="13421" y="1974"/>
                  </a:lnTo>
                  <a:lnTo>
                    <a:pt x="13307" y="1757"/>
                  </a:lnTo>
                  <a:lnTo>
                    <a:pt x="14379" y="843"/>
                  </a:lnTo>
                  <a:lnTo>
                    <a:pt x="13451" y="368"/>
                  </a:lnTo>
                  <a:lnTo>
                    <a:pt x="12533" y="0"/>
                  </a:lnTo>
                  <a:lnTo>
                    <a:pt x="12221" y="574"/>
                  </a:lnTo>
                  <a:lnTo>
                    <a:pt x="11769" y="929"/>
                  </a:lnTo>
                  <a:lnTo>
                    <a:pt x="10783" y="1221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4" name="Shape 201">
              <a:extLst>
                <a:ext uri="{FF2B5EF4-FFF2-40B4-BE49-F238E27FC236}">
                  <a16:creationId xmlns:a16="http://schemas.microsoft.com/office/drawing/2014/main" id="{6F3CA6B3-585E-F749-A591-3CE9C1341A6A}"/>
                </a:ext>
              </a:extLst>
            </p:cNvPr>
            <p:cNvSpPr/>
            <p:nvPr/>
          </p:nvSpPr>
          <p:spPr bwMode="auto">
            <a:xfrm>
              <a:off x="19930370" y="8683625"/>
              <a:ext cx="976313" cy="1214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93" y="0"/>
                  </a:moveTo>
                  <a:lnTo>
                    <a:pt x="10538" y="250"/>
                  </a:lnTo>
                  <a:lnTo>
                    <a:pt x="10671" y="1001"/>
                  </a:lnTo>
                  <a:lnTo>
                    <a:pt x="10354" y="1380"/>
                  </a:lnTo>
                  <a:lnTo>
                    <a:pt x="9367" y="1670"/>
                  </a:lnTo>
                  <a:lnTo>
                    <a:pt x="8371" y="2151"/>
                  </a:lnTo>
                  <a:lnTo>
                    <a:pt x="8080" y="2541"/>
                  </a:lnTo>
                  <a:lnTo>
                    <a:pt x="7535" y="2625"/>
                  </a:lnTo>
                  <a:lnTo>
                    <a:pt x="6982" y="2057"/>
                  </a:lnTo>
                  <a:lnTo>
                    <a:pt x="6039" y="2312"/>
                  </a:lnTo>
                  <a:lnTo>
                    <a:pt x="5328" y="3010"/>
                  </a:lnTo>
                  <a:lnTo>
                    <a:pt x="4527" y="4285"/>
                  </a:lnTo>
                  <a:lnTo>
                    <a:pt x="5021" y="5084"/>
                  </a:lnTo>
                  <a:lnTo>
                    <a:pt x="4987" y="5636"/>
                  </a:lnTo>
                  <a:lnTo>
                    <a:pt x="4346" y="6070"/>
                  </a:lnTo>
                  <a:lnTo>
                    <a:pt x="3062" y="6699"/>
                  </a:lnTo>
                  <a:lnTo>
                    <a:pt x="2497" y="7152"/>
                  </a:lnTo>
                  <a:lnTo>
                    <a:pt x="2419" y="8774"/>
                  </a:lnTo>
                  <a:lnTo>
                    <a:pt x="2890" y="9137"/>
                  </a:lnTo>
                  <a:lnTo>
                    <a:pt x="2181" y="9680"/>
                  </a:lnTo>
                  <a:lnTo>
                    <a:pt x="1905" y="10277"/>
                  </a:lnTo>
                  <a:lnTo>
                    <a:pt x="2689" y="10741"/>
                  </a:lnTo>
                  <a:lnTo>
                    <a:pt x="586" y="11647"/>
                  </a:lnTo>
                  <a:lnTo>
                    <a:pt x="599" y="13268"/>
                  </a:lnTo>
                  <a:lnTo>
                    <a:pt x="0" y="14675"/>
                  </a:lnTo>
                  <a:lnTo>
                    <a:pt x="100" y="15546"/>
                  </a:lnTo>
                  <a:lnTo>
                    <a:pt x="578" y="16101"/>
                  </a:lnTo>
                  <a:lnTo>
                    <a:pt x="1678" y="16461"/>
                  </a:lnTo>
                  <a:lnTo>
                    <a:pt x="2600" y="16252"/>
                  </a:lnTo>
                  <a:lnTo>
                    <a:pt x="3195" y="16705"/>
                  </a:lnTo>
                  <a:lnTo>
                    <a:pt x="3505" y="17099"/>
                  </a:lnTo>
                  <a:lnTo>
                    <a:pt x="4277" y="16900"/>
                  </a:lnTo>
                  <a:lnTo>
                    <a:pt x="4749" y="17255"/>
                  </a:lnTo>
                  <a:lnTo>
                    <a:pt x="4898" y="17924"/>
                  </a:lnTo>
                  <a:lnTo>
                    <a:pt x="5459" y="18623"/>
                  </a:lnTo>
                  <a:lnTo>
                    <a:pt x="5754" y="19093"/>
                  </a:lnTo>
                  <a:lnTo>
                    <a:pt x="5465" y="19571"/>
                  </a:lnTo>
                  <a:lnTo>
                    <a:pt x="5872" y="20390"/>
                  </a:lnTo>
                  <a:lnTo>
                    <a:pt x="6401" y="21051"/>
                  </a:lnTo>
                  <a:lnTo>
                    <a:pt x="7151" y="21600"/>
                  </a:lnTo>
                  <a:lnTo>
                    <a:pt x="7311" y="21068"/>
                  </a:lnTo>
                  <a:cubicBezTo>
                    <a:pt x="7345" y="20987"/>
                    <a:pt x="7380" y="20907"/>
                    <a:pt x="7415" y="20826"/>
                  </a:cubicBezTo>
                  <a:cubicBezTo>
                    <a:pt x="7450" y="20745"/>
                    <a:pt x="7484" y="20665"/>
                    <a:pt x="7519" y="20584"/>
                  </a:cubicBezTo>
                  <a:lnTo>
                    <a:pt x="7828" y="21313"/>
                  </a:lnTo>
                  <a:lnTo>
                    <a:pt x="8408" y="21155"/>
                  </a:lnTo>
                  <a:lnTo>
                    <a:pt x="8324" y="20003"/>
                  </a:lnTo>
                  <a:lnTo>
                    <a:pt x="9004" y="20059"/>
                  </a:lnTo>
                  <a:lnTo>
                    <a:pt x="9146" y="20897"/>
                  </a:lnTo>
                  <a:lnTo>
                    <a:pt x="9685" y="19854"/>
                  </a:lnTo>
                  <a:lnTo>
                    <a:pt x="10301" y="19201"/>
                  </a:lnTo>
                  <a:lnTo>
                    <a:pt x="11015" y="18592"/>
                  </a:lnTo>
                  <a:lnTo>
                    <a:pt x="11310" y="18196"/>
                  </a:lnTo>
                  <a:lnTo>
                    <a:pt x="11523" y="17799"/>
                  </a:lnTo>
                  <a:lnTo>
                    <a:pt x="10960" y="17805"/>
                  </a:lnTo>
                  <a:lnTo>
                    <a:pt x="10551" y="17685"/>
                  </a:lnTo>
                  <a:lnTo>
                    <a:pt x="11131" y="17415"/>
                  </a:lnTo>
                  <a:lnTo>
                    <a:pt x="12198" y="17553"/>
                  </a:lnTo>
                  <a:lnTo>
                    <a:pt x="12937" y="17435"/>
                  </a:lnTo>
                  <a:lnTo>
                    <a:pt x="12087" y="17255"/>
                  </a:lnTo>
                  <a:lnTo>
                    <a:pt x="11676" y="17150"/>
                  </a:lnTo>
                  <a:lnTo>
                    <a:pt x="11397" y="16860"/>
                  </a:lnTo>
                  <a:lnTo>
                    <a:pt x="11656" y="16571"/>
                  </a:lnTo>
                  <a:lnTo>
                    <a:pt x="12505" y="16786"/>
                  </a:lnTo>
                  <a:lnTo>
                    <a:pt x="13203" y="16589"/>
                  </a:lnTo>
                  <a:lnTo>
                    <a:pt x="14118" y="16643"/>
                  </a:lnTo>
                  <a:lnTo>
                    <a:pt x="14403" y="16123"/>
                  </a:lnTo>
                  <a:lnTo>
                    <a:pt x="14816" y="15662"/>
                  </a:lnTo>
                  <a:lnTo>
                    <a:pt x="14330" y="15539"/>
                  </a:lnTo>
                  <a:lnTo>
                    <a:pt x="14490" y="15141"/>
                  </a:lnTo>
                  <a:lnTo>
                    <a:pt x="15119" y="15210"/>
                  </a:lnTo>
                  <a:lnTo>
                    <a:pt x="15540" y="14697"/>
                  </a:lnTo>
                  <a:lnTo>
                    <a:pt x="15088" y="14530"/>
                  </a:lnTo>
                  <a:lnTo>
                    <a:pt x="15037" y="14176"/>
                  </a:lnTo>
                  <a:lnTo>
                    <a:pt x="15450" y="13749"/>
                  </a:lnTo>
                  <a:lnTo>
                    <a:pt x="16028" y="13595"/>
                  </a:lnTo>
                  <a:lnTo>
                    <a:pt x="16815" y="13814"/>
                  </a:lnTo>
                  <a:lnTo>
                    <a:pt x="17146" y="13288"/>
                  </a:lnTo>
                  <a:lnTo>
                    <a:pt x="16286" y="13037"/>
                  </a:lnTo>
                  <a:lnTo>
                    <a:pt x="15841" y="12976"/>
                  </a:lnTo>
                  <a:lnTo>
                    <a:pt x="16054" y="12568"/>
                  </a:lnTo>
                  <a:lnTo>
                    <a:pt x="16548" y="12354"/>
                  </a:lnTo>
                  <a:lnTo>
                    <a:pt x="17189" y="12959"/>
                  </a:lnTo>
                  <a:lnTo>
                    <a:pt x="17785" y="13044"/>
                  </a:lnTo>
                  <a:lnTo>
                    <a:pt x="18234" y="12583"/>
                  </a:lnTo>
                  <a:lnTo>
                    <a:pt x="18523" y="12286"/>
                  </a:lnTo>
                  <a:lnTo>
                    <a:pt x="19192" y="12305"/>
                  </a:lnTo>
                  <a:lnTo>
                    <a:pt x="19448" y="11828"/>
                  </a:lnTo>
                  <a:lnTo>
                    <a:pt x="19156" y="11408"/>
                  </a:lnTo>
                  <a:lnTo>
                    <a:pt x="18517" y="11120"/>
                  </a:lnTo>
                  <a:lnTo>
                    <a:pt x="18570" y="11594"/>
                  </a:lnTo>
                  <a:lnTo>
                    <a:pt x="17832" y="12071"/>
                  </a:lnTo>
                  <a:lnTo>
                    <a:pt x="17360" y="12091"/>
                  </a:lnTo>
                  <a:lnTo>
                    <a:pt x="17035" y="11738"/>
                  </a:lnTo>
                  <a:lnTo>
                    <a:pt x="17551" y="11481"/>
                  </a:lnTo>
                  <a:lnTo>
                    <a:pt x="18047" y="10961"/>
                  </a:lnTo>
                  <a:lnTo>
                    <a:pt x="18572" y="10402"/>
                  </a:lnTo>
                  <a:lnTo>
                    <a:pt x="18602" y="9966"/>
                  </a:lnTo>
                  <a:lnTo>
                    <a:pt x="18157" y="9776"/>
                  </a:lnTo>
                  <a:lnTo>
                    <a:pt x="17677" y="9779"/>
                  </a:lnTo>
                  <a:lnTo>
                    <a:pt x="17815" y="9296"/>
                  </a:lnTo>
                  <a:lnTo>
                    <a:pt x="18356" y="9137"/>
                  </a:lnTo>
                  <a:lnTo>
                    <a:pt x="19210" y="8797"/>
                  </a:lnTo>
                  <a:lnTo>
                    <a:pt x="19593" y="8553"/>
                  </a:lnTo>
                  <a:lnTo>
                    <a:pt x="19117" y="8317"/>
                  </a:lnTo>
                  <a:lnTo>
                    <a:pt x="18141" y="8536"/>
                  </a:lnTo>
                  <a:lnTo>
                    <a:pt x="17817" y="8291"/>
                  </a:lnTo>
                  <a:lnTo>
                    <a:pt x="17458" y="8030"/>
                  </a:lnTo>
                  <a:lnTo>
                    <a:pt x="18072" y="7805"/>
                  </a:lnTo>
                  <a:lnTo>
                    <a:pt x="18891" y="7769"/>
                  </a:lnTo>
                  <a:lnTo>
                    <a:pt x="18747" y="7462"/>
                  </a:lnTo>
                  <a:lnTo>
                    <a:pt x="18128" y="7345"/>
                  </a:lnTo>
                  <a:lnTo>
                    <a:pt x="17209" y="7173"/>
                  </a:lnTo>
                  <a:lnTo>
                    <a:pt x="17437" y="6740"/>
                  </a:lnTo>
                  <a:lnTo>
                    <a:pt x="17856" y="6544"/>
                  </a:lnTo>
                  <a:lnTo>
                    <a:pt x="18371" y="6696"/>
                  </a:lnTo>
                  <a:lnTo>
                    <a:pt x="18995" y="6944"/>
                  </a:lnTo>
                  <a:lnTo>
                    <a:pt x="19654" y="7244"/>
                  </a:lnTo>
                  <a:lnTo>
                    <a:pt x="20366" y="7129"/>
                  </a:lnTo>
                  <a:lnTo>
                    <a:pt x="20201" y="6742"/>
                  </a:lnTo>
                  <a:lnTo>
                    <a:pt x="19607" y="6498"/>
                  </a:lnTo>
                  <a:lnTo>
                    <a:pt x="19975" y="5899"/>
                  </a:lnTo>
                  <a:lnTo>
                    <a:pt x="20797" y="5324"/>
                  </a:lnTo>
                  <a:lnTo>
                    <a:pt x="21523" y="4312"/>
                  </a:lnTo>
                  <a:lnTo>
                    <a:pt x="21094" y="4332"/>
                  </a:lnTo>
                  <a:lnTo>
                    <a:pt x="21600" y="3859"/>
                  </a:lnTo>
                  <a:lnTo>
                    <a:pt x="20093" y="3526"/>
                  </a:lnTo>
                  <a:lnTo>
                    <a:pt x="19076" y="3765"/>
                  </a:lnTo>
                  <a:lnTo>
                    <a:pt x="18509" y="4032"/>
                  </a:lnTo>
                  <a:lnTo>
                    <a:pt x="18053" y="3816"/>
                  </a:lnTo>
                  <a:lnTo>
                    <a:pt x="17740" y="3087"/>
                  </a:lnTo>
                  <a:lnTo>
                    <a:pt x="16823" y="2541"/>
                  </a:lnTo>
                  <a:lnTo>
                    <a:pt x="15965" y="3392"/>
                  </a:lnTo>
                  <a:lnTo>
                    <a:pt x="15412" y="3732"/>
                  </a:lnTo>
                  <a:lnTo>
                    <a:pt x="14643" y="3513"/>
                  </a:lnTo>
                  <a:lnTo>
                    <a:pt x="14076" y="3713"/>
                  </a:lnTo>
                  <a:lnTo>
                    <a:pt x="13728" y="3518"/>
                  </a:lnTo>
                  <a:lnTo>
                    <a:pt x="13716" y="2855"/>
                  </a:lnTo>
                  <a:lnTo>
                    <a:pt x="13319" y="2265"/>
                  </a:lnTo>
                  <a:lnTo>
                    <a:pt x="13006" y="2000"/>
                  </a:lnTo>
                  <a:lnTo>
                    <a:pt x="13248" y="1434"/>
                  </a:lnTo>
                  <a:lnTo>
                    <a:pt x="13016" y="605"/>
                  </a:lnTo>
                  <a:lnTo>
                    <a:pt x="12225" y="354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5" name="Shape 202">
              <a:extLst>
                <a:ext uri="{FF2B5EF4-FFF2-40B4-BE49-F238E27FC236}">
                  <a16:creationId xmlns:a16="http://schemas.microsoft.com/office/drawing/2014/main" id="{B8E7BBEC-4B9C-1F4B-B2B7-EFB5BDFEC798}"/>
                </a:ext>
              </a:extLst>
            </p:cNvPr>
            <p:cNvSpPr/>
            <p:nvPr/>
          </p:nvSpPr>
          <p:spPr bwMode="auto">
            <a:xfrm>
              <a:off x="20892395" y="9380538"/>
              <a:ext cx="439738" cy="83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92" y="1694"/>
                  </a:moveTo>
                  <a:lnTo>
                    <a:pt x="10855" y="1762"/>
                  </a:lnTo>
                  <a:lnTo>
                    <a:pt x="9986" y="3045"/>
                  </a:lnTo>
                  <a:lnTo>
                    <a:pt x="8189" y="4423"/>
                  </a:lnTo>
                  <a:lnTo>
                    <a:pt x="6201" y="5405"/>
                  </a:lnTo>
                  <a:lnTo>
                    <a:pt x="5385" y="6541"/>
                  </a:lnTo>
                  <a:lnTo>
                    <a:pt x="3886" y="7897"/>
                  </a:lnTo>
                  <a:lnTo>
                    <a:pt x="2289" y="9219"/>
                  </a:lnTo>
                  <a:lnTo>
                    <a:pt x="1709" y="9949"/>
                  </a:lnTo>
                  <a:lnTo>
                    <a:pt x="1306" y="11005"/>
                  </a:lnTo>
                  <a:lnTo>
                    <a:pt x="0" y="11346"/>
                  </a:lnTo>
                  <a:lnTo>
                    <a:pt x="111" y="12065"/>
                  </a:lnTo>
                  <a:lnTo>
                    <a:pt x="1321" y="11908"/>
                  </a:lnTo>
                  <a:lnTo>
                    <a:pt x="1050" y="12574"/>
                  </a:lnTo>
                  <a:lnTo>
                    <a:pt x="635" y="13417"/>
                  </a:lnTo>
                  <a:lnTo>
                    <a:pt x="487" y="14316"/>
                  </a:lnTo>
                  <a:lnTo>
                    <a:pt x="1304" y="14927"/>
                  </a:lnTo>
                  <a:lnTo>
                    <a:pt x="2169" y="15770"/>
                  </a:lnTo>
                  <a:lnTo>
                    <a:pt x="2313" y="16645"/>
                  </a:lnTo>
                  <a:lnTo>
                    <a:pt x="2934" y="17500"/>
                  </a:lnTo>
                  <a:lnTo>
                    <a:pt x="4628" y="18157"/>
                  </a:lnTo>
                  <a:lnTo>
                    <a:pt x="5865" y="18713"/>
                  </a:lnTo>
                  <a:lnTo>
                    <a:pt x="7018" y="19645"/>
                  </a:lnTo>
                  <a:lnTo>
                    <a:pt x="7690" y="20612"/>
                  </a:lnTo>
                  <a:lnTo>
                    <a:pt x="8092" y="21600"/>
                  </a:lnTo>
                  <a:lnTo>
                    <a:pt x="10111" y="21526"/>
                  </a:lnTo>
                  <a:lnTo>
                    <a:pt x="9853" y="20499"/>
                  </a:lnTo>
                  <a:lnTo>
                    <a:pt x="9045" y="19066"/>
                  </a:lnTo>
                  <a:lnTo>
                    <a:pt x="9923" y="17808"/>
                  </a:lnTo>
                  <a:lnTo>
                    <a:pt x="11448" y="16717"/>
                  </a:lnTo>
                  <a:lnTo>
                    <a:pt x="13278" y="15772"/>
                  </a:lnTo>
                  <a:lnTo>
                    <a:pt x="14846" y="14502"/>
                  </a:lnTo>
                  <a:lnTo>
                    <a:pt x="15759" y="13474"/>
                  </a:lnTo>
                  <a:lnTo>
                    <a:pt x="16157" y="11743"/>
                  </a:lnTo>
                  <a:lnTo>
                    <a:pt x="16851" y="9829"/>
                  </a:lnTo>
                  <a:lnTo>
                    <a:pt x="17834" y="8048"/>
                  </a:lnTo>
                  <a:lnTo>
                    <a:pt x="18568" y="6690"/>
                  </a:lnTo>
                  <a:lnTo>
                    <a:pt x="19931" y="5330"/>
                  </a:lnTo>
                  <a:lnTo>
                    <a:pt x="20791" y="4471"/>
                  </a:lnTo>
                  <a:lnTo>
                    <a:pt x="19953" y="3785"/>
                  </a:lnTo>
                  <a:lnTo>
                    <a:pt x="20551" y="2745"/>
                  </a:lnTo>
                  <a:lnTo>
                    <a:pt x="21600" y="2185"/>
                  </a:lnTo>
                  <a:lnTo>
                    <a:pt x="21185" y="1358"/>
                  </a:lnTo>
                  <a:lnTo>
                    <a:pt x="19289" y="1126"/>
                  </a:lnTo>
                  <a:lnTo>
                    <a:pt x="18171" y="693"/>
                  </a:lnTo>
                  <a:lnTo>
                    <a:pt x="16847" y="0"/>
                  </a:lnTo>
                  <a:lnTo>
                    <a:pt x="15851" y="364"/>
                  </a:lnTo>
                  <a:lnTo>
                    <a:pt x="14794" y="1073"/>
                  </a:lnTo>
                  <a:lnTo>
                    <a:pt x="13531" y="1319"/>
                  </a:lnTo>
                  <a:lnTo>
                    <a:pt x="12292" y="1694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Shape 203">
              <a:extLst>
                <a:ext uri="{FF2B5EF4-FFF2-40B4-BE49-F238E27FC236}">
                  <a16:creationId xmlns:a16="http://schemas.microsoft.com/office/drawing/2014/main" id="{63246DAD-B425-4240-A34D-08F1CCD4AC80}"/>
                </a:ext>
              </a:extLst>
            </p:cNvPr>
            <p:cNvSpPr/>
            <p:nvPr/>
          </p:nvSpPr>
          <p:spPr bwMode="auto">
            <a:xfrm>
              <a:off x="18519083" y="9453563"/>
              <a:ext cx="1730375" cy="133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32" y="1525"/>
                  </a:moveTo>
                  <a:lnTo>
                    <a:pt x="6724" y="2339"/>
                  </a:lnTo>
                  <a:lnTo>
                    <a:pt x="6953" y="3134"/>
                  </a:lnTo>
                  <a:lnTo>
                    <a:pt x="6613" y="3291"/>
                  </a:lnTo>
                  <a:lnTo>
                    <a:pt x="6482" y="3891"/>
                  </a:lnTo>
                  <a:lnTo>
                    <a:pt x="6690" y="4579"/>
                  </a:lnTo>
                  <a:lnTo>
                    <a:pt x="6730" y="5152"/>
                  </a:lnTo>
                  <a:lnTo>
                    <a:pt x="6582" y="5504"/>
                  </a:lnTo>
                  <a:lnTo>
                    <a:pt x="6306" y="5591"/>
                  </a:lnTo>
                  <a:lnTo>
                    <a:pt x="6455" y="6271"/>
                  </a:lnTo>
                  <a:lnTo>
                    <a:pt x="6486" y="6751"/>
                  </a:lnTo>
                  <a:lnTo>
                    <a:pt x="6177" y="7044"/>
                  </a:lnTo>
                  <a:lnTo>
                    <a:pt x="5685" y="7193"/>
                  </a:lnTo>
                  <a:lnTo>
                    <a:pt x="5610" y="7549"/>
                  </a:lnTo>
                  <a:lnTo>
                    <a:pt x="5614" y="7927"/>
                  </a:lnTo>
                  <a:lnTo>
                    <a:pt x="5351" y="8137"/>
                  </a:lnTo>
                  <a:lnTo>
                    <a:pt x="5039" y="8266"/>
                  </a:lnTo>
                  <a:lnTo>
                    <a:pt x="4819" y="8785"/>
                  </a:lnTo>
                  <a:lnTo>
                    <a:pt x="4938" y="9592"/>
                  </a:lnTo>
                  <a:lnTo>
                    <a:pt x="5082" y="10356"/>
                  </a:lnTo>
                  <a:lnTo>
                    <a:pt x="4725" y="10989"/>
                  </a:lnTo>
                  <a:lnTo>
                    <a:pt x="4506" y="11397"/>
                  </a:lnTo>
                  <a:lnTo>
                    <a:pt x="4256" y="11670"/>
                  </a:lnTo>
                  <a:lnTo>
                    <a:pt x="3886" y="11966"/>
                  </a:lnTo>
                  <a:lnTo>
                    <a:pt x="3603" y="12069"/>
                  </a:lnTo>
                  <a:lnTo>
                    <a:pt x="3201" y="12208"/>
                  </a:lnTo>
                  <a:lnTo>
                    <a:pt x="3094" y="12896"/>
                  </a:lnTo>
                  <a:lnTo>
                    <a:pt x="3253" y="13324"/>
                  </a:lnTo>
                  <a:lnTo>
                    <a:pt x="2934" y="13842"/>
                  </a:lnTo>
                  <a:lnTo>
                    <a:pt x="2620" y="13806"/>
                  </a:lnTo>
                  <a:lnTo>
                    <a:pt x="2322" y="13704"/>
                  </a:lnTo>
                  <a:lnTo>
                    <a:pt x="1956" y="13786"/>
                  </a:lnTo>
                  <a:lnTo>
                    <a:pt x="2003" y="14645"/>
                  </a:lnTo>
                  <a:lnTo>
                    <a:pt x="1967" y="15036"/>
                  </a:lnTo>
                  <a:lnTo>
                    <a:pt x="1506" y="14882"/>
                  </a:lnTo>
                  <a:lnTo>
                    <a:pt x="1232" y="14931"/>
                  </a:lnTo>
                  <a:lnTo>
                    <a:pt x="1024" y="15200"/>
                  </a:lnTo>
                  <a:lnTo>
                    <a:pt x="883" y="15506"/>
                  </a:lnTo>
                  <a:lnTo>
                    <a:pt x="591" y="15912"/>
                  </a:lnTo>
                  <a:lnTo>
                    <a:pt x="315" y="16170"/>
                  </a:lnTo>
                  <a:lnTo>
                    <a:pt x="341" y="16637"/>
                  </a:lnTo>
                  <a:lnTo>
                    <a:pt x="821" y="16718"/>
                  </a:lnTo>
                  <a:lnTo>
                    <a:pt x="671" y="17298"/>
                  </a:lnTo>
                  <a:lnTo>
                    <a:pt x="401" y="17415"/>
                  </a:lnTo>
                  <a:lnTo>
                    <a:pt x="244" y="17821"/>
                  </a:lnTo>
                  <a:lnTo>
                    <a:pt x="120" y="18155"/>
                  </a:lnTo>
                  <a:lnTo>
                    <a:pt x="0" y="18503"/>
                  </a:lnTo>
                  <a:lnTo>
                    <a:pt x="19" y="18962"/>
                  </a:lnTo>
                  <a:lnTo>
                    <a:pt x="67" y="19341"/>
                  </a:lnTo>
                  <a:lnTo>
                    <a:pt x="410" y="19463"/>
                  </a:lnTo>
                  <a:lnTo>
                    <a:pt x="370" y="19979"/>
                  </a:lnTo>
                  <a:lnTo>
                    <a:pt x="712" y="20267"/>
                  </a:lnTo>
                  <a:lnTo>
                    <a:pt x="1097" y="20731"/>
                  </a:lnTo>
                  <a:lnTo>
                    <a:pt x="1037" y="21103"/>
                  </a:lnTo>
                  <a:lnTo>
                    <a:pt x="661" y="21134"/>
                  </a:lnTo>
                  <a:lnTo>
                    <a:pt x="831" y="21572"/>
                  </a:lnTo>
                  <a:lnTo>
                    <a:pt x="1256" y="21453"/>
                  </a:lnTo>
                  <a:lnTo>
                    <a:pt x="1837" y="21600"/>
                  </a:lnTo>
                  <a:lnTo>
                    <a:pt x="2314" y="21321"/>
                  </a:lnTo>
                  <a:lnTo>
                    <a:pt x="2558" y="20992"/>
                  </a:lnTo>
                  <a:lnTo>
                    <a:pt x="2508" y="20424"/>
                  </a:lnTo>
                  <a:lnTo>
                    <a:pt x="2171" y="20267"/>
                  </a:lnTo>
                  <a:lnTo>
                    <a:pt x="1891" y="19849"/>
                  </a:lnTo>
                  <a:lnTo>
                    <a:pt x="2034" y="19504"/>
                  </a:lnTo>
                  <a:lnTo>
                    <a:pt x="2355" y="19528"/>
                  </a:lnTo>
                  <a:lnTo>
                    <a:pt x="2180" y="19216"/>
                  </a:lnTo>
                  <a:lnTo>
                    <a:pt x="1864" y="19226"/>
                  </a:lnTo>
                  <a:lnTo>
                    <a:pt x="1644" y="19115"/>
                  </a:lnTo>
                  <a:cubicBezTo>
                    <a:pt x="1518" y="18984"/>
                    <a:pt x="1492" y="18750"/>
                    <a:pt x="1584" y="18578"/>
                  </a:cubicBezTo>
                  <a:cubicBezTo>
                    <a:pt x="1696" y="18368"/>
                    <a:pt x="1928" y="18339"/>
                    <a:pt x="2070" y="18518"/>
                  </a:cubicBezTo>
                  <a:lnTo>
                    <a:pt x="2613" y="18523"/>
                  </a:lnTo>
                  <a:lnTo>
                    <a:pt x="2509" y="18217"/>
                  </a:lnTo>
                  <a:lnTo>
                    <a:pt x="2141" y="18159"/>
                  </a:lnTo>
                  <a:lnTo>
                    <a:pt x="2156" y="17822"/>
                  </a:lnTo>
                  <a:lnTo>
                    <a:pt x="2450" y="17659"/>
                  </a:lnTo>
                  <a:lnTo>
                    <a:pt x="3024" y="17413"/>
                  </a:lnTo>
                  <a:lnTo>
                    <a:pt x="3448" y="16882"/>
                  </a:lnTo>
                  <a:lnTo>
                    <a:pt x="3822" y="16873"/>
                  </a:lnTo>
                  <a:lnTo>
                    <a:pt x="4278" y="16489"/>
                  </a:lnTo>
                  <a:lnTo>
                    <a:pt x="4734" y="16241"/>
                  </a:lnTo>
                  <a:lnTo>
                    <a:pt x="4852" y="16642"/>
                  </a:lnTo>
                  <a:lnTo>
                    <a:pt x="5327" y="16575"/>
                  </a:lnTo>
                  <a:lnTo>
                    <a:pt x="5478" y="16289"/>
                  </a:lnTo>
                  <a:lnTo>
                    <a:pt x="5854" y="16354"/>
                  </a:lnTo>
                  <a:lnTo>
                    <a:pt x="6185" y="15922"/>
                  </a:lnTo>
                  <a:lnTo>
                    <a:pt x="6184" y="15553"/>
                  </a:lnTo>
                  <a:lnTo>
                    <a:pt x="6612" y="15865"/>
                  </a:lnTo>
                  <a:lnTo>
                    <a:pt x="6993" y="15940"/>
                  </a:lnTo>
                  <a:lnTo>
                    <a:pt x="7017" y="15505"/>
                  </a:lnTo>
                  <a:lnTo>
                    <a:pt x="6914" y="15162"/>
                  </a:lnTo>
                  <a:lnTo>
                    <a:pt x="7352" y="15197"/>
                  </a:lnTo>
                  <a:lnTo>
                    <a:pt x="7462" y="15654"/>
                  </a:lnTo>
                  <a:lnTo>
                    <a:pt x="7889" y="15589"/>
                  </a:lnTo>
                  <a:lnTo>
                    <a:pt x="8102" y="15226"/>
                  </a:lnTo>
                  <a:lnTo>
                    <a:pt x="8121" y="14718"/>
                  </a:lnTo>
                  <a:lnTo>
                    <a:pt x="8526" y="15288"/>
                  </a:lnTo>
                  <a:lnTo>
                    <a:pt x="8936" y="15688"/>
                  </a:lnTo>
                  <a:lnTo>
                    <a:pt x="8918" y="14929"/>
                  </a:lnTo>
                  <a:lnTo>
                    <a:pt x="9099" y="14620"/>
                  </a:lnTo>
                  <a:lnTo>
                    <a:pt x="9478" y="14698"/>
                  </a:lnTo>
                  <a:lnTo>
                    <a:pt x="10098" y="14829"/>
                  </a:lnTo>
                  <a:lnTo>
                    <a:pt x="9748" y="14241"/>
                  </a:lnTo>
                  <a:lnTo>
                    <a:pt x="9624" y="13590"/>
                  </a:lnTo>
                  <a:lnTo>
                    <a:pt x="9825" y="13205"/>
                  </a:lnTo>
                  <a:lnTo>
                    <a:pt x="10057" y="13790"/>
                  </a:lnTo>
                  <a:lnTo>
                    <a:pt x="10071" y="14222"/>
                  </a:lnTo>
                  <a:lnTo>
                    <a:pt x="10578" y="14257"/>
                  </a:lnTo>
                  <a:lnTo>
                    <a:pt x="10711" y="13800"/>
                  </a:lnTo>
                  <a:lnTo>
                    <a:pt x="11313" y="13686"/>
                  </a:lnTo>
                  <a:lnTo>
                    <a:pt x="11596" y="13446"/>
                  </a:lnTo>
                  <a:lnTo>
                    <a:pt x="11530" y="12918"/>
                  </a:lnTo>
                  <a:lnTo>
                    <a:pt x="11373" y="12473"/>
                  </a:lnTo>
                  <a:lnTo>
                    <a:pt x="11537" y="12194"/>
                  </a:lnTo>
                  <a:lnTo>
                    <a:pt x="11600" y="11828"/>
                  </a:lnTo>
                  <a:lnTo>
                    <a:pt x="11322" y="11511"/>
                  </a:lnTo>
                  <a:cubicBezTo>
                    <a:pt x="11207" y="11511"/>
                    <a:pt x="11114" y="11389"/>
                    <a:pt x="11116" y="11240"/>
                  </a:cubicBezTo>
                  <a:cubicBezTo>
                    <a:pt x="11119" y="10922"/>
                    <a:pt x="11440" y="10802"/>
                    <a:pt x="11574" y="11070"/>
                  </a:cubicBezTo>
                  <a:lnTo>
                    <a:pt x="12086" y="11686"/>
                  </a:lnTo>
                  <a:lnTo>
                    <a:pt x="12153" y="12319"/>
                  </a:lnTo>
                  <a:lnTo>
                    <a:pt x="12482" y="12107"/>
                  </a:lnTo>
                  <a:lnTo>
                    <a:pt x="12654" y="12554"/>
                  </a:lnTo>
                  <a:lnTo>
                    <a:pt x="12936" y="12796"/>
                  </a:lnTo>
                  <a:lnTo>
                    <a:pt x="13184" y="12458"/>
                  </a:lnTo>
                  <a:lnTo>
                    <a:pt x="13147" y="12043"/>
                  </a:lnTo>
                  <a:lnTo>
                    <a:pt x="13540" y="12387"/>
                  </a:lnTo>
                  <a:lnTo>
                    <a:pt x="13935" y="12041"/>
                  </a:lnTo>
                  <a:lnTo>
                    <a:pt x="13863" y="11691"/>
                  </a:lnTo>
                  <a:lnTo>
                    <a:pt x="14357" y="11998"/>
                  </a:lnTo>
                  <a:lnTo>
                    <a:pt x="14435" y="11683"/>
                  </a:lnTo>
                  <a:lnTo>
                    <a:pt x="14357" y="11376"/>
                  </a:lnTo>
                  <a:lnTo>
                    <a:pt x="14498" y="11054"/>
                  </a:lnTo>
                  <a:lnTo>
                    <a:pt x="14785" y="11508"/>
                  </a:lnTo>
                  <a:lnTo>
                    <a:pt x="15230" y="11678"/>
                  </a:lnTo>
                  <a:lnTo>
                    <a:pt x="15380" y="11397"/>
                  </a:lnTo>
                  <a:lnTo>
                    <a:pt x="15638" y="10933"/>
                  </a:lnTo>
                  <a:lnTo>
                    <a:pt x="15990" y="10654"/>
                  </a:lnTo>
                  <a:lnTo>
                    <a:pt x="16417" y="10974"/>
                  </a:lnTo>
                  <a:lnTo>
                    <a:pt x="16950" y="11293"/>
                  </a:lnTo>
                  <a:lnTo>
                    <a:pt x="17276" y="10942"/>
                  </a:lnTo>
                  <a:lnTo>
                    <a:pt x="17242" y="10447"/>
                  </a:lnTo>
                  <a:lnTo>
                    <a:pt x="17762" y="10610"/>
                  </a:lnTo>
                  <a:lnTo>
                    <a:pt x="18145" y="10638"/>
                  </a:lnTo>
                  <a:lnTo>
                    <a:pt x="18661" y="10312"/>
                  </a:lnTo>
                  <a:lnTo>
                    <a:pt x="19018" y="10077"/>
                  </a:lnTo>
                  <a:lnTo>
                    <a:pt x="19096" y="9588"/>
                  </a:lnTo>
                  <a:lnTo>
                    <a:pt x="19544" y="10006"/>
                  </a:lnTo>
                  <a:lnTo>
                    <a:pt x="19905" y="9840"/>
                  </a:lnTo>
                  <a:lnTo>
                    <a:pt x="19931" y="9076"/>
                  </a:lnTo>
                  <a:lnTo>
                    <a:pt x="20476" y="8656"/>
                  </a:lnTo>
                  <a:lnTo>
                    <a:pt x="20385" y="8253"/>
                  </a:lnTo>
                  <a:lnTo>
                    <a:pt x="19842" y="8155"/>
                  </a:lnTo>
                  <a:lnTo>
                    <a:pt x="20431" y="7785"/>
                  </a:lnTo>
                  <a:lnTo>
                    <a:pt x="20861" y="7841"/>
                  </a:lnTo>
                  <a:lnTo>
                    <a:pt x="21143" y="7302"/>
                  </a:lnTo>
                  <a:lnTo>
                    <a:pt x="21600" y="6876"/>
                  </a:lnTo>
                  <a:cubicBezTo>
                    <a:pt x="21482" y="6750"/>
                    <a:pt x="21378" y="6604"/>
                    <a:pt x="21291" y="6442"/>
                  </a:cubicBezTo>
                  <a:cubicBezTo>
                    <a:pt x="21188" y="6250"/>
                    <a:pt x="21110" y="6038"/>
                    <a:pt x="21060" y="5814"/>
                  </a:cubicBezTo>
                  <a:lnTo>
                    <a:pt x="20869" y="5380"/>
                  </a:lnTo>
                  <a:lnTo>
                    <a:pt x="21037" y="4772"/>
                  </a:lnTo>
                  <a:lnTo>
                    <a:pt x="20561" y="3691"/>
                  </a:lnTo>
                  <a:lnTo>
                    <a:pt x="20413" y="3076"/>
                  </a:lnTo>
                  <a:lnTo>
                    <a:pt x="20017" y="2663"/>
                  </a:lnTo>
                  <a:lnTo>
                    <a:pt x="19657" y="2850"/>
                  </a:lnTo>
                  <a:lnTo>
                    <a:pt x="19082" y="2055"/>
                  </a:lnTo>
                  <a:lnTo>
                    <a:pt x="18604" y="2320"/>
                  </a:lnTo>
                  <a:lnTo>
                    <a:pt x="17751" y="1926"/>
                  </a:lnTo>
                  <a:lnTo>
                    <a:pt x="17470" y="1978"/>
                  </a:lnTo>
                  <a:lnTo>
                    <a:pt x="17210" y="2516"/>
                  </a:lnTo>
                  <a:lnTo>
                    <a:pt x="17314" y="3167"/>
                  </a:lnTo>
                  <a:lnTo>
                    <a:pt x="16988" y="3390"/>
                  </a:lnTo>
                  <a:lnTo>
                    <a:pt x="16575" y="2866"/>
                  </a:lnTo>
                  <a:lnTo>
                    <a:pt x="16315" y="2440"/>
                  </a:lnTo>
                  <a:lnTo>
                    <a:pt x="15626" y="2987"/>
                  </a:lnTo>
                  <a:lnTo>
                    <a:pt x="14969" y="3328"/>
                  </a:lnTo>
                  <a:lnTo>
                    <a:pt x="14721" y="3655"/>
                  </a:lnTo>
                  <a:lnTo>
                    <a:pt x="13822" y="3806"/>
                  </a:lnTo>
                  <a:lnTo>
                    <a:pt x="13323" y="3718"/>
                  </a:lnTo>
                  <a:lnTo>
                    <a:pt x="13093" y="3391"/>
                  </a:lnTo>
                  <a:lnTo>
                    <a:pt x="13623" y="2937"/>
                  </a:lnTo>
                  <a:lnTo>
                    <a:pt x="13876" y="2315"/>
                  </a:lnTo>
                  <a:lnTo>
                    <a:pt x="14573" y="1330"/>
                  </a:lnTo>
                  <a:lnTo>
                    <a:pt x="14266" y="821"/>
                  </a:lnTo>
                  <a:lnTo>
                    <a:pt x="14113" y="239"/>
                  </a:lnTo>
                  <a:lnTo>
                    <a:pt x="13495" y="348"/>
                  </a:lnTo>
                  <a:lnTo>
                    <a:pt x="13097" y="785"/>
                  </a:lnTo>
                  <a:lnTo>
                    <a:pt x="12639" y="940"/>
                  </a:lnTo>
                  <a:lnTo>
                    <a:pt x="11991" y="481"/>
                  </a:lnTo>
                  <a:lnTo>
                    <a:pt x="11313" y="808"/>
                  </a:lnTo>
                  <a:lnTo>
                    <a:pt x="10842" y="778"/>
                  </a:lnTo>
                  <a:lnTo>
                    <a:pt x="10459" y="0"/>
                  </a:lnTo>
                  <a:lnTo>
                    <a:pt x="9813" y="364"/>
                  </a:lnTo>
                  <a:lnTo>
                    <a:pt x="9285" y="737"/>
                  </a:lnTo>
                  <a:lnTo>
                    <a:pt x="9156" y="1259"/>
                  </a:lnTo>
                  <a:lnTo>
                    <a:pt x="9305" y="1664"/>
                  </a:lnTo>
                  <a:lnTo>
                    <a:pt x="9605" y="1766"/>
                  </a:lnTo>
                  <a:cubicBezTo>
                    <a:pt x="9513" y="1821"/>
                    <a:pt x="9442" y="1922"/>
                    <a:pt x="9408" y="2045"/>
                  </a:cubicBezTo>
                  <a:cubicBezTo>
                    <a:pt x="9364" y="2207"/>
                    <a:pt x="9387" y="2387"/>
                    <a:pt x="9470" y="2521"/>
                  </a:cubicBezTo>
                  <a:lnTo>
                    <a:pt x="9204" y="2744"/>
                  </a:lnTo>
                  <a:lnTo>
                    <a:pt x="8768" y="2031"/>
                  </a:lnTo>
                  <a:lnTo>
                    <a:pt x="8466" y="1564"/>
                  </a:lnTo>
                  <a:lnTo>
                    <a:pt x="7132" y="1525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7" name="Shape 204">
              <a:extLst>
                <a:ext uri="{FF2B5EF4-FFF2-40B4-BE49-F238E27FC236}">
                  <a16:creationId xmlns:a16="http://schemas.microsoft.com/office/drawing/2014/main" id="{3F250489-B522-AF44-90C6-93D58472A7D3}"/>
                </a:ext>
              </a:extLst>
            </p:cNvPr>
            <p:cNvSpPr/>
            <p:nvPr/>
          </p:nvSpPr>
          <p:spPr bwMode="auto">
            <a:xfrm>
              <a:off x="17341158" y="9259888"/>
              <a:ext cx="1730375" cy="124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04" y="1585"/>
                  </a:moveTo>
                  <a:lnTo>
                    <a:pt x="14018" y="2171"/>
                  </a:lnTo>
                  <a:lnTo>
                    <a:pt x="13663" y="2466"/>
                  </a:lnTo>
                  <a:lnTo>
                    <a:pt x="13183" y="2331"/>
                  </a:lnTo>
                  <a:lnTo>
                    <a:pt x="12657" y="2666"/>
                  </a:lnTo>
                  <a:lnTo>
                    <a:pt x="13031" y="3381"/>
                  </a:lnTo>
                  <a:lnTo>
                    <a:pt x="11955" y="3438"/>
                  </a:lnTo>
                  <a:lnTo>
                    <a:pt x="11784" y="3916"/>
                  </a:lnTo>
                  <a:lnTo>
                    <a:pt x="11678" y="4265"/>
                  </a:lnTo>
                  <a:lnTo>
                    <a:pt x="11146" y="3458"/>
                  </a:lnTo>
                  <a:lnTo>
                    <a:pt x="10789" y="3614"/>
                  </a:lnTo>
                  <a:lnTo>
                    <a:pt x="10290" y="4450"/>
                  </a:lnTo>
                  <a:lnTo>
                    <a:pt x="10180" y="5049"/>
                  </a:lnTo>
                  <a:lnTo>
                    <a:pt x="9816" y="5307"/>
                  </a:lnTo>
                  <a:lnTo>
                    <a:pt x="9546" y="4903"/>
                  </a:lnTo>
                  <a:lnTo>
                    <a:pt x="9023" y="4290"/>
                  </a:lnTo>
                  <a:lnTo>
                    <a:pt x="8806" y="4748"/>
                  </a:lnTo>
                  <a:lnTo>
                    <a:pt x="8313" y="4061"/>
                  </a:lnTo>
                  <a:lnTo>
                    <a:pt x="8365" y="3253"/>
                  </a:lnTo>
                  <a:lnTo>
                    <a:pt x="7811" y="3004"/>
                  </a:lnTo>
                  <a:lnTo>
                    <a:pt x="7134" y="3991"/>
                  </a:lnTo>
                  <a:lnTo>
                    <a:pt x="7209" y="4563"/>
                  </a:lnTo>
                  <a:lnTo>
                    <a:pt x="6979" y="4809"/>
                  </a:lnTo>
                  <a:lnTo>
                    <a:pt x="6184" y="5177"/>
                  </a:lnTo>
                  <a:lnTo>
                    <a:pt x="5562" y="5842"/>
                  </a:lnTo>
                  <a:lnTo>
                    <a:pt x="4963" y="5902"/>
                  </a:lnTo>
                  <a:lnTo>
                    <a:pt x="4946" y="6559"/>
                  </a:lnTo>
                  <a:lnTo>
                    <a:pt x="4729" y="7263"/>
                  </a:lnTo>
                  <a:lnTo>
                    <a:pt x="4313" y="6934"/>
                  </a:lnTo>
                  <a:lnTo>
                    <a:pt x="3933" y="6816"/>
                  </a:lnTo>
                  <a:lnTo>
                    <a:pt x="3531" y="6426"/>
                  </a:lnTo>
                  <a:lnTo>
                    <a:pt x="3164" y="6389"/>
                  </a:lnTo>
                  <a:lnTo>
                    <a:pt x="3092" y="5902"/>
                  </a:lnTo>
                  <a:lnTo>
                    <a:pt x="2632" y="5814"/>
                  </a:lnTo>
                  <a:lnTo>
                    <a:pt x="2492" y="5275"/>
                  </a:lnTo>
                  <a:lnTo>
                    <a:pt x="1856" y="5468"/>
                  </a:lnTo>
                  <a:lnTo>
                    <a:pt x="1567" y="5956"/>
                  </a:lnTo>
                  <a:lnTo>
                    <a:pt x="1172" y="6747"/>
                  </a:lnTo>
                  <a:lnTo>
                    <a:pt x="856" y="6697"/>
                  </a:lnTo>
                  <a:lnTo>
                    <a:pt x="67" y="6242"/>
                  </a:lnTo>
                  <a:lnTo>
                    <a:pt x="0" y="6887"/>
                  </a:lnTo>
                  <a:lnTo>
                    <a:pt x="317" y="8017"/>
                  </a:lnTo>
                  <a:lnTo>
                    <a:pt x="843" y="8483"/>
                  </a:lnTo>
                  <a:lnTo>
                    <a:pt x="1124" y="8018"/>
                  </a:lnTo>
                  <a:lnTo>
                    <a:pt x="1872" y="8274"/>
                  </a:lnTo>
                  <a:lnTo>
                    <a:pt x="2003" y="8673"/>
                  </a:lnTo>
                  <a:lnTo>
                    <a:pt x="2013" y="9737"/>
                  </a:lnTo>
                  <a:lnTo>
                    <a:pt x="2431" y="9583"/>
                  </a:lnTo>
                  <a:lnTo>
                    <a:pt x="2807" y="9760"/>
                  </a:lnTo>
                  <a:lnTo>
                    <a:pt x="3177" y="9498"/>
                  </a:lnTo>
                  <a:lnTo>
                    <a:pt x="3690" y="9849"/>
                  </a:lnTo>
                  <a:lnTo>
                    <a:pt x="4119" y="9740"/>
                  </a:lnTo>
                  <a:lnTo>
                    <a:pt x="4560" y="9325"/>
                  </a:lnTo>
                  <a:lnTo>
                    <a:pt x="4834" y="10688"/>
                  </a:lnTo>
                  <a:lnTo>
                    <a:pt x="4571" y="11592"/>
                  </a:lnTo>
                  <a:lnTo>
                    <a:pt x="4423" y="12272"/>
                  </a:lnTo>
                  <a:lnTo>
                    <a:pt x="4126" y="12146"/>
                  </a:lnTo>
                  <a:lnTo>
                    <a:pt x="3824" y="11650"/>
                  </a:lnTo>
                  <a:lnTo>
                    <a:pt x="3422" y="12272"/>
                  </a:lnTo>
                  <a:lnTo>
                    <a:pt x="2768" y="13037"/>
                  </a:lnTo>
                  <a:lnTo>
                    <a:pt x="2939" y="13696"/>
                  </a:lnTo>
                  <a:lnTo>
                    <a:pt x="3347" y="14216"/>
                  </a:lnTo>
                  <a:lnTo>
                    <a:pt x="3777" y="14426"/>
                  </a:lnTo>
                  <a:lnTo>
                    <a:pt x="4307" y="14699"/>
                  </a:lnTo>
                  <a:lnTo>
                    <a:pt x="4827" y="14692"/>
                  </a:lnTo>
                  <a:lnTo>
                    <a:pt x="5158" y="15025"/>
                  </a:lnTo>
                  <a:lnTo>
                    <a:pt x="5644" y="14682"/>
                  </a:lnTo>
                  <a:lnTo>
                    <a:pt x="6165" y="14725"/>
                  </a:lnTo>
                  <a:lnTo>
                    <a:pt x="6576" y="15245"/>
                  </a:lnTo>
                  <a:lnTo>
                    <a:pt x="6437" y="15701"/>
                  </a:lnTo>
                  <a:lnTo>
                    <a:pt x="6198" y="15729"/>
                  </a:lnTo>
                  <a:lnTo>
                    <a:pt x="6191" y="16286"/>
                  </a:lnTo>
                  <a:lnTo>
                    <a:pt x="5823" y="16191"/>
                  </a:lnTo>
                  <a:lnTo>
                    <a:pt x="5777" y="16782"/>
                  </a:lnTo>
                  <a:lnTo>
                    <a:pt x="5967" y="17366"/>
                  </a:lnTo>
                  <a:lnTo>
                    <a:pt x="6042" y="17945"/>
                  </a:lnTo>
                  <a:lnTo>
                    <a:pt x="6198" y="18473"/>
                  </a:lnTo>
                  <a:lnTo>
                    <a:pt x="6519" y="18878"/>
                  </a:lnTo>
                  <a:lnTo>
                    <a:pt x="6945" y="19365"/>
                  </a:lnTo>
                  <a:lnTo>
                    <a:pt x="7160" y="19888"/>
                  </a:lnTo>
                  <a:lnTo>
                    <a:pt x="7552" y="20264"/>
                  </a:lnTo>
                  <a:lnTo>
                    <a:pt x="8217" y="20399"/>
                  </a:lnTo>
                  <a:lnTo>
                    <a:pt x="8916" y="20646"/>
                  </a:lnTo>
                  <a:lnTo>
                    <a:pt x="9584" y="20281"/>
                  </a:lnTo>
                  <a:lnTo>
                    <a:pt x="9926" y="20991"/>
                  </a:lnTo>
                  <a:lnTo>
                    <a:pt x="10441" y="21026"/>
                  </a:lnTo>
                  <a:lnTo>
                    <a:pt x="10480" y="20427"/>
                  </a:lnTo>
                  <a:lnTo>
                    <a:pt x="10878" y="20800"/>
                  </a:lnTo>
                  <a:lnTo>
                    <a:pt x="11415" y="20722"/>
                  </a:lnTo>
                  <a:lnTo>
                    <a:pt x="11422" y="20172"/>
                  </a:lnTo>
                  <a:lnTo>
                    <a:pt x="11110" y="19656"/>
                  </a:lnTo>
                  <a:lnTo>
                    <a:pt x="11418" y="19156"/>
                  </a:lnTo>
                  <a:lnTo>
                    <a:pt x="11846" y="19446"/>
                  </a:lnTo>
                  <a:lnTo>
                    <a:pt x="11817" y="19994"/>
                  </a:lnTo>
                  <a:lnTo>
                    <a:pt x="12044" y="20598"/>
                  </a:lnTo>
                  <a:lnTo>
                    <a:pt x="12395" y="20641"/>
                  </a:lnTo>
                  <a:lnTo>
                    <a:pt x="12482" y="20162"/>
                  </a:lnTo>
                  <a:lnTo>
                    <a:pt x="12866" y="20441"/>
                  </a:lnTo>
                  <a:lnTo>
                    <a:pt x="13140" y="20629"/>
                  </a:lnTo>
                  <a:lnTo>
                    <a:pt x="13040" y="21153"/>
                  </a:lnTo>
                  <a:lnTo>
                    <a:pt x="13096" y="21600"/>
                  </a:lnTo>
                  <a:lnTo>
                    <a:pt x="13701" y="21404"/>
                  </a:lnTo>
                  <a:lnTo>
                    <a:pt x="14115" y="21263"/>
                  </a:lnTo>
                  <a:lnTo>
                    <a:pt x="14416" y="20955"/>
                  </a:lnTo>
                  <a:lnTo>
                    <a:pt x="14196" y="20289"/>
                  </a:lnTo>
                  <a:lnTo>
                    <a:pt x="14526" y="20292"/>
                  </a:lnTo>
                  <a:lnTo>
                    <a:pt x="14797" y="20803"/>
                  </a:lnTo>
                  <a:lnTo>
                    <a:pt x="15227" y="21178"/>
                  </a:lnTo>
                  <a:lnTo>
                    <a:pt x="15379" y="20796"/>
                  </a:lnTo>
                  <a:lnTo>
                    <a:pt x="15933" y="19938"/>
                  </a:lnTo>
                  <a:lnTo>
                    <a:pt x="16318" y="19729"/>
                  </a:lnTo>
                  <a:lnTo>
                    <a:pt x="16882" y="19826"/>
                  </a:lnTo>
                  <a:lnTo>
                    <a:pt x="16883" y="18468"/>
                  </a:lnTo>
                  <a:lnTo>
                    <a:pt x="17218" y="18494"/>
                  </a:lnTo>
                  <a:lnTo>
                    <a:pt x="17768" y="18575"/>
                  </a:lnTo>
                  <a:lnTo>
                    <a:pt x="18237" y="17789"/>
                  </a:lnTo>
                  <a:lnTo>
                    <a:pt x="18019" y="17366"/>
                  </a:lnTo>
                  <a:lnTo>
                    <a:pt x="18122" y="16790"/>
                  </a:lnTo>
                  <a:lnTo>
                    <a:pt x="18814" y="16416"/>
                  </a:lnTo>
                  <a:lnTo>
                    <a:pt x="19396" y="15846"/>
                  </a:lnTo>
                  <a:lnTo>
                    <a:pt x="19946" y="14652"/>
                  </a:lnTo>
                  <a:lnTo>
                    <a:pt x="19744" y="12879"/>
                  </a:lnTo>
                  <a:lnTo>
                    <a:pt x="19909" y="12468"/>
                  </a:lnTo>
                  <a:lnTo>
                    <a:pt x="20509" y="12018"/>
                  </a:lnTo>
                  <a:lnTo>
                    <a:pt x="20545" y="11281"/>
                  </a:lnTo>
                  <a:lnTo>
                    <a:pt x="20975" y="11188"/>
                  </a:lnTo>
                  <a:lnTo>
                    <a:pt x="21409" y="10677"/>
                  </a:lnTo>
                  <a:lnTo>
                    <a:pt x="21274" y="9588"/>
                  </a:lnTo>
                  <a:lnTo>
                    <a:pt x="21577" y="9173"/>
                  </a:lnTo>
                  <a:lnTo>
                    <a:pt x="21600" y="8265"/>
                  </a:lnTo>
                  <a:lnTo>
                    <a:pt x="21435" y="7525"/>
                  </a:lnTo>
                  <a:lnTo>
                    <a:pt x="21458" y="6814"/>
                  </a:lnTo>
                  <a:lnTo>
                    <a:pt x="20807" y="6778"/>
                  </a:lnTo>
                  <a:lnTo>
                    <a:pt x="20440" y="7171"/>
                  </a:lnTo>
                  <a:lnTo>
                    <a:pt x="20041" y="7211"/>
                  </a:lnTo>
                  <a:lnTo>
                    <a:pt x="20096" y="6367"/>
                  </a:lnTo>
                  <a:lnTo>
                    <a:pt x="19931" y="5446"/>
                  </a:lnTo>
                  <a:lnTo>
                    <a:pt x="19584" y="5137"/>
                  </a:lnTo>
                  <a:lnTo>
                    <a:pt x="18952" y="5453"/>
                  </a:lnTo>
                  <a:lnTo>
                    <a:pt x="18865" y="5922"/>
                  </a:lnTo>
                  <a:lnTo>
                    <a:pt x="18647" y="6109"/>
                  </a:lnTo>
                  <a:lnTo>
                    <a:pt x="18626" y="5571"/>
                  </a:lnTo>
                  <a:lnTo>
                    <a:pt x="19350" y="4730"/>
                  </a:lnTo>
                  <a:lnTo>
                    <a:pt x="19462" y="3476"/>
                  </a:lnTo>
                  <a:lnTo>
                    <a:pt x="19787" y="2835"/>
                  </a:lnTo>
                  <a:lnTo>
                    <a:pt x="19849" y="1727"/>
                  </a:lnTo>
                  <a:lnTo>
                    <a:pt x="19297" y="1854"/>
                  </a:lnTo>
                  <a:lnTo>
                    <a:pt x="19164" y="1564"/>
                  </a:lnTo>
                  <a:lnTo>
                    <a:pt x="19342" y="1085"/>
                  </a:lnTo>
                  <a:lnTo>
                    <a:pt x="19359" y="281"/>
                  </a:lnTo>
                  <a:lnTo>
                    <a:pt x="18762" y="0"/>
                  </a:lnTo>
                  <a:lnTo>
                    <a:pt x="18344" y="430"/>
                  </a:lnTo>
                  <a:lnTo>
                    <a:pt x="17491" y="440"/>
                  </a:lnTo>
                  <a:lnTo>
                    <a:pt x="17042" y="546"/>
                  </a:lnTo>
                  <a:lnTo>
                    <a:pt x="16766" y="996"/>
                  </a:lnTo>
                  <a:lnTo>
                    <a:pt x="16704" y="1648"/>
                  </a:lnTo>
                  <a:lnTo>
                    <a:pt x="16442" y="1542"/>
                  </a:lnTo>
                  <a:lnTo>
                    <a:pt x="16221" y="648"/>
                  </a:lnTo>
                  <a:lnTo>
                    <a:pt x="15663" y="779"/>
                  </a:lnTo>
                  <a:lnTo>
                    <a:pt x="15347" y="1371"/>
                  </a:lnTo>
                  <a:lnTo>
                    <a:pt x="15222" y="2029"/>
                  </a:lnTo>
                  <a:lnTo>
                    <a:pt x="14933" y="1785"/>
                  </a:lnTo>
                  <a:lnTo>
                    <a:pt x="14304" y="1585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62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8" name="Shape 205">
              <a:extLst>
                <a:ext uri="{FF2B5EF4-FFF2-40B4-BE49-F238E27FC236}">
                  <a16:creationId xmlns:a16="http://schemas.microsoft.com/office/drawing/2014/main" id="{648D14FD-01BC-2D4E-8217-50F7A28D48EC}"/>
                </a:ext>
              </a:extLst>
            </p:cNvPr>
            <p:cNvSpPr/>
            <p:nvPr/>
          </p:nvSpPr>
          <p:spPr bwMode="auto">
            <a:xfrm>
              <a:off x="18273020" y="10829925"/>
              <a:ext cx="563563" cy="46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1" y="11"/>
                  </a:moveTo>
                  <a:lnTo>
                    <a:pt x="16882" y="936"/>
                  </a:lnTo>
                  <a:lnTo>
                    <a:pt x="16138" y="218"/>
                  </a:lnTo>
                  <a:lnTo>
                    <a:pt x="14562" y="1021"/>
                  </a:lnTo>
                  <a:lnTo>
                    <a:pt x="12610" y="1291"/>
                  </a:lnTo>
                  <a:lnTo>
                    <a:pt x="11151" y="1972"/>
                  </a:lnTo>
                  <a:lnTo>
                    <a:pt x="9522" y="1017"/>
                  </a:lnTo>
                  <a:lnTo>
                    <a:pt x="8187" y="2138"/>
                  </a:lnTo>
                  <a:lnTo>
                    <a:pt x="8131" y="3662"/>
                  </a:lnTo>
                  <a:lnTo>
                    <a:pt x="6998" y="2290"/>
                  </a:lnTo>
                  <a:lnTo>
                    <a:pt x="5739" y="2730"/>
                  </a:lnTo>
                  <a:lnTo>
                    <a:pt x="4934" y="4047"/>
                  </a:lnTo>
                  <a:lnTo>
                    <a:pt x="4795" y="5286"/>
                  </a:lnTo>
                  <a:lnTo>
                    <a:pt x="3708" y="6144"/>
                  </a:lnTo>
                  <a:lnTo>
                    <a:pt x="1841" y="7835"/>
                  </a:lnTo>
                  <a:lnTo>
                    <a:pt x="680" y="8534"/>
                  </a:lnTo>
                  <a:lnTo>
                    <a:pt x="0" y="9977"/>
                  </a:lnTo>
                  <a:lnTo>
                    <a:pt x="385" y="12300"/>
                  </a:lnTo>
                  <a:lnTo>
                    <a:pt x="874" y="14405"/>
                  </a:lnTo>
                  <a:lnTo>
                    <a:pt x="751" y="16432"/>
                  </a:lnTo>
                  <a:lnTo>
                    <a:pt x="741" y="18004"/>
                  </a:lnTo>
                  <a:lnTo>
                    <a:pt x="2205" y="18925"/>
                  </a:lnTo>
                  <a:lnTo>
                    <a:pt x="4234" y="19195"/>
                  </a:lnTo>
                  <a:lnTo>
                    <a:pt x="5729" y="20220"/>
                  </a:lnTo>
                  <a:lnTo>
                    <a:pt x="7575" y="21116"/>
                  </a:lnTo>
                  <a:lnTo>
                    <a:pt x="8871" y="21600"/>
                  </a:lnTo>
                  <a:lnTo>
                    <a:pt x="9960" y="21252"/>
                  </a:lnTo>
                  <a:lnTo>
                    <a:pt x="10024" y="19961"/>
                  </a:lnTo>
                  <a:lnTo>
                    <a:pt x="10812" y="18922"/>
                  </a:lnTo>
                  <a:lnTo>
                    <a:pt x="12228" y="19218"/>
                  </a:lnTo>
                  <a:lnTo>
                    <a:pt x="13651" y="19521"/>
                  </a:lnTo>
                  <a:lnTo>
                    <a:pt x="14214" y="18174"/>
                  </a:lnTo>
                  <a:lnTo>
                    <a:pt x="14726" y="16924"/>
                  </a:lnTo>
                  <a:lnTo>
                    <a:pt x="15589" y="16225"/>
                  </a:lnTo>
                  <a:lnTo>
                    <a:pt x="16575" y="15899"/>
                  </a:lnTo>
                  <a:lnTo>
                    <a:pt x="17881" y="14827"/>
                  </a:lnTo>
                  <a:lnTo>
                    <a:pt x="17472" y="14079"/>
                  </a:lnTo>
                  <a:lnTo>
                    <a:pt x="16547" y="13850"/>
                  </a:lnTo>
                  <a:lnTo>
                    <a:pt x="17745" y="12267"/>
                  </a:lnTo>
                  <a:lnTo>
                    <a:pt x="18506" y="10358"/>
                  </a:lnTo>
                  <a:lnTo>
                    <a:pt x="19014" y="8416"/>
                  </a:lnTo>
                  <a:lnTo>
                    <a:pt x="19901" y="6647"/>
                  </a:lnTo>
                  <a:lnTo>
                    <a:pt x="21276" y="5419"/>
                  </a:lnTo>
                  <a:lnTo>
                    <a:pt x="21600" y="3677"/>
                  </a:lnTo>
                  <a:lnTo>
                    <a:pt x="21453" y="1309"/>
                  </a:lnTo>
                  <a:lnTo>
                    <a:pt x="20184" y="1014"/>
                  </a:lnTo>
                  <a:lnTo>
                    <a:pt x="19205" y="0"/>
                  </a:lnTo>
                  <a:lnTo>
                    <a:pt x="17991" y="11"/>
                  </a:lnTo>
                  <a:close/>
                </a:path>
              </a:pathLst>
            </a:custGeom>
            <a:solidFill>
              <a:schemeClr val="tx2"/>
            </a:solidFill>
            <a:ln w="25400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lIns="138906" tIns="138906" rIns="138906" bIns="138906" anchor="ctr"/>
            <a:lstStyle/>
            <a:p>
              <a:pPr algn="ctr" defTabSz="584200">
                <a:defRPr sz="5800" cap="none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60" name="Группа 183">
            <a:extLst>
              <a:ext uri="{FF2B5EF4-FFF2-40B4-BE49-F238E27FC236}">
                <a16:creationId xmlns:a16="http://schemas.microsoft.com/office/drawing/2014/main" id="{DABC254D-D605-6D4A-A322-81955C389D11}"/>
              </a:ext>
            </a:extLst>
          </p:cNvPr>
          <p:cNvGrpSpPr>
            <a:grpSpLocks/>
          </p:cNvGrpSpPr>
          <p:nvPr/>
        </p:nvGrpSpPr>
        <p:grpSpPr bwMode="auto">
          <a:xfrm>
            <a:off x="19039133" y="5743482"/>
            <a:ext cx="1795009" cy="1795097"/>
            <a:chOff x="21285852" y="3689648"/>
            <a:chExt cx="2519646" cy="2519646"/>
          </a:xfrm>
        </p:grpSpPr>
        <p:sp>
          <p:nvSpPr>
            <p:cNvPr id="161" name="Shape 276">
              <a:extLst>
                <a:ext uri="{FF2B5EF4-FFF2-40B4-BE49-F238E27FC236}">
                  <a16:creationId xmlns:a16="http://schemas.microsoft.com/office/drawing/2014/main" id="{7B00141A-10D0-3443-9AE5-62A0478BD91F}"/>
                </a:ext>
              </a:extLst>
            </p:cNvPr>
            <p:cNvSpPr/>
            <p:nvPr/>
          </p:nvSpPr>
          <p:spPr>
            <a:xfrm>
              <a:off x="21284858" y="3689136"/>
              <a:ext cx="2520283" cy="2520158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2" name="Shape 277">
              <a:extLst>
                <a:ext uri="{FF2B5EF4-FFF2-40B4-BE49-F238E27FC236}">
                  <a16:creationId xmlns:a16="http://schemas.microsoft.com/office/drawing/2014/main" id="{4204FA7D-3984-B049-9DCF-B54D8DE6735F}"/>
                </a:ext>
              </a:extLst>
            </p:cNvPr>
            <p:cNvSpPr/>
            <p:nvPr/>
          </p:nvSpPr>
          <p:spPr>
            <a:xfrm>
              <a:off x="21284858" y="3689136"/>
              <a:ext cx="2520283" cy="2520158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66" name="Группа 189">
            <a:extLst>
              <a:ext uri="{FF2B5EF4-FFF2-40B4-BE49-F238E27FC236}">
                <a16:creationId xmlns:a16="http://schemas.microsoft.com/office/drawing/2014/main" id="{D141BC39-5F9F-9948-826D-8B30F547D69B}"/>
              </a:ext>
            </a:extLst>
          </p:cNvPr>
          <p:cNvGrpSpPr>
            <a:grpSpLocks/>
          </p:cNvGrpSpPr>
          <p:nvPr/>
        </p:nvGrpSpPr>
        <p:grpSpPr bwMode="auto">
          <a:xfrm>
            <a:off x="14568537" y="4056293"/>
            <a:ext cx="2450895" cy="2451018"/>
            <a:chOff x="20388657" y="865795"/>
            <a:chExt cx="2451023" cy="2451025"/>
          </a:xfrm>
        </p:grpSpPr>
        <p:sp>
          <p:nvSpPr>
            <p:cNvPr id="167" name="Shape 270">
              <a:extLst>
                <a:ext uri="{FF2B5EF4-FFF2-40B4-BE49-F238E27FC236}">
                  <a16:creationId xmlns:a16="http://schemas.microsoft.com/office/drawing/2014/main" id="{829B5F96-1612-A84D-AA14-957D0F38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68" name="Shape 271">
              <a:extLst>
                <a:ext uri="{FF2B5EF4-FFF2-40B4-BE49-F238E27FC236}">
                  <a16:creationId xmlns:a16="http://schemas.microsoft.com/office/drawing/2014/main" id="{EA5D03DF-F0BD-2945-B08B-3C1A42C1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69" name="Группа 192">
            <a:extLst>
              <a:ext uri="{FF2B5EF4-FFF2-40B4-BE49-F238E27FC236}">
                <a16:creationId xmlns:a16="http://schemas.microsoft.com/office/drawing/2014/main" id="{FDDE819F-CBE5-A44E-97AB-B755EEDB0AEC}"/>
              </a:ext>
            </a:extLst>
          </p:cNvPr>
          <p:cNvGrpSpPr>
            <a:grpSpLocks/>
          </p:cNvGrpSpPr>
          <p:nvPr/>
        </p:nvGrpSpPr>
        <p:grpSpPr bwMode="auto">
          <a:xfrm>
            <a:off x="13879811" y="2907656"/>
            <a:ext cx="1746122" cy="1746209"/>
            <a:chOff x="20388657" y="865795"/>
            <a:chExt cx="2451023" cy="2451025"/>
          </a:xfrm>
        </p:grpSpPr>
        <p:sp>
          <p:nvSpPr>
            <p:cNvPr id="170" name="Shape 270">
              <a:extLst>
                <a:ext uri="{FF2B5EF4-FFF2-40B4-BE49-F238E27FC236}">
                  <a16:creationId xmlns:a16="http://schemas.microsoft.com/office/drawing/2014/main" id="{971A11AD-BB0D-0943-BC96-9F01EFAF7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71" name="Shape 271">
              <a:extLst>
                <a:ext uri="{FF2B5EF4-FFF2-40B4-BE49-F238E27FC236}">
                  <a16:creationId xmlns:a16="http://schemas.microsoft.com/office/drawing/2014/main" id="{C945A58E-73FA-644E-BAD5-FE23A4A5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72" name="Группа 195">
            <a:extLst>
              <a:ext uri="{FF2B5EF4-FFF2-40B4-BE49-F238E27FC236}">
                <a16:creationId xmlns:a16="http://schemas.microsoft.com/office/drawing/2014/main" id="{0330860E-38EA-F144-9216-B298CCE9675F}"/>
              </a:ext>
            </a:extLst>
          </p:cNvPr>
          <p:cNvGrpSpPr>
            <a:grpSpLocks/>
          </p:cNvGrpSpPr>
          <p:nvPr/>
        </p:nvGrpSpPr>
        <p:grpSpPr bwMode="auto">
          <a:xfrm>
            <a:off x="11902972" y="6107969"/>
            <a:ext cx="954647" cy="954695"/>
            <a:chOff x="20388657" y="865795"/>
            <a:chExt cx="2451023" cy="2451025"/>
          </a:xfrm>
        </p:grpSpPr>
        <p:sp>
          <p:nvSpPr>
            <p:cNvPr id="173" name="Shape 270">
              <a:extLst>
                <a:ext uri="{FF2B5EF4-FFF2-40B4-BE49-F238E27FC236}">
                  <a16:creationId xmlns:a16="http://schemas.microsoft.com/office/drawing/2014/main" id="{C35B03B2-0096-C74F-AF62-7D360EBD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174" name="Shape 271">
              <a:extLst>
                <a:ext uri="{FF2B5EF4-FFF2-40B4-BE49-F238E27FC236}">
                  <a16:creationId xmlns:a16="http://schemas.microsoft.com/office/drawing/2014/main" id="{B9D567E1-A3D1-904F-A10C-CAE53914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  <p:grpSp>
        <p:nvGrpSpPr>
          <p:cNvPr id="175" name="Группа 180">
            <a:extLst>
              <a:ext uri="{FF2B5EF4-FFF2-40B4-BE49-F238E27FC236}">
                <a16:creationId xmlns:a16="http://schemas.microsoft.com/office/drawing/2014/main" id="{934BA1DF-7D90-4B48-9D8D-27F4353CEE88}"/>
              </a:ext>
            </a:extLst>
          </p:cNvPr>
          <p:cNvGrpSpPr>
            <a:grpSpLocks/>
          </p:cNvGrpSpPr>
          <p:nvPr/>
        </p:nvGrpSpPr>
        <p:grpSpPr bwMode="auto">
          <a:xfrm>
            <a:off x="19187685" y="6730872"/>
            <a:ext cx="2519515" cy="2519638"/>
            <a:chOff x="21285852" y="3689648"/>
            <a:chExt cx="2519646" cy="2519646"/>
          </a:xfrm>
        </p:grpSpPr>
        <p:sp>
          <p:nvSpPr>
            <p:cNvPr id="176" name="Shape 276">
              <a:extLst>
                <a:ext uri="{FF2B5EF4-FFF2-40B4-BE49-F238E27FC236}">
                  <a16:creationId xmlns:a16="http://schemas.microsoft.com/office/drawing/2014/main" id="{CD99235B-B318-2F41-ABE2-B79BF0B6AE34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7" name="Shape 277">
              <a:extLst>
                <a:ext uri="{FF2B5EF4-FFF2-40B4-BE49-F238E27FC236}">
                  <a16:creationId xmlns:a16="http://schemas.microsoft.com/office/drawing/2014/main" id="{79941437-94C0-DB47-B262-E4B7525FA97A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78" name="Группа 186">
            <a:extLst>
              <a:ext uri="{FF2B5EF4-FFF2-40B4-BE49-F238E27FC236}">
                <a16:creationId xmlns:a16="http://schemas.microsoft.com/office/drawing/2014/main" id="{E9F8BEB3-31C0-1747-9260-C8CC8768FDB0}"/>
              </a:ext>
            </a:extLst>
          </p:cNvPr>
          <p:cNvGrpSpPr>
            <a:grpSpLocks/>
          </p:cNvGrpSpPr>
          <p:nvPr/>
        </p:nvGrpSpPr>
        <p:grpSpPr bwMode="auto">
          <a:xfrm>
            <a:off x="15579835" y="8826648"/>
            <a:ext cx="981375" cy="981423"/>
            <a:chOff x="21285852" y="3689648"/>
            <a:chExt cx="2519646" cy="2519646"/>
          </a:xfrm>
        </p:grpSpPr>
        <p:sp>
          <p:nvSpPr>
            <p:cNvPr id="179" name="Shape 276">
              <a:extLst>
                <a:ext uri="{FF2B5EF4-FFF2-40B4-BE49-F238E27FC236}">
                  <a16:creationId xmlns:a16="http://schemas.microsoft.com/office/drawing/2014/main" id="{3FAAB7B5-DF07-9A40-8387-EFE3D381CB18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0" name="Shape 277">
              <a:extLst>
                <a:ext uri="{FF2B5EF4-FFF2-40B4-BE49-F238E27FC236}">
                  <a16:creationId xmlns:a16="http://schemas.microsoft.com/office/drawing/2014/main" id="{0791C096-A596-8047-8F24-F42717287285}"/>
                </a:ext>
              </a:extLst>
            </p:cNvPr>
            <p:cNvSpPr/>
            <p:nvPr/>
          </p:nvSpPr>
          <p:spPr>
            <a:xfrm>
              <a:off x="21286073" y="3687964"/>
              <a:ext cx="2518876" cy="2522827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09" name="Группа 180">
            <a:extLst>
              <a:ext uri="{FF2B5EF4-FFF2-40B4-BE49-F238E27FC236}">
                <a16:creationId xmlns:a16="http://schemas.microsoft.com/office/drawing/2014/main" id="{ECEB3E86-E5AA-7244-80C5-FF6CA83D2999}"/>
              </a:ext>
            </a:extLst>
          </p:cNvPr>
          <p:cNvGrpSpPr>
            <a:grpSpLocks/>
          </p:cNvGrpSpPr>
          <p:nvPr/>
        </p:nvGrpSpPr>
        <p:grpSpPr bwMode="auto">
          <a:xfrm>
            <a:off x="19986855" y="1887525"/>
            <a:ext cx="2519515" cy="2519638"/>
            <a:chOff x="21285852" y="3689648"/>
            <a:chExt cx="2519646" cy="2519646"/>
          </a:xfrm>
        </p:grpSpPr>
        <p:sp>
          <p:nvSpPr>
            <p:cNvPr id="210" name="Shape 276">
              <a:extLst>
                <a:ext uri="{FF2B5EF4-FFF2-40B4-BE49-F238E27FC236}">
                  <a16:creationId xmlns:a16="http://schemas.microsoft.com/office/drawing/2014/main" id="{32A83678-3CFF-BB45-B419-1D08B46C0E23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1" name="Shape 277">
              <a:extLst>
                <a:ext uri="{FF2B5EF4-FFF2-40B4-BE49-F238E27FC236}">
                  <a16:creationId xmlns:a16="http://schemas.microsoft.com/office/drawing/2014/main" id="{20377923-1F65-514F-9F14-ED56BBA7963D}"/>
                </a:ext>
              </a:extLst>
            </p:cNvPr>
            <p:cNvSpPr/>
            <p:nvPr/>
          </p:nvSpPr>
          <p:spPr>
            <a:xfrm>
              <a:off x="21285900" y="3689759"/>
              <a:ext cx="2519493" cy="2519371"/>
            </a:xfrm>
            <a:prstGeom prst="ellipse">
              <a:avLst/>
            </a:prstGeom>
            <a:solidFill>
              <a:schemeClr val="accent3">
                <a:alpha val="27488"/>
              </a:schemeClr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12" name="Группа 192">
            <a:extLst>
              <a:ext uri="{FF2B5EF4-FFF2-40B4-BE49-F238E27FC236}">
                <a16:creationId xmlns:a16="http://schemas.microsoft.com/office/drawing/2014/main" id="{E5B4423A-0149-7C41-BAAC-81B92B8759CA}"/>
              </a:ext>
            </a:extLst>
          </p:cNvPr>
          <p:cNvGrpSpPr>
            <a:grpSpLocks/>
          </p:cNvGrpSpPr>
          <p:nvPr/>
        </p:nvGrpSpPr>
        <p:grpSpPr bwMode="auto">
          <a:xfrm>
            <a:off x="12894786" y="7587452"/>
            <a:ext cx="1746122" cy="1746209"/>
            <a:chOff x="20388657" y="865795"/>
            <a:chExt cx="2451023" cy="2451025"/>
          </a:xfrm>
        </p:grpSpPr>
        <p:sp>
          <p:nvSpPr>
            <p:cNvPr id="213" name="Shape 270">
              <a:extLst>
                <a:ext uri="{FF2B5EF4-FFF2-40B4-BE49-F238E27FC236}">
                  <a16:creationId xmlns:a16="http://schemas.microsoft.com/office/drawing/2014/main" id="{5D336177-41D7-C24D-9DC6-A1011804F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214" name="Shape 271">
              <a:extLst>
                <a:ext uri="{FF2B5EF4-FFF2-40B4-BE49-F238E27FC236}">
                  <a16:creationId xmlns:a16="http://schemas.microsoft.com/office/drawing/2014/main" id="{5DC0CBB8-34E1-624E-9B83-5C16503D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657" y="865795"/>
              <a:ext cx="2451023" cy="2451025"/>
            </a:xfrm>
            <a:prstGeom prst="ellipse">
              <a:avLst/>
            </a:prstGeom>
            <a:solidFill>
              <a:schemeClr val="accent1">
                <a:alpha val="2745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endParaRPr lang="ru-RU" altLang="ru-RU" sz="3000">
                <a:solidFill>
                  <a:srgbClr val="FFFFFF"/>
                </a:solidFill>
                <a:latin typeface="Helvetica Light" pitchFamily="2" charset="0"/>
                <a:sym typeface="Helvetica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68773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5594C6A-562E-3B40-BDCF-1F895B9D7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92000" y="1096963"/>
            <a:ext cx="11017250" cy="11522075"/>
          </a:xfrm>
        </p:spPr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18551DC-F9E5-254F-AE68-84E7CA1D869D}"/>
              </a:ext>
            </a:extLst>
          </p:cNvPr>
          <p:cNvGrpSpPr>
            <a:grpSpLocks/>
          </p:cNvGrpSpPr>
          <p:nvPr/>
        </p:nvGrpSpPr>
        <p:grpSpPr bwMode="auto">
          <a:xfrm>
            <a:off x="2373160" y="1457400"/>
            <a:ext cx="7874153" cy="4496298"/>
            <a:chOff x="2733523" y="2864132"/>
            <a:chExt cx="7873888" cy="4496521"/>
          </a:xfrm>
        </p:grpSpPr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0CA5CC8D-5A2B-3642-895E-82D041DEB9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Contact US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28FAAA4-FE83-914A-8FEA-61B640A1F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523" y="5273824"/>
              <a:ext cx="7829284" cy="208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37638B4E-DAB6-8E40-ACF1-288280B64B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277A69A-0C82-9F42-8F15-62DA964CDDB6}"/>
              </a:ext>
            </a:extLst>
          </p:cNvPr>
          <p:cNvGrpSpPr/>
          <p:nvPr/>
        </p:nvGrpSpPr>
        <p:grpSpPr>
          <a:xfrm>
            <a:off x="2460605" y="6308715"/>
            <a:ext cx="8075212" cy="4682472"/>
            <a:chOff x="2460605" y="6308715"/>
            <a:chExt cx="8075212" cy="4682472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21D7894E-81DE-5F47-BD23-41D784FD9B6D}"/>
                </a:ext>
              </a:extLst>
            </p:cNvPr>
            <p:cNvGrpSpPr/>
            <p:nvPr/>
          </p:nvGrpSpPr>
          <p:grpSpPr>
            <a:xfrm>
              <a:off x="3599411" y="6449361"/>
              <a:ext cx="6936405" cy="2064625"/>
              <a:chOff x="2828954" y="7817711"/>
              <a:chExt cx="6936405" cy="2064625"/>
            </a:xfrm>
          </p:grpSpPr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AC1DB009-DA48-834B-B252-BC16B442543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37120" y="7817711"/>
                <a:ext cx="6437432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76462CD-CE78-1546-BC26-F5F4212BD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954" y="8460408"/>
                <a:ext cx="693640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temp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</a:t>
                </a:r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16DA555C-E6E4-764D-A2D0-E2F38D9A5197}"/>
                </a:ext>
              </a:extLst>
            </p:cNvPr>
            <p:cNvGrpSpPr/>
            <p:nvPr/>
          </p:nvGrpSpPr>
          <p:grpSpPr>
            <a:xfrm>
              <a:off x="3599411" y="8926562"/>
              <a:ext cx="6936406" cy="2064625"/>
              <a:chOff x="2828955" y="7817711"/>
              <a:chExt cx="6936406" cy="2064625"/>
            </a:xfrm>
          </p:grpSpPr>
          <p:sp>
            <p:nvSpPr>
              <p:cNvPr id="35" name="Text Box 3">
                <a:extLst>
                  <a:ext uri="{FF2B5EF4-FFF2-40B4-BE49-F238E27FC236}">
                    <a16:creationId xmlns:a16="http://schemas.microsoft.com/office/drawing/2014/main" id="{84C305F1-056F-774D-A0C3-D93B542127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37120" y="7817711"/>
                <a:ext cx="6437432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C6B430B7-9A3E-3B47-99DE-ED3C0D8AB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955" y="8460408"/>
                <a:ext cx="6936406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temp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</a:t>
                </a:r>
              </a:p>
            </p:txBody>
          </p:sp>
        </p:grpSp>
        <p:grpSp>
          <p:nvGrpSpPr>
            <p:cNvPr id="37" name="Группа 14">
              <a:extLst>
                <a:ext uri="{FF2B5EF4-FFF2-40B4-BE49-F238E27FC236}">
                  <a16:creationId xmlns:a16="http://schemas.microsoft.com/office/drawing/2014/main" id="{2FB88E09-89F7-0F4B-81AB-E708B953E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05" y="6308715"/>
              <a:ext cx="842238" cy="842552"/>
              <a:chOff x="16383046" y="6852423"/>
              <a:chExt cx="1203890" cy="1203890"/>
            </a:xfrm>
          </p:grpSpPr>
          <p:sp>
            <p:nvSpPr>
              <p:cNvPr id="38" name="Shape 408">
                <a:extLst>
                  <a:ext uri="{FF2B5EF4-FFF2-40B4-BE49-F238E27FC236}">
                    <a16:creationId xmlns:a16="http://schemas.microsoft.com/office/drawing/2014/main" id="{F823DD2F-4CE4-354D-B110-6BC17FE093E1}"/>
                  </a:ext>
                </a:extLst>
              </p:cNvPr>
              <p:cNvSpPr/>
              <p:nvPr/>
            </p:nvSpPr>
            <p:spPr>
              <a:xfrm>
                <a:off x="16383046" y="6852423"/>
                <a:ext cx="1203428" cy="1204566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9" name="Shape 410">
                <a:extLst>
                  <a:ext uri="{FF2B5EF4-FFF2-40B4-BE49-F238E27FC236}">
                    <a16:creationId xmlns:a16="http://schemas.microsoft.com/office/drawing/2014/main" id="{418CEEFE-9524-5648-8CA7-B3E9C8F1A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0184" y="7267118"/>
                <a:ext cx="425331" cy="374499"/>
              </a:xfrm>
              <a:custGeom>
                <a:avLst/>
                <a:gdLst>
                  <a:gd name="T0" fmla="*/ 212666 w 21600"/>
                  <a:gd name="T1" fmla="*/ 187250 h 21600"/>
                  <a:gd name="T2" fmla="*/ 212666 w 21600"/>
                  <a:gd name="T3" fmla="*/ 187250 h 21600"/>
                  <a:gd name="T4" fmla="*/ 212666 w 21600"/>
                  <a:gd name="T5" fmla="*/ 187250 h 21600"/>
                  <a:gd name="T6" fmla="*/ 212666 w 21600"/>
                  <a:gd name="T7" fmla="*/ 18725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430" y="0"/>
                    </a:moveTo>
                    <a:lnTo>
                      <a:pt x="1350" y="0"/>
                    </a:lnTo>
                    <a:lnTo>
                      <a:pt x="1350" y="2598"/>
                    </a:lnTo>
                    <a:lnTo>
                      <a:pt x="20430" y="2598"/>
                    </a:lnTo>
                    <a:lnTo>
                      <a:pt x="20430" y="0"/>
                    </a:lnTo>
                    <a:close/>
                    <a:moveTo>
                      <a:pt x="21600" y="13551"/>
                    </a:moveTo>
                    <a:lnTo>
                      <a:pt x="21600" y="10647"/>
                    </a:lnTo>
                    <a:lnTo>
                      <a:pt x="20430" y="3872"/>
                    </a:lnTo>
                    <a:lnTo>
                      <a:pt x="1350" y="3872"/>
                    </a:lnTo>
                    <a:lnTo>
                      <a:pt x="0" y="10647"/>
                    </a:lnTo>
                    <a:lnTo>
                      <a:pt x="0" y="13551"/>
                    </a:lnTo>
                    <a:lnTo>
                      <a:pt x="1350" y="13551"/>
                    </a:lnTo>
                    <a:lnTo>
                      <a:pt x="1350" y="21600"/>
                    </a:lnTo>
                    <a:lnTo>
                      <a:pt x="13320" y="21600"/>
                    </a:lnTo>
                    <a:lnTo>
                      <a:pt x="13320" y="13551"/>
                    </a:lnTo>
                    <a:lnTo>
                      <a:pt x="18135" y="13551"/>
                    </a:lnTo>
                    <a:lnTo>
                      <a:pt x="18135" y="21600"/>
                    </a:lnTo>
                    <a:lnTo>
                      <a:pt x="20430" y="21600"/>
                    </a:lnTo>
                    <a:lnTo>
                      <a:pt x="20430" y="13551"/>
                    </a:lnTo>
                    <a:lnTo>
                      <a:pt x="21600" y="13551"/>
                    </a:lnTo>
                    <a:close/>
                    <a:moveTo>
                      <a:pt x="10800" y="19002"/>
                    </a:moveTo>
                    <a:lnTo>
                      <a:pt x="3645" y="19002"/>
                    </a:lnTo>
                    <a:lnTo>
                      <a:pt x="3645" y="13551"/>
                    </a:lnTo>
                    <a:lnTo>
                      <a:pt x="10800" y="13551"/>
                    </a:lnTo>
                    <a:lnTo>
                      <a:pt x="10800" y="190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40" name="Группа 15">
              <a:extLst>
                <a:ext uri="{FF2B5EF4-FFF2-40B4-BE49-F238E27FC236}">
                  <a16:creationId xmlns:a16="http://schemas.microsoft.com/office/drawing/2014/main" id="{E042AB2C-AC38-AD4E-B224-019BC9D82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05" y="8810094"/>
              <a:ext cx="842214" cy="842252"/>
              <a:chOff x="16383046" y="9043138"/>
              <a:chExt cx="1203890" cy="1203890"/>
            </a:xfrm>
          </p:grpSpPr>
          <p:sp>
            <p:nvSpPr>
              <p:cNvPr id="41" name="Shape 412">
                <a:extLst>
                  <a:ext uri="{FF2B5EF4-FFF2-40B4-BE49-F238E27FC236}">
                    <a16:creationId xmlns:a16="http://schemas.microsoft.com/office/drawing/2014/main" id="{A7139586-19AC-A640-9D67-7615446E9BC4}"/>
                  </a:ext>
                </a:extLst>
              </p:cNvPr>
              <p:cNvSpPr/>
              <p:nvPr/>
            </p:nvSpPr>
            <p:spPr>
              <a:xfrm>
                <a:off x="16383046" y="9043138"/>
                <a:ext cx="1203462" cy="1203407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2" name="Shape 414">
                <a:extLst>
                  <a:ext uri="{FF2B5EF4-FFF2-40B4-BE49-F238E27FC236}">
                    <a16:creationId xmlns:a16="http://schemas.microsoft.com/office/drawing/2014/main" id="{5D3BFEBC-F905-5E49-8D98-29ABE8718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2325" y="9432418"/>
                <a:ext cx="425331" cy="425329"/>
              </a:xfrm>
              <a:custGeom>
                <a:avLst/>
                <a:gdLst>
                  <a:gd name="T0" fmla="*/ 212666 w 21600"/>
                  <a:gd name="T1" fmla="*/ 212665 h 21600"/>
                  <a:gd name="T2" fmla="*/ 212666 w 21600"/>
                  <a:gd name="T3" fmla="*/ 212665 h 21600"/>
                  <a:gd name="T4" fmla="*/ 212666 w 21600"/>
                  <a:gd name="T5" fmla="*/ 212665 h 21600"/>
                  <a:gd name="T6" fmla="*/ 212666 w 21600"/>
                  <a:gd name="T7" fmla="*/ 21266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150" y="7110"/>
                    </a:moveTo>
                    <a:lnTo>
                      <a:pt x="9630" y="7110"/>
                    </a:lnTo>
                    <a:lnTo>
                      <a:pt x="9630" y="9630"/>
                    </a:lnTo>
                    <a:lnTo>
                      <a:pt x="12150" y="9630"/>
                    </a:lnTo>
                    <a:lnTo>
                      <a:pt x="12150" y="7110"/>
                    </a:lnTo>
                    <a:close/>
                    <a:moveTo>
                      <a:pt x="17010" y="7110"/>
                    </a:moveTo>
                    <a:lnTo>
                      <a:pt x="14445" y="7110"/>
                    </a:lnTo>
                    <a:lnTo>
                      <a:pt x="14445" y="9630"/>
                    </a:lnTo>
                    <a:lnTo>
                      <a:pt x="17010" y="9630"/>
                    </a:lnTo>
                    <a:lnTo>
                      <a:pt x="17010" y="7110"/>
                    </a:lnTo>
                    <a:close/>
                    <a:moveTo>
                      <a:pt x="20430" y="14940"/>
                    </a:moveTo>
                    <a:cubicBezTo>
                      <a:pt x="19080" y="14940"/>
                      <a:pt x="17685" y="14715"/>
                      <a:pt x="16065" y="14265"/>
                    </a:cubicBezTo>
                    <a:cubicBezTo>
                      <a:pt x="15840" y="13995"/>
                      <a:pt x="15390" y="14265"/>
                      <a:pt x="14940" y="14490"/>
                    </a:cubicBezTo>
                    <a:lnTo>
                      <a:pt x="12375" y="17235"/>
                    </a:lnTo>
                    <a:cubicBezTo>
                      <a:pt x="8955" y="15390"/>
                      <a:pt x="6210" y="12645"/>
                      <a:pt x="4365" y="9180"/>
                    </a:cubicBezTo>
                    <a:lnTo>
                      <a:pt x="7110" y="6660"/>
                    </a:lnTo>
                    <a:cubicBezTo>
                      <a:pt x="7335" y="6210"/>
                      <a:pt x="7560" y="5715"/>
                      <a:pt x="7335" y="5265"/>
                    </a:cubicBezTo>
                    <a:cubicBezTo>
                      <a:pt x="6885" y="4140"/>
                      <a:pt x="6660" y="2520"/>
                      <a:pt x="6660" y="1125"/>
                    </a:cubicBezTo>
                    <a:cubicBezTo>
                      <a:pt x="6660" y="450"/>
                      <a:pt x="6210" y="0"/>
                      <a:pt x="5490" y="0"/>
                    </a:cubicBezTo>
                    <a:lnTo>
                      <a:pt x="1350" y="0"/>
                    </a:lnTo>
                    <a:cubicBezTo>
                      <a:pt x="450" y="0"/>
                      <a:pt x="0" y="450"/>
                      <a:pt x="0" y="1125"/>
                    </a:cubicBezTo>
                    <a:cubicBezTo>
                      <a:pt x="0" y="12420"/>
                      <a:pt x="9180" y="21600"/>
                      <a:pt x="20430" y="21600"/>
                    </a:cubicBezTo>
                    <a:cubicBezTo>
                      <a:pt x="21150" y="21600"/>
                      <a:pt x="21600" y="21150"/>
                      <a:pt x="21600" y="20475"/>
                    </a:cubicBezTo>
                    <a:lnTo>
                      <a:pt x="21600" y="16065"/>
                    </a:lnTo>
                    <a:cubicBezTo>
                      <a:pt x="21600" y="15390"/>
                      <a:pt x="21150" y="14940"/>
                      <a:pt x="20430" y="14940"/>
                    </a:cubicBezTo>
                    <a:close/>
                    <a:moveTo>
                      <a:pt x="19305" y="7110"/>
                    </a:moveTo>
                    <a:lnTo>
                      <a:pt x="19305" y="9630"/>
                    </a:lnTo>
                    <a:lnTo>
                      <a:pt x="21600" y="9630"/>
                    </a:lnTo>
                    <a:lnTo>
                      <a:pt x="21600" y="7110"/>
                    </a:lnTo>
                    <a:lnTo>
                      <a:pt x="19305" y="7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BE89DE9-99F5-4347-A280-08F73B35D793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7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79C6D45B-8F45-594D-B641-BA788EB03C54}"/>
              </a:ext>
            </a:extLst>
          </p:cNvPr>
          <p:cNvGrpSpPr>
            <a:grpSpLocks/>
          </p:cNvGrpSpPr>
          <p:nvPr/>
        </p:nvGrpSpPr>
        <p:grpSpPr bwMode="auto">
          <a:xfrm>
            <a:off x="2398712" y="2349500"/>
            <a:ext cx="10441359" cy="7791805"/>
            <a:chOff x="2759074" y="2864132"/>
            <a:chExt cx="10441591" cy="7790559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4" y="3630772"/>
              <a:ext cx="10441591" cy="1585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ko-KR" altLang="en-US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청년 창업 희망 업종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99BE52B-3C98-3E48-B6FB-1F8E8CC8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4" y="5224713"/>
              <a:ext cx="9414085" cy="542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청년들의 창업 희망 업종으로는</a:t>
              </a:r>
              <a:endParaRPr lang="en-US" altLang="ko-KR" sz="5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ko-KR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위는 </a:t>
              </a:r>
              <a:r>
                <a:rPr lang="en-US" altLang="ko-KR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25%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로 소매업</a:t>
              </a:r>
              <a:endParaRPr lang="en-US" altLang="ko-KR" sz="5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위는 </a:t>
              </a:r>
              <a:r>
                <a:rPr lang="en-US" altLang="ko-KR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21%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로 숙박업</a:t>
              </a:r>
              <a:endParaRPr lang="en-US" altLang="ko-KR" sz="5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3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위는 </a:t>
              </a:r>
              <a:r>
                <a:rPr lang="en-US" altLang="ko-KR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19%</a:t>
              </a:r>
              <a:r>
                <a:rPr lang="ko-KR" altLang="en-US" sz="5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로 부동산업</a:t>
              </a:r>
              <a:endParaRPr lang="en-US" altLang="en-US" sz="5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888" cy="56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Step 1. </a:t>
              </a:r>
              <a:r>
                <a:rPr lang="ko-KR" altLang="en-US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청년 창업 현황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AB93F8-0827-470B-86BD-FEA46F3D968F}"/>
              </a:ext>
            </a:extLst>
          </p:cNvPr>
          <p:cNvGrpSpPr/>
          <p:nvPr/>
        </p:nvGrpSpPr>
        <p:grpSpPr>
          <a:xfrm>
            <a:off x="13994705" y="7180737"/>
            <a:ext cx="7257695" cy="1336561"/>
            <a:chOff x="13968150" y="5073981"/>
            <a:chExt cx="7257695" cy="1336561"/>
          </a:xfrm>
        </p:grpSpPr>
        <p:sp>
          <p:nvSpPr>
            <p:cNvPr id="12" name="Shape 559">
              <a:extLst>
                <a:ext uri="{FF2B5EF4-FFF2-40B4-BE49-F238E27FC236}">
                  <a16:creationId xmlns:a16="http://schemas.microsoft.com/office/drawing/2014/main" id="{F06BA42D-71D1-5349-BD5C-665F397C197C}"/>
                </a:ext>
              </a:extLst>
            </p:cNvPr>
            <p:cNvSpPr/>
            <p:nvPr/>
          </p:nvSpPr>
          <p:spPr>
            <a:xfrm>
              <a:off x="13968151" y="5073981"/>
              <a:ext cx="1336559" cy="1336561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753FD1C-F502-4E6B-AC98-F69263871212}"/>
                </a:ext>
              </a:extLst>
            </p:cNvPr>
            <p:cNvGrpSpPr/>
            <p:nvPr/>
          </p:nvGrpSpPr>
          <p:grpSpPr>
            <a:xfrm>
              <a:off x="13968150" y="5489848"/>
              <a:ext cx="7257695" cy="549550"/>
              <a:chOff x="13968150" y="5489848"/>
              <a:chExt cx="7257695" cy="549550"/>
            </a:xfrm>
          </p:grpSpPr>
          <p:grpSp>
            <p:nvGrpSpPr>
              <p:cNvPr id="10" name="Group 558">
                <a:extLst>
                  <a:ext uri="{FF2B5EF4-FFF2-40B4-BE49-F238E27FC236}">
                    <a16:creationId xmlns:a16="http://schemas.microsoft.com/office/drawing/2014/main" id="{E890D55C-8C7C-E641-A430-C259882A2C1C}"/>
                  </a:ext>
                </a:extLst>
              </p:cNvPr>
              <p:cNvGrpSpPr/>
              <p:nvPr/>
            </p:nvGrpSpPr>
            <p:grpSpPr>
              <a:xfrm>
                <a:off x="15720392" y="5489848"/>
                <a:ext cx="5505453" cy="504827"/>
                <a:chOff x="0" y="0"/>
                <a:chExt cx="5505450" cy="504825"/>
              </a:xfrm>
            </p:grpSpPr>
            <p:sp>
              <p:nvSpPr>
                <p:cNvPr id="14" name="Shape 550">
                  <a:extLst>
                    <a:ext uri="{FF2B5EF4-FFF2-40B4-BE49-F238E27FC236}">
                      <a16:creationId xmlns:a16="http://schemas.microsoft.com/office/drawing/2014/main" id="{4245E616-2DEC-C24C-99D7-5AA19902FE6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" name="Shape 551">
                  <a:extLst>
                    <a:ext uri="{FF2B5EF4-FFF2-40B4-BE49-F238E27FC236}">
                      <a16:creationId xmlns:a16="http://schemas.microsoft.com/office/drawing/2014/main" id="{526F0505-25CD-7B4B-8903-2FFAD15C5EEE}"/>
                    </a:ext>
                  </a:extLst>
                </p:cNvPr>
                <p:cNvSpPr/>
                <p:nvPr/>
              </p:nvSpPr>
              <p:spPr>
                <a:xfrm>
                  <a:off x="714375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6" name="Shape 552">
                  <a:extLst>
                    <a:ext uri="{FF2B5EF4-FFF2-40B4-BE49-F238E27FC236}">
                      <a16:creationId xmlns:a16="http://schemas.microsoft.com/office/drawing/2014/main" id="{BDB207F1-1B8A-F846-96C3-FCD8A8A64CE0}"/>
                    </a:ext>
                  </a:extLst>
                </p:cNvPr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7" name="Shape 553">
                  <a:extLst>
                    <a:ext uri="{FF2B5EF4-FFF2-40B4-BE49-F238E27FC236}">
                      <a16:creationId xmlns:a16="http://schemas.microsoft.com/office/drawing/2014/main" id="{3FCB8A9B-D396-2D43-9790-9FEAF1E62FA1}"/>
                    </a:ext>
                  </a:extLst>
                </p:cNvPr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" name="Shape 554">
                  <a:extLst>
                    <a:ext uri="{FF2B5EF4-FFF2-40B4-BE49-F238E27FC236}">
                      <a16:creationId xmlns:a16="http://schemas.microsoft.com/office/drawing/2014/main" id="{1574A8DB-F3A3-2D4F-840D-3C4EB6205AB4}"/>
                    </a:ext>
                  </a:extLst>
                </p:cNvPr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" name="Shape 555">
                  <a:extLst>
                    <a:ext uri="{FF2B5EF4-FFF2-40B4-BE49-F238E27FC236}">
                      <a16:creationId xmlns:a16="http://schemas.microsoft.com/office/drawing/2014/main" id="{777EFF40-98F2-624D-89BB-8A8C7F8E6F92}"/>
                    </a:ext>
                  </a:extLst>
                </p:cNvPr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Shape 556">
                  <a:extLst>
                    <a:ext uri="{FF2B5EF4-FFF2-40B4-BE49-F238E27FC236}">
                      <a16:creationId xmlns:a16="http://schemas.microsoft.com/office/drawing/2014/main" id="{8BCA5EB8-DC54-B84C-82FE-AF670D0FDB81}"/>
                    </a:ext>
                  </a:extLst>
                </p:cNvPr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1" name="Shape 557">
                  <a:extLst>
                    <a:ext uri="{FF2B5EF4-FFF2-40B4-BE49-F238E27FC236}">
                      <a16:creationId xmlns:a16="http://schemas.microsoft.com/office/drawing/2014/main" id="{D10C2EC5-7A52-6645-A7B6-BCA911C7F59A}"/>
                    </a:ext>
                  </a:extLst>
                </p:cNvPr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64293" tIns="64293" rIns="64293" bIns="64293" numCol="1" anchor="ctr">
                  <a:noAutofit/>
                </a:bodyPr>
                <a:lstStyle/>
                <a:p>
                  <a:pPr defTabSz="1285875"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8" name="Text Box 3">
                <a:extLst>
                  <a:ext uri="{FF2B5EF4-FFF2-40B4-BE49-F238E27FC236}">
                    <a16:creationId xmlns:a16="http://schemas.microsoft.com/office/drawing/2014/main" id="{4DBCD2DA-0F11-8C42-AA37-8BEAAEC31FE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68150" y="5513617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24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21%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D9999-7C7B-4F0E-9997-A36CA0678CBC}"/>
              </a:ext>
            </a:extLst>
          </p:cNvPr>
          <p:cNvGrpSpPr/>
          <p:nvPr/>
        </p:nvGrpSpPr>
        <p:grpSpPr>
          <a:xfrm>
            <a:off x="13994705" y="9653451"/>
            <a:ext cx="7257697" cy="1336561"/>
            <a:chOff x="13968149" y="6855565"/>
            <a:chExt cx="7257697" cy="1336561"/>
          </a:xfrm>
        </p:grpSpPr>
        <p:grpSp>
          <p:nvGrpSpPr>
            <p:cNvPr id="36" name="Group 584">
              <a:extLst>
                <a:ext uri="{FF2B5EF4-FFF2-40B4-BE49-F238E27FC236}">
                  <a16:creationId xmlns:a16="http://schemas.microsoft.com/office/drawing/2014/main" id="{465D9C9D-CA8E-6441-8FB5-54E5A72490F4}"/>
                </a:ext>
              </a:extLst>
            </p:cNvPr>
            <p:cNvGrpSpPr/>
            <p:nvPr/>
          </p:nvGrpSpPr>
          <p:grpSpPr>
            <a:xfrm>
              <a:off x="15720392" y="7261454"/>
              <a:ext cx="5505454" cy="504829"/>
              <a:chOff x="0" y="-1"/>
              <a:chExt cx="5505451" cy="504827"/>
            </a:xfrm>
          </p:grpSpPr>
          <p:sp>
            <p:nvSpPr>
              <p:cNvPr id="40" name="Shape 576">
                <a:extLst>
                  <a:ext uri="{FF2B5EF4-FFF2-40B4-BE49-F238E27FC236}">
                    <a16:creationId xmlns:a16="http://schemas.microsoft.com/office/drawing/2014/main" id="{74942ACA-1FDE-1B41-A39D-1DC891D718B0}"/>
                  </a:ext>
                </a:extLst>
              </p:cNvPr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Shape 577">
                <a:extLst>
                  <a:ext uri="{FF2B5EF4-FFF2-40B4-BE49-F238E27FC236}">
                    <a16:creationId xmlns:a16="http://schemas.microsoft.com/office/drawing/2014/main" id="{268329DE-FC4F-AE4C-8006-8212B97F3D65}"/>
                  </a:ext>
                </a:extLst>
              </p:cNvPr>
              <p:cNvSpPr/>
              <p:nvPr/>
            </p:nvSpPr>
            <p:spPr>
              <a:xfrm>
                <a:off x="732377" y="-1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Shape 578">
                <a:extLst>
                  <a:ext uri="{FF2B5EF4-FFF2-40B4-BE49-F238E27FC236}">
                    <a16:creationId xmlns:a16="http://schemas.microsoft.com/office/drawing/2014/main" id="{FD2360F1-46E1-5649-BF08-479A6D4A4687}"/>
                  </a:ext>
                </a:extLst>
              </p:cNvPr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Shape 579">
                <a:extLst>
                  <a:ext uri="{FF2B5EF4-FFF2-40B4-BE49-F238E27FC236}">
                    <a16:creationId xmlns:a16="http://schemas.microsoft.com/office/drawing/2014/main" id="{DA4E7ECA-0B97-6C46-902F-E0417BBA1722}"/>
                  </a:ext>
                </a:extLst>
              </p:cNvPr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Shape 580">
                <a:extLst>
                  <a:ext uri="{FF2B5EF4-FFF2-40B4-BE49-F238E27FC236}">
                    <a16:creationId xmlns:a16="http://schemas.microsoft.com/office/drawing/2014/main" id="{F9D99D5F-18E4-2F44-A05C-24750D279163}"/>
                  </a:ext>
                </a:extLst>
              </p:cNvPr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Shape 581">
                <a:extLst>
                  <a:ext uri="{FF2B5EF4-FFF2-40B4-BE49-F238E27FC236}">
                    <a16:creationId xmlns:a16="http://schemas.microsoft.com/office/drawing/2014/main" id="{7A161352-A266-F84C-A0D2-6AA130C32115}"/>
                  </a:ext>
                </a:extLst>
              </p:cNvPr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Shape 582">
                <a:extLst>
                  <a:ext uri="{FF2B5EF4-FFF2-40B4-BE49-F238E27FC236}">
                    <a16:creationId xmlns:a16="http://schemas.microsoft.com/office/drawing/2014/main" id="{BCC047E6-7DF9-4940-9D44-34A28BF8BF3E}"/>
                  </a:ext>
                </a:extLst>
              </p:cNvPr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Shape 583">
                <a:extLst>
                  <a:ext uri="{FF2B5EF4-FFF2-40B4-BE49-F238E27FC236}">
                    <a16:creationId xmlns:a16="http://schemas.microsoft.com/office/drawing/2014/main" id="{4649808C-B031-0D44-A0D1-718FFE5CD824}"/>
                  </a:ext>
                </a:extLst>
              </p:cNvPr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8" name="Shape 585">
              <a:extLst>
                <a:ext uri="{FF2B5EF4-FFF2-40B4-BE49-F238E27FC236}">
                  <a16:creationId xmlns:a16="http://schemas.microsoft.com/office/drawing/2014/main" id="{5E52A96B-604B-EB4E-AA08-DAF98905D0EC}"/>
                </a:ext>
              </a:extLst>
            </p:cNvPr>
            <p:cNvSpPr/>
            <p:nvPr/>
          </p:nvSpPr>
          <p:spPr>
            <a:xfrm>
              <a:off x="13968151" y="6855565"/>
              <a:ext cx="1336559" cy="1336561"/>
            </a:xfrm>
            <a:prstGeom prst="ellipse">
              <a:avLst/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1351E5C1-E432-294D-8AD9-0671FD77E0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68149" y="7290643"/>
              <a:ext cx="1336561" cy="525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19%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2C8ECB-4328-4859-BD4D-2781EBDCF3DE}"/>
              </a:ext>
            </a:extLst>
          </p:cNvPr>
          <p:cNvGrpSpPr/>
          <p:nvPr/>
        </p:nvGrpSpPr>
        <p:grpSpPr>
          <a:xfrm>
            <a:off x="13994705" y="4752747"/>
            <a:ext cx="7257696" cy="1336560"/>
            <a:chOff x="13968149" y="8617195"/>
            <a:chExt cx="7257696" cy="1336560"/>
          </a:xfrm>
        </p:grpSpPr>
        <p:grpSp>
          <p:nvGrpSpPr>
            <p:cNvPr id="23" name="Group 571">
              <a:extLst>
                <a:ext uri="{FF2B5EF4-FFF2-40B4-BE49-F238E27FC236}">
                  <a16:creationId xmlns:a16="http://schemas.microsoft.com/office/drawing/2014/main" id="{92181BD0-AA53-2C41-B306-9FA0870773ED}"/>
                </a:ext>
              </a:extLst>
            </p:cNvPr>
            <p:cNvGrpSpPr/>
            <p:nvPr/>
          </p:nvGrpSpPr>
          <p:grpSpPr>
            <a:xfrm>
              <a:off x="15720392" y="9033061"/>
              <a:ext cx="5505453" cy="504826"/>
              <a:chOff x="0" y="0"/>
              <a:chExt cx="5505450" cy="504825"/>
            </a:xfrm>
          </p:grpSpPr>
          <p:sp>
            <p:nvSpPr>
              <p:cNvPr id="27" name="Shape 563">
                <a:extLst>
                  <a:ext uri="{FF2B5EF4-FFF2-40B4-BE49-F238E27FC236}">
                    <a16:creationId xmlns:a16="http://schemas.microsoft.com/office/drawing/2014/main" id="{4586DF7E-4B5C-EB43-B552-AEDA24C8CC79}"/>
                  </a:ext>
                </a:extLst>
              </p:cNvPr>
              <p:cNvSpPr/>
              <p:nvPr/>
            </p:nvSpPr>
            <p:spPr>
              <a:xfrm>
                <a:off x="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Shape 564">
                <a:extLst>
                  <a:ext uri="{FF2B5EF4-FFF2-40B4-BE49-F238E27FC236}">
                    <a16:creationId xmlns:a16="http://schemas.microsoft.com/office/drawing/2014/main" id="{66857BE4-0C1E-4846-903C-5A3394D8AE8C}"/>
                  </a:ext>
                </a:extLst>
              </p:cNvPr>
              <p:cNvSpPr/>
              <p:nvPr/>
            </p:nvSpPr>
            <p:spPr>
              <a:xfrm>
                <a:off x="71437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Shape 565">
                <a:extLst>
                  <a:ext uri="{FF2B5EF4-FFF2-40B4-BE49-F238E27FC236}">
                    <a16:creationId xmlns:a16="http://schemas.microsoft.com/office/drawing/2014/main" id="{32925587-C7D5-FC48-8EF3-409760FE37AE}"/>
                  </a:ext>
                </a:extLst>
              </p:cNvPr>
              <p:cNvSpPr/>
              <p:nvPr/>
            </p:nvSpPr>
            <p:spPr>
              <a:xfrm>
                <a:off x="142875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Shape 566">
                <a:extLst>
                  <a:ext uri="{FF2B5EF4-FFF2-40B4-BE49-F238E27FC236}">
                    <a16:creationId xmlns:a16="http://schemas.microsoft.com/office/drawing/2014/main" id="{F8F964FF-465D-FD40-8377-84B740F13C4B}"/>
                  </a:ext>
                </a:extLst>
              </p:cNvPr>
              <p:cNvSpPr/>
              <p:nvPr/>
            </p:nvSpPr>
            <p:spPr>
              <a:xfrm>
                <a:off x="214312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Shape 567">
                <a:extLst>
                  <a:ext uri="{FF2B5EF4-FFF2-40B4-BE49-F238E27FC236}">
                    <a16:creationId xmlns:a16="http://schemas.microsoft.com/office/drawing/2014/main" id="{F6373AEA-F020-7A46-A4A1-95F826FD5ACC}"/>
                  </a:ext>
                </a:extLst>
              </p:cNvPr>
              <p:cNvSpPr/>
              <p:nvPr/>
            </p:nvSpPr>
            <p:spPr>
              <a:xfrm>
                <a:off x="285750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Shape 568">
                <a:extLst>
                  <a:ext uri="{FF2B5EF4-FFF2-40B4-BE49-F238E27FC236}">
                    <a16:creationId xmlns:a16="http://schemas.microsoft.com/office/drawing/2014/main" id="{2DC2003F-FF76-CF4D-8951-4F85794156ED}"/>
                  </a:ext>
                </a:extLst>
              </p:cNvPr>
              <p:cNvSpPr/>
              <p:nvPr/>
            </p:nvSpPr>
            <p:spPr>
              <a:xfrm>
                <a:off x="357187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Shape 569">
                <a:extLst>
                  <a:ext uri="{FF2B5EF4-FFF2-40B4-BE49-F238E27FC236}">
                    <a16:creationId xmlns:a16="http://schemas.microsoft.com/office/drawing/2014/main" id="{4046D315-69D6-4F4A-8721-B3E752A96E39}"/>
                  </a:ext>
                </a:extLst>
              </p:cNvPr>
              <p:cNvSpPr/>
              <p:nvPr/>
            </p:nvSpPr>
            <p:spPr>
              <a:xfrm>
                <a:off x="4286250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Shape 570">
                <a:extLst>
                  <a:ext uri="{FF2B5EF4-FFF2-40B4-BE49-F238E27FC236}">
                    <a16:creationId xmlns:a16="http://schemas.microsoft.com/office/drawing/2014/main" id="{C9FBF70F-EC4B-A14F-AAD6-5DF45CCCA4C2}"/>
                  </a:ext>
                </a:extLst>
              </p:cNvPr>
              <p:cNvSpPr/>
              <p:nvPr/>
            </p:nvSpPr>
            <p:spPr>
              <a:xfrm>
                <a:off x="5000625" y="0"/>
                <a:ext cx="504826" cy="504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13600" y="10800"/>
                      <a:pt x="16200" y="8350"/>
                      <a:pt x="16200" y="5400"/>
                    </a:cubicBezTo>
                    <a:cubicBezTo>
                      <a:pt x="16200" y="2450"/>
                      <a:pt x="13750" y="0"/>
                      <a:pt x="10800" y="0"/>
                    </a:cubicBezTo>
                    <a:cubicBezTo>
                      <a:pt x="7850" y="0"/>
                      <a:pt x="5400" y="2450"/>
                      <a:pt x="5400" y="5400"/>
                    </a:cubicBezTo>
                    <a:cubicBezTo>
                      <a:pt x="5400" y="8350"/>
                      <a:pt x="7700" y="10800"/>
                      <a:pt x="10800" y="10800"/>
                    </a:cubicBezTo>
                    <a:close/>
                    <a:moveTo>
                      <a:pt x="10800" y="13350"/>
                    </a:moveTo>
                    <a:cubicBezTo>
                      <a:pt x="7200" y="13350"/>
                      <a:pt x="0" y="15150"/>
                      <a:pt x="0" y="1875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50"/>
                    </a:lnTo>
                    <a:cubicBezTo>
                      <a:pt x="21600" y="15150"/>
                      <a:pt x="14400" y="13350"/>
                      <a:pt x="10800" y="13350"/>
                    </a:cubicBezTo>
                    <a:close/>
                  </a:path>
                </a:pathLst>
              </a:custGeom>
              <a:solidFill>
                <a:schemeClr val="accent3">
                  <a:alpha val="3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64293" tIns="64293" rIns="64293" bIns="64293" numCol="1" anchor="ctr">
                <a:noAutofit/>
              </a:bodyPr>
              <a:lstStyle/>
              <a:p>
                <a:pPr defTabSz="1285875"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" name="Shape 572">
              <a:extLst>
                <a:ext uri="{FF2B5EF4-FFF2-40B4-BE49-F238E27FC236}">
                  <a16:creationId xmlns:a16="http://schemas.microsoft.com/office/drawing/2014/main" id="{31EBF604-88BC-3043-B6B0-38DA14A87763}"/>
                </a:ext>
              </a:extLst>
            </p:cNvPr>
            <p:cNvSpPr/>
            <p:nvPr/>
          </p:nvSpPr>
          <p:spPr>
            <a:xfrm>
              <a:off x="13968152" y="8617195"/>
              <a:ext cx="1336559" cy="1336560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0" name="Text Box 3">
              <a:extLst>
                <a:ext uri="{FF2B5EF4-FFF2-40B4-BE49-F238E27FC236}">
                  <a16:creationId xmlns:a16="http://schemas.microsoft.com/office/drawing/2014/main" id="{458FD10B-9757-BA4B-8B04-9F46A18C62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968149" y="9062250"/>
              <a:ext cx="1336561" cy="525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25%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6E0A4F-ADCB-4D45-B8CD-07BCEDE914BC}"/>
              </a:ext>
            </a:extLst>
          </p:cNvPr>
          <p:cNvSpPr txBox="1"/>
          <p:nvPr/>
        </p:nvSpPr>
        <p:spPr>
          <a:xfrm>
            <a:off x="382688" y="1312269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5506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D47970-E349-5A4B-BA71-1E9DE64805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8658225"/>
            <a:ext cx="24384000" cy="5057775"/>
          </a:xfrm>
        </p:spPr>
      </p:sp>
      <p:grpSp>
        <p:nvGrpSpPr>
          <p:cNvPr id="21" name="Группа 14">
            <a:extLst>
              <a:ext uri="{FF2B5EF4-FFF2-40B4-BE49-F238E27FC236}">
                <a16:creationId xmlns:a16="http://schemas.microsoft.com/office/drawing/2014/main" id="{7729C355-431C-DE40-A561-B48D19EE35B5}"/>
              </a:ext>
            </a:extLst>
          </p:cNvPr>
          <p:cNvGrpSpPr>
            <a:grpSpLocks/>
          </p:cNvGrpSpPr>
          <p:nvPr/>
        </p:nvGrpSpPr>
        <p:grpSpPr bwMode="auto">
          <a:xfrm>
            <a:off x="8608216" y="10389569"/>
            <a:ext cx="1594491" cy="1595085"/>
            <a:chOff x="16383046" y="6852423"/>
            <a:chExt cx="1203890" cy="1203890"/>
          </a:xfrm>
        </p:grpSpPr>
        <p:sp>
          <p:nvSpPr>
            <p:cNvPr id="22" name="Shape 408">
              <a:extLst>
                <a:ext uri="{FF2B5EF4-FFF2-40B4-BE49-F238E27FC236}">
                  <a16:creationId xmlns:a16="http://schemas.microsoft.com/office/drawing/2014/main" id="{4ED1E3FC-474A-CF42-9975-25C3C8A103E6}"/>
                </a:ext>
              </a:extLst>
            </p:cNvPr>
            <p:cNvSpPr/>
            <p:nvPr/>
          </p:nvSpPr>
          <p:spPr>
            <a:xfrm>
              <a:off x="16383046" y="6852423"/>
              <a:ext cx="1203428" cy="1204566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" name="Shape 410">
              <a:extLst>
                <a:ext uri="{FF2B5EF4-FFF2-40B4-BE49-F238E27FC236}">
                  <a16:creationId xmlns:a16="http://schemas.microsoft.com/office/drawing/2014/main" id="{1C353CCA-ACE3-AB42-861E-75863C32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0184" y="7267118"/>
              <a:ext cx="425331" cy="374499"/>
            </a:xfrm>
            <a:custGeom>
              <a:avLst/>
              <a:gdLst>
                <a:gd name="T0" fmla="*/ 212666 w 21600"/>
                <a:gd name="T1" fmla="*/ 187250 h 21600"/>
                <a:gd name="T2" fmla="*/ 212666 w 21600"/>
                <a:gd name="T3" fmla="*/ 187250 h 21600"/>
                <a:gd name="T4" fmla="*/ 212666 w 21600"/>
                <a:gd name="T5" fmla="*/ 187250 h 21600"/>
                <a:gd name="T6" fmla="*/ 212666 w 21600"/>
                <a:gd name="T7" fmla="*/ 18725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430" y="0"/>
                  </a:moveTo>
                  <a:lnTo>
                    <a:pt x="1350" y="0"/>
                  </a:lnTo>
                  <a:lnTo>
                    <a:pt x="1350" y="2598"/>
                  </a:lnTo>
                  <a:lnTo>
                    <a:pt x="20430" y="2598"/>
                  </a:lnTo>
                  <a:lnTo>
                    <a:pt x="20430" y="0"/>
                  </a:lnTo>
                  <a:close/>
                  <a:moveTo>
                    <a:pt x="21600" y="13551"/>
                  </a:moveTo>
                  <a:lnTo>
                    <a:pt x="21600" y="10647"/>
                  </a:lnTo>
                  <a:lnTo>
                    <a:pt x="20430" y="3872"/>
                  </a:lnTo>
                  <a:lnTo>
                    <a:pt x="1350" y="3872"/>
                  </a:lnTo>
                  <a:lnTo>
                    <a:pt x="0" y="10647"/>
                  </a:lnTo>
                  <a:lnTo>
                    <a:pt x="0" y="13551"/>
                  </a:lnTo>
                  <a:lnTo>
                    <a:pt x="1350" y="13551"/>
                  </a:lnTo>
                  <a:lnTo>
                    <a:pt x="1350" y="21600"/>
                  </a:lnTo>
                  <a:lnTo>
                    <a:pt x="13320" y="21600"/>
                  </a:lnTo>
                  <a:lnTo>
                    <a:pt x="13320" y="13551"/>
                  </a:lnTo>
                  <a:lnTo>
                    <a:pt x="18135" y="13551"/>
                  </a:lnTo>
                  <a:lnTo>
                    <a:pt x="18135" y="21600"/>
                  </a:lnTo>
                  <a:lnTo>
                    <a:pt x="20430" y="21600"/>
                  </a:lnTo>
                  <a:lnTo>
                    <a:pt x="20430" y="13551"/>
                  </a:lnTo>
                  <a:lnTo>
                    <a:pt x="21600" y="13551"/>
                  </a:lnTo>
                  <a:close/>
                  <a:moveTo>
                    <a:pt x="10800" y="19002"/>
                  </a:moveTo>
                  <a:lnTo>
                    <a:pt x="3645" y="19002"/>
                  </a:lnTo>
                  <a:lnTo>
                    <a:pt x="3645" y="13551"/>
                  </a:lnTo>
                  <a:lnTo>
                    <a:pt x="10800" y="13551"/>
                  </a:lnTo>
                  <a:lnTo>
                    <a:pt x="10800" y="19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4293" tIns="64293" rIns="64293" bIns="64293" anchor="ctr"/>
            <a:lstStyle/>
            <a:p>
              <a:endParaRPr lang="ru-RU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A3CA8FC1-53FA-E34B-8B43-54835B32FF55}"/>
              </a:ext>
            </a:extLst>
          </p:cNvPr>
          <p:cNvGrpSpPr>
            <a:grpSpLocks/>
          </p:cNvGrpSpPr>
          <p:nvPr/>
        </p:nvGrpSpPr>
        <p:grpSpPr bwMode="auto">
          <a:xfrm>
            <a:off x="2506860" y="2105472"/>
            <a:ext cx="7874153" cy="5161094"/>
            <a:chOff x="2733523" y="2864132"/>
            <a:chExt cx="7873888" cy="5161350"/>
          </a:xfrm>
        </p:grpSpPr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52638E63-A198-E749-86E7-EAC073C3F5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630933"/>
              <a:ext cx="7848336" cy="1584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8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Contact US</a:t>
              </a:r>
              <a:endParaRPr lang="x-none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661AB3D-4FD2-2A4A-8C72-5994BF7A8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523" y="5273824"/>
              <a:ext cx="7829284" cy="275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 minim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veniam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quis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nostrud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enim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ad</a:t>
              </a: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8489B357-AE6A-9D47-A284-656AB86810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2" y="2864132"/>
              <a:ext cx="5592575" cy="569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spc="3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Subtitle text</a:t>
              </a:r>
              <a:endParaRPr lang="x-none" altLang="x-none" sz="32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B890F60-BB91-F043-A2BD-A469FD679EA3}"/>
              </a:ext>
            </a:extLst>
          </p:cNvPr>
          <p:cNvGrpSpPr/>
          <p:nvPr/>
        </p:nvGrpSpPr>
        <p:grpSpPr>
          <a:xfrm>
            <a:off x="12901764" y="2563206"/>
            <a:ext cx="8075212" cy="4682472"/>
            <a:chOff x="2460605" y="6308715"/>
            <a:chExt cx="8075212" cy="4682472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DD723501-260F-294B-A045-FD3089AE7AFD}"/>
                </a:ext>
              </a:extLst>
            </p:cNvPr>
            <p:cNvGrpSpPr/>
            <p:nvPr/>
          </p:nvGrpSpPr>
          <p:grpSpPr>
            <a:xfrm>
              <a:off x="3599411" y="6449361"/>
              <a:ext cx="6936405" cy="2064625"/>
              <a:chOff x="2828954" y="7817711"/>
              <a:chExt cx="6936405" cy="2064625"/>
            </a:xfrm>
          </p:grpSpPr>
          <p:sp>
            <p:nvSpPr>
              <p:cNvPr id="47" name="Text Box 3">
                <a:extLst>
                  <a:ext uri="{FF2B5EF4-FFF2-40B4-BE49-F238E27FC236}">
                    <a16:creationId xmlns:a16="http://schemas.microsoft.com/office/drawing/2014/main" id="{34586832-F50D-744F-A571-FF4D762111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37120" y="7817711"/>
                <a:ext cx="6437432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48" name="Rectangle 1">
                <a:extLst>
                  <a:ext uri="{FF2B5EF4-FFF2-40B4-BE49-F238E27FC236}">
                    <a16:creationId xmlns:a16="http://schemas.microsoft.com/office/drawing/2014/main" id="{E98851C4-8A52-9F4C-8662-199DD24FD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954" y="8460408"/>
                <a:ext cx="6936405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temp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</a:t>
                </a:r>
              </a:p>
            </p:txBody>
          </p: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A19BB03F-4BF3-D849-A9F2-6AF6892BD4F7}"/>
                </a:ext>
              </a:extLst>
            </p:cNvPr>
            <p:cNvGrpSpPr/>
            <p:nvPr/>
          </p:nvGrpSpPr>
          <p:grpSpPr>
            <a:xfrm>
              <a:off x="3599411" y="8926562"/>
              <a:ext cx="6936406" cy="2064625"/>
              <a:chOff x="2828955" y="7817711"/>
              <a:chExt cx="6936406" cy="2064625"/>
            </a:xfrm>
          </p:grpSpPr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C6A43DC1-08B5-2B4F-BA83-1A1DBB0A63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37120" y="7817711"/>
                <a:ext cx="6437432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32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name</a:t>
                </a: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4C6BA690-FC54-7844-8653-4F05680B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955" y="8460408"/>
                <a:ext cx="6936406" cy="1421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constur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temp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incididunt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et</a:t>
                </a:r>
              </a:p>
            </p:txBody>
          </p:sp>
        </p:grpSp>
        <p:grpSp>
          <p:nvGrpSpPr>
            <p:cNvPr id="39" name="Группа 14">
              <a:extLst>
                <a:ext uri="{FF2B5EF4-FFF2-40B4-BE49-F238E27FC236}">
                  <a16:creationId xmlns:a16="http://schemas.microsoft.com/office/drawing/2014/main" id="{59AE6951-D018-6240-903D-800765854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05" y="6308715"/>
              <a:ext cx="842238" cy="842552"/>
              <a:chOff x="16383046" y="6852423"/>
              <a:chExt cx="1203890" cy="1203890"/>
            </a:xfrm>
          </p:grpSpPr>
          <p:sp>
            <p:nvSpPr>
              <p:cNvPr id="43" name="Shape 408">
                <a:extLst>
                  <a:ext uri="{FF2B5EF4-FFF2-40B4-BE49-F238E27FC236}">
                    <a16:creationId xmlns:a16="http://schemas.microsoft.com/office/drawing/2014/main" id="{55800037-6A97-E543-8C2D-76167D95EEB9}"/>
                  </a:ext>
                </a:extLst>
              </p:cNvPr>
              <p:cNvSpPr/>
              <p:nvPr/>
            </p:nvSpPr>
            <p:spPr>
              <a:xfrm>
                <a:off x="16383046" y="6852423"/>
                <a:ext cx="1203428" cy="1204566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4" name="Shape 410">
                <a:extLst>
                  <a:ext uri="{FF2B5EF4-FFF2-40B4-BE49-F238E27FC236}">
                    <a16:creationId xmlns:a16="http://schemas.microsoft.com/office/drawing/2014/main" id="{16C6F525-B8F2-1044-86B1-2BF4FA087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0184" y="7267118"/>
                <a:ext cx="425331" cy="374499"/>
              </a:xfrm>
              <a:custGeom>
                <a:avLst/>
                <a:gdLst>
                  <a:gd name="T0" fmla="*/ 212666 w 21600"/>
                  <a:gd name="T1" fmla="*/ 187250 h 21600"/>
                  <a:gd name="T2" fmla="*/ 212666 w 21600"/>
                  <a:gd name="T3" fmla="*/ 187250 h 21600"/>
                  <a:gd name="T4" fmla="*/ 212666 w 21600"/>
                  <a:gd name="T5" fmla="*/ 187250 h 21600"/>
                  <a:gd name="T6" fmla="*/ 212666 w 21600"/>
                  <a:gd name="T7" fmla="*/ 18725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430" y="0"/>
                    </a:moveTo>
                    <a:lnTo>
                      <a:pt x="1350" y="0"/>
                    </a:lnTo>
                    <a:lnTo>
                      <a:pt x="1350" y="2598"/>
                    </a:lnTo>
                    <a:lnTo>
                      <a:pt x="20430" y="2598"/>
                    </a:lnTo>
                    <a:lnTo>
                      <a:pt x="20430" y="0"/>
                    </a:lnTo>
                    <a:close/>
                    <a:moveTo>
                      <a:pt x="21600" y="13551"/>
                    </a:moveTo>
                    <a:lnTo>
                      <a:pt x="21600" y="10647"/>
                    </a:lnTo>
                    <a:lnTo>
                      <a:pt x="20430" y="3872"/>
                    </a:lnTo>
                    <a:lnTo>
                      <a:pt x="1350" y="3872"/>
                    </a:lnTo>
                    <a:lnTo>
                      <a:pt x="0" y="10647"/>
                    </a:lnTo>
                    <a:lnTo>
                      <a:pt x="0" y="13551"/>
                    </a:lnTo>
                    <a:lnTo>
                      <a:pt x="1350" y="13551"/>
                    </a:lnTo>
                    <a:lnTo>
                      <a:pt x="1350" y="21600"/>
                    </a:lnTo>
                    <a:lnTo>
                      <a:pt x="13320" y="21600"/>
                    </a:lnTo>
                    <a:lnTo>
                      <a:pt x="13320" y="13551"/>
                    </a:lnTo>
                    <a:lnTo>
                      <a:pt x="18135" y="13551"/>
                    </a:lnTo>
                    <a:lnTo>
                      <a:pt x="18135" y="21600"/>
                    </a:lnTo>
                    <a:lnTo>
                      <a:pt x="20430" y="21600"/>
                    </a:lnTo>
                    <a:lnTo>
                      <a:pt x="20430" y="13551"/>
                    </a:lnTo>
                    <a:lnTo>
                      <a:pt x="21600" y="13551"/>
                    </a:lnTo>
                    <a:close/>
                    <a:moveTo>
                      <a:pt x="10800" y="19002"/>
                    </a:moveTo>
                    <a:lnTo>
                      <a:pt x="3645" y="19002"/>
                    </a:lnTo>
                    <a:lnTo>
                      <a:pt x="3645" y="13551"/>
                    </a:lnTo>
                    <a:lnTo>
                      <a:pt x="10800" y="13551"/>
                    </a:lnTo>
                    <a:lnTo>
                      <a:pt x="10800" y="190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  <p:grpSp>
          <p:nvGrpSpPr>
            <p:cNvPr id="40" name="Группа 15">
              <a:extLst>
                <a:ext uri="{FF2B5EF4-FFF2-40B4-BE49-F238E27FC236}">
                  <a16:creationId xmlns:a16="http://schemas.microsoft.com/office/drawing/2014/main" id="{59B1D3EC-1151-3A4E-B952-E3253D784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05" y="8810094"/>
              <a:ext cx="842214" cy="842252"/>
              <a:chOff x="16383046" y="9043138"/>
              <a:chExt cx="1203890" cy="1203890"/>
            </a:xfrm>
          </p:grpSpPr>
          <p:sp>
            <p:nvSpPr>
              <p:cNvPr id="41" name="Shape 412">
                <a:extLst>
                  <a:ext uri="{FF2B5EF4-FFF2-40B4-BE49-F238E27FC236}">
                    <a16:creationId xmlns:a16="http://schemas.microsoft.com/office/drawing/2014/main" id="{F217BC83-F05B-D34A-9636-45791B98DCCC}"/>
                  </a:ext>
                </a:extLst>
              </p:cNvPr>
              <p:cNvSpPr/>
              <p:nvPr/>
            </p:nvSpPr>
            <p:spPr>
              <a:xfrm>
                <a:off x="16383046" y="9043138"/>
                <a:ext cx="1203462" cy="1203407"/>
              </a:xfrm>
              <a:prstGeom prst="ellipse">
                <a:avLst/>
              </a:prstGeom>
              <a:solidFill>
                <a:schemeClr val="accent3"/>
              </a:solidFill>
              <a:ln w="3175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2" name="Shape 414">
                <a:extLst>
                  <a:ext uri="{FF2B5EF4-FFF2-40B4-BE49-F238E27FC236}">
                    <a16:creationId xmlns:a16="http://schemas.microsoft.com/office/drawing/2014/main" id="{BC178A6C-602F-DB47-BBE5-F51C26FF8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2325" y="9432418"/>
                <a:ext cx="425331" cy="425329"/>
              </a:xfrm>
              <a:custGeom>
                <a:avLst/>
                <a:gdLst>
                  <a:gd name="T0" fmla="*/ 212666 w 21600"/>
                  <a:gd name="T1" fmla="*/ 212665 h 21600"/>
                  <a:gd name="T2" fmla="*/ 212666 w 21600"/>
                  <a:gd name="T3" fmla="*/ 212665 h 21600"/>
                  <a:gd name="T4" fmla="*/ 212666 w 21600"/>
                  <a:gd name="T5" fmla="*/ 212665 h 21600"/>
                  <a:gd name="T6" fmla="*/ 212666 w 21600"/>
                  <a:gd name="T7" fmla="*/ 21266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150" y="7110"/>
                    </a:moveTo>
                    <a:lnTo>
                      <a:pt x="9630" y="7110"/>
                    </a:lnTo>
                    <a:lnTo>
                      <a:pt x="9630" y="9630"/>
                    </a:lnTo>
                    <a:lnTo>
                      <a:pt x="12150" y="9630"/>
                    </a:lnTo>
                    <a:lnTo>
                      <a:pt x="12150" y="7110"/>
                    </a:lnTo>
                    <a:close/>
                    <a:moveTo>
                      <a:pt x="17010" y="7110"/>
                    </a:moveTo>
                    <a:lnTo>
                      <a:pt x="14445" y="7110"/>
                    </a:lnTo>
                    <a:lnTo>
                      <a:pt x="14445" y="9630"/>
                    </a:lnTo>
                    <a:lnTo>
                      <a:pt x="17010" y="9630"/>
                    </a:lnTo>
                    <a:lnTo>
                      <a:pt x="17010" y="7110"/>
                    </a:lnTo>
                    <a:close/>
                    <a:moveTo>
                      <a:pt x="20430" y="14940"/>
                    </a:moveTo>
                    <a:cubicBezTo>
                      <a:pt x="19080" y="14940"/>
                      <a:pt x="17685" y="14715"/>
                      <a:pt x="16065" y="14265"/>
                    </a:cubicBezTo>
                    <a:cubicBezTo>
                      <a:pt x="15840" y="13995"/>
                      <a:pt x="15390" y="14265"/>
                      <a:pt x="14940" y="14490"/>
                    </a:cubicBezTo>
                    <a:lnTo>
                      <a:pt x="12375" y="17235"/>
                    </a:lnTo>
                    <a:cubicBezTo>
                      <a:pt x="8955" y="15390"/>
                      <a:pt x="6210" y="12645"/>
                      <a:pt x="4365" y="9180"/>
                    </a:cubicBezTo>
                    <a:lnTo>
                      <a:pt x="7110" y="6660"/>
                    </a:lnTo>
                    <a:cubicBezTo>
                      <a:pt x="7335" y="6210"/>
                      <a:pt x="7560" y="5715"/>
                      <a:pt x="7335" y="5265"/>
                    </a:cubicBezTo>
                    <a:cubicBezTo>
                      <a:pt x="6885" y="4140"/>
                      <a:pt x="6660" y="2520"/>
                      <a:pt x="6660" y="1125"/>
                    </a:cubicBezTo>
                    <a:cubicBezTo>
                      <a:pt x="6660" y="450"/>
                      <a:pt x="6210" y="0"/>
                      <a:pt x="5490" y="0"/>
                    </a:cubicBezTo>
                    <a:lnTo>
                      <a:pt x="1350" y="0"/>
                    </a:lnTo>
                    <a:cubicBezTo>
                      <a:pt x="450" y="0"/>
                      <a:pt x="0" y="450"/>
                      <a:pt x="0" y="1125"/>
                    </a:cubicBezTo>
                    <a:cubicBezTo>
                      <a:pt x="0" y="12420"/>
                      <a:pt x="9180" y="21600"/>
                      <a:pt x="20430" y="21600"/>
                    </a:cubicBezTo>
                    <a:cubicBezTo>
                      <a:pt x="21150" y="21600"/>
                      <a:pt x="21600" y="21150"/>
                      <a:pt x="21600" y="20475"/>
                    </a:cubicBezTo>
                    <a:lnTo>
                      <a:pt x="21600" y="16065"/>
                    </a:lnTo>
                    <a:cubicBezTo>
                      <a:pt x="21600" y="15390"/>
                      <a:pt x="21150" y="14940"/>
                      <a:pt x="20430" y="14940"/>
                    </a:cubicBezTo>
                    <a:close/>
                    <a:moveTo>
                      <a:pt x="19305" y="7110"/>
                    </a:moveTo>
                    <a:lnTo>
                      <a:pt x="19305" y="9630"/>
                    </a:lnTo>
                    <a:lnTo>
                      <a:pt x="21600" y="9630"/>
                    </a:lnTo>
                    <a:lnTo>
                      <a:pt x="21600" y="7110"/>
                    </a:lnTo>
                    <a:lnTo>
                      <a:pt x="19305" y="7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64293" tIns="64293" rIns="64293" bIns="64293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6">
            <a:extLst>
              <a:ext uri="{FF2B5EF4-FFF2-40B4-BE49-F238E27FC236}">
                <a16:creationId xmlns:a16="http://schemas.microsoft.com/office/drawing/2014/main" id="{B931576A-8BEA-E143-8821-4C2035E6A315}"/>
              </a:ext>
            </a:extLst>
          </p:cNvPr>
          <p:cNvSpPr/>
          <p:nvPr/>
        </p:nvSpPr>
        <p:spPr>
          <a:xfrm>
            <a:off x="-26936" y="-17860"/>
            <a:ext cx="24408000" cy="13751720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746">
            <a:extLst>
              <a:ext uri="{FF2B5EF4-FFF2-40B4-BE49-F238E27FC236}">
                <a16:creationId xmlns:a16="http://schemas.microsoft.com/office/drawing/2014/main" id="{C3EABB91-694C-6142-8CB9-52F67EDE1F9D}"/>
              </a:ext>
            </a:extLst>
          </p:cNvPr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ED604DBB-97B8-1A4C-A258-CE35D60FC3F4}"/>
              </a:ext>
            </a:extLst>
          </p:cNvPr>
          <p:cNvSpPr/>
          <p:nvPr/>
        </p:nvSpPr>
        <p:spPr bwMode="auto">
          <a:xfrm rot="5400000">
            <a:off x="7583032" y="148172"/>
            <a:ext cx="9188064" cy="8856000"/>
          </a:xfrm>
          <a:prstGeom prst="homePlate">
            <a:avLst>
              <a:gd name="adj" fmla="val 21083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0C601D7-A130-854D-9832-8C43482C4172}"/>
              </a:ext>
            </a:extLst>
          </p:cNvPr>
          <p:cNvSpPr txBox="1">
            <a:spLocks/>
          </p:cNvSpPr>
          <p:nvPr/>
        </p:nvSpPr>
        <p:spPr bwMode="auto">
          <a:xfrm>
            <a:off x="7310583" y="3413843"/>
            <a:ext cx="97329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96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Thank you!</a:t>
            </a:r>
            <a:endParaRPr lang="x-none" altLang="x-none" sz="96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629C859-6D52-7F44-8627-395AAFBC0DB7}"/>
              </a:ext>
            </a:extLst>
          </p:cNvPr>
          <p:cNvSpPr txBox="1">
            <a:spLocks/>
          </p:cNvSpPr>
          <p:nvPr/>
        </p:nvSpPr>
        <p:spPr bwMode="auto">
          <a:xfrm>
            <a:off x="9380683" y="5479775"/>
            <a:ext cx="5592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defRPr/>
            </a:pPr>
            <a:r>
              <a:rPr lang="en-US" altLang="x-none" sz="3200" spc="3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  <a:hlinkClick r:id="rId2"/>
              </a:rPr>
              <a:t>By </a:t>
            </a:r>
            <a:r>
              <a:rPr lang="en-US" altLang="x-none" sz="3200" spc="300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  <a:hlinkClick r:id="rId2"/>
              </a:rPr>
              <a:t>HiSlide.io</a:t>
            </a:r>
            <a:endParaRPr lang="x-none" altLang="x-none" sz="3200" spc="3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  <a:sym typeface="Poppins SemiBold" charset="0"/>
            </a:endParaRPr>
          </a:p>
        </p:txBody>
      </p:sp>
      <p:sp>
        <p:nvSpPr>
          <p:cNvPr id="10" name="Shape 746">
            <a:extLst>
              <a:ext uri="{FF2B5EF4-FFF2-40B4-BE49-F238E27FC236}">
                <a16:creationId xmlns:a16="http://schemas.microsoft.com/office/drawing/2014/main" id="{204029B7-3C58-8048-9A7E-B8FA76A8AAC3}"/>
              </a:ext>
            </a:extLst>
          </p:cNvPr>
          <p:cNvSpPr/>
          <p:nvPr/>
        </p:nvSpPr>
        <p:spPr>
          <a:xfrm>
            <a:off x="7749064" y="-17860"/>
            <a:ext cx="8856000" cy="309600"/>
          </a:xfrm>
          <a:prstGeom prst="rect">
            <a:avLst/>
          </a:prstGeom>
          <a:solidFill>
            <a:schemeClr val="accent2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C2C880B2-30C7-D04B-8E5A-FF7173646C37}" type="slidenum">
              <a:rPr lang="x-none" altLang="x-none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eaLnBrk="1">
                <a:defRPr/>
              </a:pPr>
              <a:t>8</a:t>
            </a:fld>
            <a:endParaRPr lang="x-none" altLang="x-none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398712" y="3117850"/>
            <a:ext cx="15985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Step 2. </a:t>
            </a:r>
            <a:r>
              <a:rPr lang="ko-KR" altLang="en-US" sz="8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청년 창업 지원 현황 파악 </a:t>
            </a:r>
            <a:endParaRPr lang="x-none" altLang="x-none" sz="8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3316" name="Группа 5">
            <a:extLst>
              <a:ext uri="{FF2B5EF4-FFF2-40B4-BE49-F238E27FC236}">
                <a16:creationId xmlns:a16="http://schemas.microsoft.com/office/drawing/2014/main" id="{15B7571D-4C01-CD4D-8F7A-8E00A91FC08A}"/>
              </a:ext>
            </a:extLst>
          </p:cNvPr>
          <p:cNvGrpSpPr>
            <a:grpSpLocks/>
          </p:cNvGrpSpPr>
          <p:nvPr/>
        </p:nvGrpSpPr>
        <p:grpSpPr bwMode="auto">
          <a:xfrm>
            <a:off x="2414634" y="3908425"/>
            <a:ext cx="4611640" cy="8120692"/>
            <a:chOff x="2415275" y="3910773"/>
            <a:chExt cx="4611060" cy="8121885"/>
          </a:xfrm>
        </p:grpSpPr>
        <p:sp>
          <p:nvSpPr>
            <p:cNvPr id="13332" name="Rectangle 1">
              <a:extLst>
                <a:ext uri="{FF2B5EF4-FFF2-40B4-BE49-F238E27FC236}">
                  <a16:creationId xmlns:a16="http://schemas.microsoft.com/office/drawing/2014/main" id="{3A674CF9-CF18-474C-8980-04FFB81E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275" y="10707228"/>
              <a:ext cx="4536503" cy="1325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새롭게 바뀐 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청년 창업 정책 조사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13333" name="Группа 4">
              <a:extLst>
                <a:ext uri="{FF2B5EF4-FFF2-40B4-BE49-F238E27FC236}">
                  <a16:creationId xmlns:a16="http://schemas.microsoft.com/office/drawing/2014/main" id="{1E224A8E-7522-934C-B446-19CEF90F2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13334" name="Полилиния 17">
                <a:extLst>
                  <a:ext uri="{FF2B5EF4-FFF2-40B4-BE49-F238E27FC236}">
                    <a16:creationId xmlns:a16="http://schemas.microsoft.com/office/drawing/2014/main" id="{2343EF1F-D6D5-F84F-AB52-D20A47C4FA2A}"/>
                  </a:ext>
                </a:extLst>
              </p:cNvPr>
              <p:cNvSpPr>
                <a:spLocks/>
              </p:cNvSpPr>
              <p:nvPr/>
            </p:nvSpPr>
            <p:spPr bwMode="auto">
              <a:xfrm rot="-2700000">
                <a:off x="14415325" y="470468"/>
                <a:ext cx="3881960" cy="3881961"/>
              </a:xfrm>
              <a:custGeom>
                <a:avLst/>
                <a:gdLst>
                  <a:gd name="T0" fmla="*/ 772788 w 3881960"/>
                  <a:gd name="T1" fmla="*/ 34569 h 3881961"/>
                  <a:gd name="T2" fmla="*/ 3847393 w 3881960"/>
                  <a:gd name="T3" fmla="*/ 3109174 h 3881961"/>
                  <a:gd name="T4" fmla="*/ 3847393 w 3881960"/>
                  <a:gd name="T5" fmla="*/ 3276085 h 3881961"/>
                  <a:gd name="T6" fmla="*/ 3276084 w 3881960"/>
                  <a:gd name="T7" fmla="*/ 3847393 h 3881961"/>
                  <a:gd name="T8" fmla="*/ 3109173 w 3881960"/>
                  <a:gd name="T9" fmla="*/ 3847393 h 3881961"/>
                  <a:gd name="T10" fmla="*/ 1706483 w 3881960"/>
                  <a:gd name="T11" fmla="*/ 2444703 h 3881961"/>
                  <a:gd name="T12" fmla="*/ 1437257 w 3881960"/>
                  <a:gd name="T13" fmla="*/ 2444703 h 3881961"/>
                  <a:gd name="T14" fmla="*/ 1437257 w 3881960"/>
                  <a:gd name="T15" fmla="*/ 2175477 h 3881961"/>
                  <a:gd name="T16" fmla="*/ 34568 w 3881960"/>
                  <a:gd name="T17" fmla="*/ 772788 h 3881961"/>
                  <a:gd name="T18" fmla="*/ 34568 w 3881960"/>
                  <a:gd name="T19" fmla="*/ 605877 h 3881961"/>
                  <a:gd name="T20" fmla="*/ 605877 w 3881960"/>
                  <a:gd name="T21" fmla="*/ 34569 h 3881961"/>
                  <a:gd name="T22" fmla="*/ 772788 w 3881960"/>
                  <a:gd name="T23" fmla="*/ 34569 h 38819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14A2DCFD-96CF-7F48-88E5-9ACEC18FD5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1.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청년 창업 정책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3317" name="Группа 35">
            <a:extLst>
              <a:ext uri="{FF2B5EF4-FFF2-40B4-BE49-F238E27FC236}">
                <a16:creationId xmlns:a16="http://schemas.microsoft.com/office/drawing/2014/main" id="{237464E0-4C53-5046-9C14-A5BD4DBB86C3}"/>
              </a:ext>
            </a:extLst>
          </p:cNvPr>
          <p:cNvGrpSpPr>
            <a:grpSpLocks/>
          </p:cNvGrpSpPr>
          <p:nvPr/>
        </p:nvGrpSpPr>
        <p:grpSpPr bwMode="auto">
          <a:xfrm>
            <a:off x="7413772" y="3908425"/>
            <a:ext cx="4567091" cy="8120692"/>
            <a:chOff x="2459819" y="3910773"/>
            <a:chExt cx="4566516" cy="8121884"/>
          </a:xfrm>
        </p:grpSpPr>
        <p:sp>
          <p:nvSpPr>
            <p:cNvPr id="13328" name="Rectangle 1">
              <a:extLst>
                <a:ext uri="{FF2B5EF4-FFF2-40B4-BE49-F238E27FC236}">
                  <a16:creationId xmlns:a16="http://schemas.microsoft.com/office/drawing/2014/main" id="{FD7F02C5-1761-FC47-AFE4-B42ADED56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819" y="10706714"/>
              <a:ext cx="4536503" cy="132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lnSpc>
                  <a:spcPct val="180000"/>
                </a:lnSpc>
                <a:buFontTx/>
                <a:buChar char="-"/>
              </a:pP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지원 실적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및 만족도 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marL="342900" indent="-342900" algn="ctr">
                <a:lnSpc>
                  <a:spcPct val="180000"/>
                </a:lnSpc>
                <a:buFontTx/>
                <a:buChar char="-"/>
              </a:pP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청년 창업 지원 영향  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13329" name="Группа 37">
              <a:extLst>
                <a:ext uri="{FF2B5EF4-FFF2-40B4-BE49-F238E27FC236}">
                  <a16:creationId xmlns:a16="http://schemas.microsoft.com/office/drawing/2014/main" id="{B6188F23-F69D-A546-8A39-D43B4A2C5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13330" name="Полилиния 38">
                <a:extLst>
                  <a:ext uri="{FF2B5EF4-FFF2-40B4-BE49-F238E27FC236}">
                    <a16:creationId xmlns:a16="http://schemas.microsoft.com/office/drawing/2014/main" id="{5966C15D-8774-0F40-954C-7CD8F05A9E48}"/>
                  </a:ext>
                </a:extLst>
              </p:cNvPr>
              <p:cNvSpPr>
                <a:spLocks/>
              </p:cNvSpPr>
              <p:nvPr/>
            </p:nvSpPr>
            <p:spPr bwMode="auto">
              <a:xfrm rot="-2700000">
                <a:off x="14415325" y="470468"/>
                <a:ext cx="3881960" cy="3881961"/>
              </a:xfrm>
              <a:custGeom>
                <a:avLst/>
                <a:gdLst>
                  <a:gd name="T0" fmla="*/ 772788 w 3881960"/>
                  <a:gd name="T1" fmla="*/ 34569 h 3881961"/>
                  <a:gd name="T2" fmla="*/ 3847393 w 3881960"/>
                  <a:gd name="T3" fmla="*/ 3109174 h 3881961"/>
                  <a:gd name="T4" fmla="*/ 3847393 w 3881960"/>
                  <a:gd name="T5" fmla="*/ 3276085 h 3881961"/>
                  <a:gd name="T6" fmla="*/ 3276084 w 3881960"/>
                  <a:gd name="T7" fmla="*/ 3847393 h 3881961"/>
                  <a:gd name="T8" fmla="*/ 3109173 w 3881960"/>
                  <a:gd name="T9" fmla="*/ 3847393 h 3881961"/>
                  <a:gd name="T10" fmla="*/ 1706483 w 3881960"/>
                  <a:gd name="T11" fmla="*/ 2444703 h 3881961"/>
                  <a:gd name="T12" fmla="*/ 1437257 w 3881960"/>
                  <a:gd name="T13" fmla="*/ 2444703 h 3881961"/>
                  <a:gd name="T14" fmla="*/ 1437257 w 3881960"/>
                  <a:gd name="T15" fmla="*/ 2175477 h 3881961"/>
                  <a:gd name="T16" fmla="*/ 34568 w 3881960"/>
                  <a:gd name="T17" fmla="*/ 772788 h 3881961"/>
                  <a:gd name="T18" fmla="*/ 34568 w 3881960"/>
                  <a:gd name="T19" fmla="*/ 605877 h 3881961"/>
                  <a:gd name="T20" fmla="*/ 605877 w 3881960"/>
                  <a:gd name="T21" fmla="*/ 34569 h 3881961"/>
                  <a:gd name="T22" fmla="*/ 772788 w 3881960"/>
                  <a:gd name="T23" fmla="*/ 34569 h 38819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40" name="Text Box 3">
                <a:extLst>
                  <a:ext uri="{FF2B5EF4-FFF2-40B4-BE49-F238E27FC236}">
                    <a16:creationId xmlns:a16="http://schemas.microsoft.com/office/drawing/2014/main" id="{8AFDE2C5-54CC-C345-8CA1-9A0E889639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2. 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청년 창업 지원 현황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3318" name="Группа 40">
            <a:extLst>
              <a:ext uri="{FF2B5EF4-FFF2-40B4-BE49-F238E27FC236}">
                <a16:creationId xmlns:a16="http://schemas.microsoft.com/office/drawing/2014/main" id="{01738454-2D03-2141-A29B-ACE7191C46B3}"/>
              </a:ext>
            </a:extLst>
          </p:cNvPr>
          <p:cNvGrpSpPr>
            <a:grpSpLocks/>
          </p:cNvGrpSpPr>
          <p:nvPr/>
        </p:nvGrpSpPr>
        <p:grpSpPr bwMode="auto">
          <a:xfrm>
            <a:off x="12396788" y="3908425"/>
            <a:ext cx="4537075" cy="6978650"/>
            <a:chOff x="2489831" y="3910773"/>
            <a:chExt cx="4536504" cy="6979675"/>
          </a:xfrm>
        </p:grpSpPr>
        <p:sp>
          <p:nvSpPr>
            <p:cNvPr id="13324" name="Rectangle 1">
              <a:extLst>
                <a:ext uri="{FF2B5EF4-FFF2-40B4-BE49-F238E27FC236}">
                  <a16:creationId xmlns:a16="http://schemas.microsoft.com/office/drawing/2014/main" id="{71534CE8-184F-CD4D-9870-6E167B0DE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31" y="6809331"/>
              <a:ext cx="4536503" cy="408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labore et dolore voluptate velit esse magna aliqua. Ut enim ad minim exercitation</a:t>
              </a:r>
            </a:p>
          </p:txBody>
        </p:sp>
        <p:grpSp>
          <p:nvGrpSpPr>
            <p:cNvPr id="13325" name="Группа 42">
              <a:extLst>
                <a:ext uri="{FF2B5EF4-FFF2-40B4-BE49-F238E27FC236}">
                  <a16:creationId xmlns:a16="http://schemas.microsoft.com/office/drawing/2014/main" id="{04174F0B-B2BE-354E-AFF6-F304AF9F4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13326" name="Полилиния 43">
                <a:extLst>
                  <a:ext uri="{FF2B5EF4-FFF2-40B4-BE49-F238E27FC236}">
                    <a16:creationId xmlns:a16="http://schemas.microsoft.com/office/drawing/2014/main" id="{96DFC67E-C098-4D4D-983C-E307B9A1A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2700000">
                <a:off x="14415325" y="470468"/>
                <a:ext cx="3881960" cy="3881961"/>
              </a:xfrm>
              <a:custGeom>
                <a:avLst/>
                <a:gdLst>
                  <a:gd name="T0" fmla="*/ 772788 w 3881960"/>
                  <a:gd name="T1" fmla="*/ 34569 h 3881961"/>
                  <a:gd name="T2" fmla="*/ 3847393 w 3881960"/>
                  <a:gd name="T3" fmla="*/ 3109174 h 3881961"/>
                  <a:gd name="T4" fmla="*/ 3847393 w 3881960"/>
                  <a:gd name="T5" fmla="*/ 3276085 h 3881961"/>
                  <a:gd name="T6" fmla="*/ 3276084 w 3881960"/>
                  <a:gd name="T7" fmla="*/ 3847393 h 3881961"/>
                  <a:gd name="T8" fmla="*/ 3109173 w 3881960"/>
                  <a:gd name="T9" fmla="*/ 3847393 h 3881961"/>
                  <a:gd name="T10" fmla="*/ 1706483 w 3881960"/>
                  <a:gd name="T11" fmla="*/ 2444703 h 3881961"/>
                  <a:gd name="T12" fmla="*/ 1437257 w 3881960"/>
                  <a:gd name="T13" fmla="*/ 2444703 h 3881961"/>
                  <a:gd name="T14" fmla="*/ 1437257 w 3881960"/>
                  <a:gd name="T15" fmla="*/ 2175477 h 3881961"/>
                  <a:gd name="T16" fmla="*/ 34568 w 3881960"/>
                  <a:gd name="T17" fmla="*/ 772788 h 3881961"/>
                  <a:gd name="T18" fmla="*/ 34568 w 3881960"/>
                  <a:gd name="T19" fmla="*/ 605877 h 3881961"/>
                  <a:gd name="T20" fmla="*/ 605877 w 3881960"/>
                  <a:gd name="T21" fmla="*/ 34569 h 3881961"/>
                  <a:gd name="T22" fmla="*/ 772788 w 3881960"/>
                  <a:gd name="T23" fmla="*/ 34569 h 38819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697C7F64-3758-2F4C-9AEA-BE433C87BE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ko-KR" altLang="en-US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나중에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지울것</a:t>
                </a:r>
                <a:endParaRPr lang="en-US" altLang="ko-KR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  <a:p>
                <a:pPr algn="ctr" eaLnBrk="1">
                  <a:defRPr/>
                </a:pP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13319" name="Группа 45">
            <a:extLst>
              <a:ext uri="{FF2B5EF4-FFF2-40B4-BE49-F238E27FC236}">
                <a16:creationId xmlns:a16="http://schemas.microsoft.com/office/drawing/2014/main" id="{AE5179EF-DFA6-A047-A1AD-4C7A3E2D3C25}"/>
              </a:ext>
            </a:extLst>
          </p:cNvPr>
          <p:cNvGrpSpPr>
            <a:grpSpLocks/>
          </p:cNvGrpSpPr>
          <p:nvPr/>
        </p:nvGrpSpPr>
        <p:grpSpPr bwMode="auto">
          <a:xfrm>
            <a:off x="17351375" y="3908425"/>
            <a:ext cx="4537075" cy="6978650"/>
            <a:chOff x="2489831" y="3910773"/>
            <a:chExt cx="4536504" cy="6979675"/>
          </a:xfrm>
        </p:grpSpPr>
        <p:sp>
          <p:nvSpPr>
            <p:cNvPr id="13320" name="Rectangle 1">
              <a:extLst>
                <a:ext uri="{FF2B5EF4-FFF2-40B4-BE49-F238E27FC236}">
                  <a16:creationId xmlns:a16="http://schemas.microsoft.com/office/drawing/2014/main" id="{BB3F6D9A-C31F-DC47-8727-D32F6B39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31" y="6809331"/>
              <a:ext cx="4536503" cy="408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amet, consectetur adipiscing elit, sed do eiusmod tempor incididunt ut labore et dolore voluptate velit esse magna aliqua. Ut enim ad minim exercitation</a:t>
              </a:r>
            </a:p>
          </p:txBody>
        </p:sp>
        <p:grpSp>
          <p:nvGrpSpPr>
            <p:cNvPr id="13321" name="Группа 47">
              <a:extLst>
                <a:ext uri="{FF2B5EF4-FFF2-40B4-BE49-F238E27FC236}">
                  <a16:creationId xmlns:a16="http://schemas.microsoft.com/office/drawing/2014/main" id="{65777C1D-BBF7-134E-814F-E86D7D679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831" y="3910773"/>
              <a:ext cx="4536504" cy="3881961"/>
              <a:chOff x="14064209" y="470468"/>
              <a:chExt cx="4536504" cy="3881961"/>
            </a:xfrm>
          </p:grpSpPr>
          <p:sp>
            <p:nvSpPr>
              <p:cNvPr id="13322" name="Полилиния 48">
                <a:extLst>
                  <a:ext uri="{FF2B5EF4-FFF2-40B4-BE49-F238E27FC236}">
                    <a16:creationId xmlns:a16="http://schemas.microsoft.com/office/drawing/2014/main" id="{4868187F-75DF-A041-B27A-2E8750D55699}"/>
                  </a:ext>
                </a:extLst>
              </p:cNvPr>
              <p:cNvSpPr>
                <a:spLocks/>
              </p:cNvSpPr>
              <p:nvPr/>
            </p:nvSpPr>
            <p:spPr bwMode="auto">
              <a:xfrm rot="-2700000">
                <a:off x="14415325" y="470468"/>
                <a:ext cx="3881960" cy="3881961"/>
              </a:xfrm>
              <a:custGeom>
                <a:avLst/>
                <a:gdLst>
                  <a:gd name="T0" fmla="*/ 772788 w 3881960"/>
                  <a:gd name="T1" fmla="*/ 34569 h 3881961"/>
                  <a:gd name="T2" fmla="*/ 3847393 w 3881960"/>
                  <a:gd name="T3" fmla="*/ 3109174 h 3881961"/>
                  <a:gd name="T4" fmla="*/ 3847393 w 3881960"/>
                  <a:gd name="T5" fmla="*/ 3276085 h 3881961"/>
                  <a:gd name="T6" fmla="*/ 3276084 w 3881960"/>
                  <a:gd name="T7" fmla="*/ 3847393 h 3881961"/>
                  <a:gd name="T8" fmla="*/ 3109173 w 3881960"/>
                  <a:gd name="T9" fmla="*/ 3847393 h 3881961"/>
                  <a:gd name="T10" fmla="*/ 1706483 w 3881960"/>
                  <a:gd name="T11" fmla="*/ 2444703 h 3881961"/>
                  <a:gd name="T12" fmla="*/ 1437257 w 3881960"/>
                  <a:gd name="T13" fmla="*/ 2444703 h 3881961"/>
                  <a:gd name="T14" fmla="*/ 1437257 w 3881960"/>
                  <a:gd name="T15" fmla="*/ 2175477 h 3881961"/>
                  <a:gd name="T16" fmla="*/ 34568 w 3881960"/>
                  <a:gd name="T17" fmla="*/ 772788 h 3881961"/>
                  <a:gd name="T18" fmla="*/ 34568 w 3881960"/>
                  <a:gd name="T19" fmla="*/ 605877 h 3881961"/>
                  <a:gd name="T20" fmla="*/ 605877 w 3881960"/>
                  <a:gd name="T21" fmla="*/ 34569 h 3881961"/>
                  <a:gd name="T22" fmla="*/ 772788 w 3881960"/>
                  <a:gd name="T23" fmla="*/ 34569 h 38819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1960" h="3881961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ru-RU"/>
              </a:p>
            </p:txBody>
          </p:sp>
          <p:sp>
            <p:nvSpPr>
              <p:cNvPr id="50" name="Text Box 3">
                <a:extLst>
                  <a:ext uri="{FF2B5EF4-FFF2-40B4-BE49-F238E27FC236}">
                    <a16:creationId xmlns:a16="http://schemas.microsoft.com/office/drawing/2014/main" id="{E378EE73-3E21-1941-8680-4A8449C99EE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3200" dirty="0">
                    <a:solidFill>
                      <a:schemeClr val="tx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 Semi" charset="0"/>
                    <a:sym typeface="Poppins Medium" charset="0"/>
                  </a:rPr>
                  <a:t>Title text block</a:t>
                </a:r>
                <a:endParaRPr lang="x-none" altLang="x-none" sz="32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1B8A401-941A-470B-AD6E-C3D5D567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56" y="6950755"/>
            <a:ext cx="3286595" cy="3286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218318-368D-41AA-992B-BF436685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73" y="6766719"/>
            <a:ext cx="3681992" cy="36819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D900C0-5B68-4C40-867C-BE16DDDCCAC8}"/>
              </a:ext>
            </a:extLst>
          </p:cNvPr>
          <p:cNvGrpSpPr/>
          <p:nvPr/>
        </p:nvGrpSpPr>
        <p:grpSpPr>
          <a:xfrm>
            <a:off x="7398604" y="1905428"/>
            <a:ext cx="4613275" cy="3308629"/>
            <a:chOff x="7014730" y="2321496"/>
            <a:chExt cx="4613275" cy="3308629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B9B26E00-7177-844E-A3F9-39044B1ADD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제주 사업체 수</a:t>
              </a:r>
              <a:endPara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209E2FD8-4C12-5145-8F82-78FB7A41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2015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– 2018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제주 사업체 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년도에는 총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62,828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개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17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년에서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년에는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46%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증가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B263DD-C7D1-E546-8E27-0B48ED158F3E}"/>
              </a:ext>
            </a:extLst>
          </p:cNvPr>
          <p:cNvGrpSpPr/>
          <p:nvPr/>
        </p:nvGrpSpPr>
        <p:grpSpPr>
          <a:xfrm>
            <a:off x="18939103" y="1905428"/>
            <a:ext cx="4613275" cy="3972914"/>
            <a:chOff x="7014730" y="2321496"/>
            <a:chExt cx="4613275" cy="3972914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4C61532B-566E-6A41-ADCE-47F76D7485F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제주 종사자 수</a:t>
              </a:r>
              <a:endPara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F9432740-6297-1140-9553-3838318A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280" y="2974783"/>
              <a:ext cx="4284174" cy="3319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2015 – 2018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제주 종사자 수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2015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: 250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만명에서 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: 275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만명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17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년에서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년에는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4.9%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로 급 증가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E588B08-159F-1747-9F25-E559B80875F0}"/>
              </a:ext>
            </a:extLst>
          </p:cNvPr>
          <p:cNvGrpSpPr/>
          <p:nvPr/>
        </p:nvGrpSpPr>
        <p:grpSpPr>
          <a:xfrm>
            <a:off x="1506428" y="7760161"/>
            <a:ext cx="4613275" cy="4069607"/>
            <a:chOff x="7014730" y="2321496"/>
            <a:chExt cx="4613275" cy="4069607"/>
          </a:xfrm>
        </p:grpSpPr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BAF531F4-1D45-6F48-A477-FF430FF8527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Title text name</a:t>
              </a:r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EF595CCE-6E4F-384A-8464-AE25397F1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280" y="2974783"/>
              <a:ext cx="428417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amet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consectetur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adipiscing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elit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,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sed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do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eiusmod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tempor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incididunt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et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dolore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magna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aliqua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.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Ut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  <a:r>
                <a:rPr lang="en-US" altLang="en-US" sz="2400" dirty="0" err="1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laboris</a:t>
              </a: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nisi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B7A17F5-B5A6-6743-996A-E92F12039A43}"/>
              </a:ext>
            </a:extLst>
          </p:cNvPr>
          <p:cNvGrpSpPr/>
          <p:nvPr/>
        </p:nvGrpSpPr>
        <p:grpSpPr>
          <a:xfrm>
            <a:off x="13025510" y="7760161"/>
            <a:ext cx="4613275" cy="3308629"/>
            <a:chOff x="7014730" y="2321496"/>
            <a:chExt cx="4613275" cy="3308629"/>
          </a:xfrm>
        </p:grpSpPr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57C288CE-8292-7043-9A02-30543D9E513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14730" y="2321496"/>
              <a:ext cx="46132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제주 청년 실업률</a:t>
              </a:r>
              <a:endParaRPr lang="en-US" altLang="x-none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7BD9FDEB-35BF-5243-B74B-8D30944E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280" y="2974783"/>
              <a:ext cx="4284174" cy="265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2015 – 2018 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제주도 청년 실업률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2017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년까지 계속 오르다</a:t>
              </a:r>
              <a:endParaRPr lang="en-US" altLang="ko-KR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8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2018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년에 </a:t>
              </a:r>
              <a:r>
                <a:rPr lang="en-US" altLang="ko-KR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5.1%</a:t>
              </a:r>
              <a:r>
                <a:rPr lang="ko-KR" altLang="en-US" sz="24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로 감소</a:t>
              </a:r>
              <a:endParaRPr lang="en-US" alt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ABF5C77-DA44-4B0A-8B95-FFCEF64FB9D5}"/>
              </a:ext>
            </a:extLst>
          </p:cNvPr>
          <p:cNvSpPr txBox="1"/>
          <p:nvPr/>
        </p:nvSpPr>
        <p:spPr>
          <a:xfrm>
            <a:off x="12903142" y="6541664"/>
            <a:ext cx="485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2015              2016               2017             2018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7F7A49-AF18-4119-9CBF-5CE72BE03E7F}"/>
              </a:ext>
            </a:extLst>
          </p:cNvPr>
          <p:cNvSpPr txBox="1"/>
          <p:nvPr/>
        </p:nvSpPr>
        <p:spPr>
          <a:xfrm>
            <a:off x="7211754" y="12474575"/>
            <a:ext cx="498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  2015              2016              2017              2018</a:t>
            </a:r>
            <a:endParaRPr lang="ko-KR" altLang="en-US" b="1" dirty="0"/>
          </a:p>
        </p:txBody>
      </p:sp>
      <p:pic>
        <p:nvPicPr>
          <p:cNvPr id="44" name="그림 개체 틀 43">
            <a:extLst>
              <a:ext uri="{FF2B5EF4-FFF2-40B4-BE49-F238E27FC236}">
                <a16:creationId xmlns:a16="http://schemas.microsoft.com/office/drawing/2014/main" id="{F3A392B7-D2F2-401C-B446-AAEA8051CF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52" t="7291" r="6325" b="1854"/>
          <a:stretch/>
        </p:blipFill>
        <p:spPr>
          <a:xfrm>
            <a:off x="6638147" y="7565733"/>
            <a:ext cx="5868919" cy="4908842"/>
          </a:xfrm>
        </p:spPr>
      </p:pic>
      <p:pic>
        <p:nvPicPr>
          <p:cNvPr id="47" name="그림 개체 틀 46">
            <a:extLst>
              <a:ext uri="{FF2B5EF4-FFF2-40B4-BE49-F238E27FC236}">
                <a16:creationId xmlns:a16="http://schemas.microsoft.com/office/drawing/2014/main" id="{07C407AF-09E5-4937-A178-9BA272CCE2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287" t="6665" r="7036" b="441"/>
          <a:stretch/>
        </p:blipFill>
        <p:spPr>
          <a:xfrm>
            <a:off x="12194105" y="1803983"/>
            <a:ext cx="5868919" cy="4748364"/>
          </a:xfrm>
        </p:spPr>
      </p:pic>
      <p:pic>
        <p:nvPicPr>
          <p:cNvPr id="50" name="그림 개체 틀 49">
            <a:extLst>
              <a:ext uri="{FF2B5EF4-FFF2-40B4-BE49-F238E27FC236}">
                <a16:creationId xmlns:a16="http://schemas.microsoft.com/office/drawing/2014/main" id="{EB7652A9-4654-4829-BDF1-48B774173C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4374" t="6604" r="12518" b="1044"/>
          <a:stretch/>
        </p:blipFill>
        <p:spPr>
          <a:xfrm>
            <a:off x="18250590" y="7760161"/>
            <a:ext cx="5472609" cy="4908843"/>
          </a:xfr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FA0AC1-3EB6-402F-AA11-6EBFADA80F1B}"/>
              </a:ext>
            </a:extLst>
          </p:cNvPr>
          <p:cNvSpPr txBox="1"/>
          <p:nvPr/>
        </p:nvSpPr>
        <p:spPr>
          <a:xfrm>
            <a:off x="18816736" y="12474575"/>
            <a:ext cx="4858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2015               2016               2017              2018</a:t>
            </a:r>
            <a:endParaRPr lang="ko-KR" altLang="en-US" b="1" dirty="0"/>
          </a:p>
        </p:txBody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id="{88D65BBB-AC21-4987-B9FB-4700251D6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4638" y="1803983"/>
            <a:ext cx="5113337" cy="5111750"/>
          </a:xfrm>
        </p:spPr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5630</Words>
  <Application>Microsoft Office PowerPoint</Application>
  <PresentationFormat>사용자 지정</PresentationFormat>
  <Paragraphs>638</Paragraphs>
  <Slides>71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7" baseType="lpstr">
      <vt:lpstr>Helvetica Light</vt:lpstr>
      <vt:lpstr>Helvetica Neue</vt:lpstr>
      <vt:lpstr>Helvetica Neue Medium</vt:lpstr>
      <vt:lpstr>Montserrat</vt:lpstr>
      <vt:lpstr>Montserrat Semi</vt:lpstr>
      <vt:lpstr>Open Sans</vt:lpstr>
      <vt:lpstr>Open Sans Light</vt:lpstr>
      <vt:lpstr>Poppins</vt:lpstr>
      <vt:lpstr>Poppins Medium</vt:lpstr>
      <vt:lpstr>Poppins SemiBold</vt:lpstr>
      <vt:lpstr>Roboto</vt:lpstr>
      <vt:lpstr>Roboto Medium</vt:lpstr>
      <vt:lpstr>굴림</vt:lpstr>
      <vt:lpstr>Arial</vt:lpstr>
      <vt:lpstr>Wingdings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ICT01_01</dc:creator>
  <cp:lastModifiedBy>ICT01_01</cp:lastModifiedBy>
  <cp:revision>498</cp:revision>
  <dcterms:modified xsi:type="dcterms:W3CDTF">2019-12-19T12:07:53Z</dcterms:modified>
</cp:coreProperties>
</file>