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80" r:id="rId4"/>
    <p:sldId id="277" r:id="rId5"/>
    <p:sldId id="296" r:id="rId6"/>
    <p:sldId id="279" r:id="rId7"/>
    <p:sldId id="293" r:id="rId8"/>
    <p:sldId id="292" r:id="rId9"/>
    <p:sldId id="294" r:id="rId10"/>
    <p:sldId id="298" r:id="rId11"/>
    <p:sldId id="267" r:id="rId12"/>
    <p:sldId id="270" r:id="rId13"/>
    <p:sldId id="278" r:id="rId14"/>
    <p:sldId id="310" r:id="rId15"/>
    <p:sldId id="311" r:id="rId16"/>
    <p:sldId id="288" r:id="rId17"/>
    <p:sldId id="306" r:id="rId18"/>
    <p:sldId id="299" r:id="rId19"/>
    <p:sldId id="304" r:id="rId20"/>
    <p:sldId id="305" r:id="rId21"/>
    <p:sldId id="309" r:id="rId22"/>
    <p:sldId id="264" r:id="rId23"/>
    <p:sldId id="261" r:id="rId24"/>
    <p:sldId id="291" r:id="rId25"/>
    <p:sldId id="290" r:id="rId26"/>
    <p:sldId id="303" r:id="rId27"/>
    <p:sldId id="313" r:id="rId28"/>
    <p:sldId id="312" r:id="rId29"/>
    <p:sldId id="283" r:id="rId30"/>
    <p:sldId id="326" r:id="rId31"/>
    <p:sldId id="289" r:id="rId32"/>
    <p:sldId id="287" r:id="rId33"/>
    <p:sldId id="284" r:id="rId34"/>
    <p:sldId id="282" r:id="rId35"/>
    <p:sldId id="327" r:id="rId36"/>
    <p:sldId id="265" r:id="rId37"/>
    <p:sldId id="315" r:id="rId38"/>
    <p:sldId id="314" r:id="rId39"/>
    <p:sldId id="281" r:id="rId40"/>
    <p:sldId id="328" r:id="rId41"/>
    <p:sldId id="330" r:id="rId42"/>
    <p:sldId id="318" r:id="rId43"/>
    <p:sldId id="319" r:id="rId44"/>
    <p:sldId id="325" r:id="rId45"/>
    <p:sldId id="323" r:id="rId46"/>
    <p:sldId id="320" r:id="rId47"/>
    <p:sldId id="259" r:id="rId48"/>
    <p:sldId id="300" r:id="rId49"/>
    <p:sldId id="301" r:id="rId50"/>
  </p:sldIdLst>
  <p:sldSz cx="12192000" cy="6858000"/>
  <p:notesSz cx="6858000" cy="9144000"/>
  <p:embeddedFontLst>
    <p:embeddedFont>
      <p:font typeface="나눔손글씨 펜" pitchFamily="66" charset="-127"/>
      <p:regular r:id="rId52"/>
    </p:embeddedFont>
    <p:embeddedFont>
      <p:font typeface="맑은 고딕" pitchFamily="50" charset="-127"/>
      <p:regular r:id="rId53"/>
      <p:bold r:id="rId54"/>
    </p:embeddedFont>
    <p:embeddedFont>
      <p:font typeface="a로케트" pitchFamily="18" charset="-127"/>
      <p:regular r:id="rId55"/>
    </p:embeddedFont>
    <p:embeddedFont>
      <p:font typeface="Eras Bold ITC" pitchFamily="34" charset="0"/>
      <p:regular r:id="rId56"/>
    </p:embeddedFont>
    <p:embeddedFont>
      <p:font typeface="Vrinda" charset="0"/>
      <p:regular r:id="rId57"/>
      <p:bold r:id="rId58"/>
    </p:embeddedFont>
    <p:embeddedFont>
      <p:font typeface="a고딕19" pitchFamily="18" charset="-127"/>
      <p:regular r:id="rId59"/>
    </p:embeddedFont>
    <p:embeddedFont>
      <p:font typeface="a고딕10" pitchFamily="18" charset="-127"/>
      <p:regular r:id="rId60"/>
    </p:embeddedFont>
    <p:embeddedFont>
      <p:font typeface="a가시고기L" pitchFamily="18" charset="-127"/>
      <p:regular r:id="rId61"/>
    </p:embeddedFont>
    <p:embeddedFont>
      <p:font typeface="a가을소풍B" pitchFamily="18" charset="-127"/>
      <p:regular r:id="rId62"/>
    </p:embeddedFont>
    <p:embeddedFont>
      <p:font typeface="나눔스퀘어 Bold" pitchFamily="50" charset="-127"/>
      <p:bold r:id="rId63"/>
    </p:embeddedFont>
    <p:embeddedFont>
      <p:font typeface="나눔스퀘어" pitchFamily="50" charset="-127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40" autoAdjust="0"/>
    <p:restoredTop sz="99819" autoAdjust="0"/>
  </p:normalViewPr>
  <p:slideViewPr>
    <p:cSldViewPr snapToGrid="0">
      <p:cViewPr>
        <p:scale>
          <a:sx n="66" d="100"/>
          <a:sy n="66" d="100"/>
        </p:scale>
        <p:origin x="-300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순인구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유입 </a:t>
            </a:r>
          </a:p>
        </c:rich>
      </c:tx>
      <c:layout>
        <c:manualLayout>
          <c:xMode val="edge"/>
          <c:yMode val="edge"/>
          <c:x val="0.43100515254450517"/>
          <c:y val="5.4161634353058354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순인구</c:v>
                </c:pt>
              </c:strCache>
            </c:strRef>
          </c:tx>
          <c:dPt>
            <c:idx val="0"/>
            <c:spPr>
              <a:solidFill>
                <a:srgbClr val="FF00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Pt>
            <c:idx val="4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6"/>
            <c:invertIfNegative val="1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7"/>
            <c:spPr>
              <a:solidFill>
                <a:srgbClr val="4472C4">
                  <a:lumMod val="75000"/>
                </a:srgbClr>
              </a:solidFill>
            </c:spPr>
          </c:dPt>
          <c:dPt>
            <c:idx val="8"/>
            <c:spPr>
              <a:solidFill>
                <a:srgbClr val="4472C4">
                  <a:lumMod val="75000"/>
                </a:srgbClr>
              </a:solidFill>
            </c:spPr>
          </c:dPt>
          <c:dPt>
            <c:idx val="9"/>
            <c:spPr>
              <a:solidFill>
                <a:srgbClr val="4472C4">
                  <a:lumMod val="75000"/>
                </a:srgbClr>
              </a:solidFill>
            </c:spPr>
          </c:dPt>
          <c:dPt>
            <c:idx val="10"/>
            <c:spPr>
              <a:solidFill>
                <a:srgbClr val="4472C4">
                  <a:lumMod val="75000"/>
                </a:srgbClr>
              </a:solidFill>
            </c:spPr>
          </c:dPt>
          <c:dPt>
            <c:idx val="11"/>
            <c:spPr>
              <a:solidFill>
                <a:srgbClr val="4472C4">
                  <a:lumMod val="75000"/>
                </a:srgbClr>
              </a:solidFill>
            </c:spPr>
          </c:dPt>
          <c:dPt>
            <c:idx val="12"/>
            <c:spPr>
              <a:solidFill>
                <a:srgbClr val="4472C4">
                  <a:lumMod val="75000"/>
                </a:srgbClr>
              </a:solidFill>
            </c:spPr>
          </c:dPt>
          <c:dPt>
            <c:idx val="13"/>
            <c:spPr>
              <a:solidFill>
                <a:srgbClr val="4472C4">
                  <a:lumMod val="75000"/>
                </a:srgbClr>
              </a:solidFill>
            </c:spPr>
          </c:dPt>
          <c:cat>
            <c:numRef>
              <c:f>Sheet1!$A$2:$A$15</c:f>
              <c:numCache>
                <c:formatCode>General</c:formatCode>
                <c:ptCount val="14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  <c:pt idx="12">
                  <c:v>2017</c:v>
                </c:pt>
                <c:pt idx="13">
                  <c:v>2018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-1</c:v>
                </c:pt>
                <c:pt idx="1">
                  <c:v>-2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0.5</c:v>
                </c:pt>
                <c:pt idx="6">
                  <c:v>2</c:v>
                </c:pt>
                <c:pt idx="7">
                  <c:v>5</c:v>
                </c:pt>
                <c:pt idx="8">
                  <c:v>8</c:v>
                </c:pt>
                <c:pt idx="9">
                  <c:v>11</c:v>
                </c:pt>
                <c:pt idx="10">
                  <c:v>14</c:v>
                </c:pt>
                <c:pt idx="11">
                  <c:v>15</c:v>
                </c:pt>
                <c:pt idx="12">
                  <c:v>14</c:v>
                </c:pt>
                <c:pt idx="13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CA-4177-8C3D-414736003AB7}"/>
            </c:ext>
          </c:extLst>
        </c:ser>
        <c:gapWidth val="75"/>
        <c:overlap val="-25"/>
        <c:axId val="157236608"/>
        <c:axId val="157246592"/>
      </c:barChart>
      <c:catAx>
        <c:axId val="1572366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246592"/>
        <c:crosses val="autoZero"/>
        <c:auto val="1"/>
        <c:lblAlgn val="ctr"/>
        <c:lblOffset val="100"/>
      </c:catAx>
      <c:valAx>
        <c:axId val="1572465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635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23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6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  <a:cs typeface="+mn-cs"/>
              </a:defRPr>
            </a:pPr>
            <a:r>
              <a:rPr lang="ko-KR">
                <a:latin typeface="a로케트" pitchFamily="18" charset="-127"/>
                <a:ea typeface="a로케트" pitchFamily="18" charset="-127"/>
              </a:rPr>
              <a:t>제주 유입인구의 이주사유</a:t>
            </a: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explosion val="5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647-4A21-8A81-FE75411B1008}"/>
              </c:ext>
            </c:extLst>
          </c:dPt>
          <c:dPt>
            <c:idx val="1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647-4A21-8A81-FE75411B1008}"/>
              </c:ext>
            </c:extLst>
          </c:dPt>
          <c:dPt>
            <c:idx val="2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47-4A21-8A81-FE75411B1008}"/>
              </c:ext>
            </c:extLst>
          </c:dPt>
          <c:dPt>
            <c:idx val="3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47-4A21-8A81-FE75411B100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직업</c:v>
                </c:pt>
                <c:pt idx="1">
                  <c:v>가족</c:v>
                </c:pt>
                <c:pt idx="2">
                  <c:v>자연환경</c:v>
                </c:pt>
                <c:pt idx="3">
                  <c:v>주택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3300</c:v>
                </c:pt>
                <c:pt idx="1">
                  <c:v>1200</c:v>
                </c:pt>
                <c:pt idx="2">
                  <c:v>1000</c:v>
                </c:pt>
                <c:pt idx="3">
                  <c:v>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47-4A21-8A81-FE75411B1008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로케트" pitchFamily="18" charset="-127"/>
                <a:ea typeface="a로케트" pitchFamily="18" charset="-127"/>
                <a:cs typeface="+mn-cs"/>
              </a:defRPr>
            </a:pPr>
            <a:r>
              <a:rPr lang="ko-KR" altLang="en-US" smtClean="0">
                <a:latin typeface="a로케트" pitchFamily="18" charset="-127"/>
                <a:ea typeface="a로케트" pitchFamily="18" charset="-127"/>
              </a:rPr>
              <a:t>이주민의 연령대</a:t>
            </a:r>
            <a:endParaRPr lang="ko-KR" altLang="en-US">
              <a:latin typeface="a로케트" pitchFamily="18" charset="-127"/>
              <a:ea typeface="a로케트" pitchFamily="18" charset="-127"/>
            </a:endParaRPr>
          </a:p>
        </c:rich>
      </c:tx>
      <c:layout>
        <c:manualLayout>
          <c:xMode val="edge"/>
          <c:yMode val="edge"/>
          <c:x val="0.27820227704154538"/>
          <c:y val="1.799190930755469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explosion val="7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3D5-4B1C-B0FC-3B423C94A756}"/>
              </c:ext>
            </c:extLst>
          </c:dPt>
          <c:dPt>
            <c:idx val="1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CA-43F8-BD19-56369FF5E12F}"/>
              </c:ext>
            </c:extLst>
          </c:dPt>
          <c:dPt>
            <c:idx val="2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7CA-43F8-BD19-56369FF5E12F}"/>
              </c:ext>
            </c:extLst>
          </c:dPt>
          <c:dPt>
            <c:idx val="3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7CA-43F8-BD19-56369FF5E12F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30대</c:v>
                </c:pt>
                <c:pt idx="1">
                  <c:v>40대</c:v>
                </c:pt>
                <c:pt idx="2">
                  <c:v>20대</c:v>
                </c:pt>
                <c:pt idx="3">
                  <c:v>60대이상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2000</c:v>
                </c:pt>
                <c:pt idx="1">
                  <c:v>1500</c:v>
                </c:pt>
                <c:pt idx="2">
                  <c:v>1200</c:v>
                </c:pt>
                <c:pt idx="3">
                  <c:v>600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D5-4B1C-B0FC-3B423C94A756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49876465220867"/>
          <c:y val="0.37125596513253012"/>
          <c:w val="0.14605095327243375"/>
          <c:h val="0.2610715763958434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투입예산 대비 경제 지표</a:t>
            </a:r>
            <a:r>
              <a:rPr lang="en-US" sz="1200" b="1" i="0" baseline="0" dirty="0" smtClean="0"/>
              <a:t>(</a:t>
            </a:r>
            <a:r>
              <a:rPr lang="ko-KR" sz="1200" b="1" i="0" baseline="0" dirty="0" smtClean="0"/>
              <a:t>단위</a:t>
            </a:r>
            <a:r>
              <a:rPr lang="en-US" sz="1200" b="1" i="0" baseline="0" dirty="0" smtClean="0"/>
              <a:t>: %)</a:t>
            </a:r>
            <a:endParaRPr lang="ko-KR" sz="1200" b="1" i="0" baseline="0" dirty="0" smtClean="0"/>
          </a:p>
        </c:rich>
      </c:tx>
      <c:layout/>
    </c:title>
    <c:plotArea>
      <c:layout/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ln w="28575"/>
          </c:spPr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성장률</c:v>
                </c:pt>
                <c:pt idx="1">
                  <c:v>취업자 증가</c:v>
                </c:pt>
                <c:pt idx="2">
                  <c:v>사업체 증가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0.70000000000000029</c:v>
                </c:pt>
                <c:pt idx="2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제주</c:v>
                </c:pt>
              </c:strCache>
            </c:strRef>
          </c:tx>
          <c:spPr>
            <a:ln w="28575"/>
          </c:spPr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성장률</c:v>
                </c:pt>
                <c:pt idx="1">
                  <c:v>취업자 증가</c:v>
                </c:pt>
                <c:pt idx="2">
                  <c:v>사업체 증가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0.5</c:v>
                </c:pt>
                <c:pt idx="2">
                  <c:v>0.60000000000000031</c:v>
                </c:pt>
              </c:numCache>
            </c:numRef>
          </c:val>
        </c:ser>
        <c:dLbls>
          <c:showVal val="1"/>
        </c:dLbls>
        <c:axId val="163787136"/>
        <c:axId val="163788672"/>
      </c:radarChart>
      <c:catAx>
        <c:axId val="163787136"/>
        <c:scaling>
          <c:orientation val="minMax"/>
        </c:scaling>
        <c:axPos val="b"/>
        <c:majorGridlines/>
        <c:numFmt formatCode="yyyy/mm/dd" sourceLinked="1"/>
        <c:majorTickMark val="none"/>
        <c:tickLblPos val="nextTo"/>
        <c:spPr>
          <a:ln w="6350">
            <a:noFill/>
          </a:ln>
        </c:spPr>
        <c:crossAx val="163788672"/>
        <c:crosses val="autoZero"/>
        <c:auto val="1"/>
        <c:lblAlgn val="ctr"/>
        <c:lblOffset val="100"/>
      </c:catAx>
      <c:valAx>
        <c:axId val="1637886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63787136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4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경제 지표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단위</a:t>
            </a:r>
            <a:r>
              <a:rPr lang="en-US" altLang="ko-KR" sz="1200" dirty="0" smtClean="0"/>
              <a:t>: %)</a:t>
            </a:r>
            <a:endParaRPr lang="ko-KR" dirty="0"/>
          </a:p>
        </c:rich>
      </c:tx>
      <c:layout/>
    </c:title>
    <c:plotArea>
      <c:layout/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ln w="28575"/>
          </c:spPr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성장률</c:v>
                </c:pt>
                <c:pt idx="1">
                  <c:v>취업자 증가</c:v>
                </c:pt>
                <c:pt idx="2">
                  <c:v>사업체 증가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1.7</c:v>
                </c:pt>
                <c:pt idx="2">
                  <c:v>2.9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제주</c:v>
                </c:pt>
              </c:strCache>
            </c:strRef>
          </c:tx>
          <c:spPr>
            <a:ln w="31750"/>
          </c:spPr>
          <c:marker>
            <c:symbol val="none"/>
          </c:marker>
          <c:dLbls>
            <c:showVal val="1"/>
          </c:dLbls>
          <c:cat>
            <c:strRef>
              <c:f>Sheet1!$A$2:$A$4</c:f>
              <c:strCache>
                <c:ptCount val="3"/>
                <c:pt idx="0">
                  <c:v>성장률</c:v>
                </c:pt>
                <c:pt idx="1">
                  <c:v>취업자 증가</c:v>
                </c:pt>
                <c:pt idx="2">
                  <c:v>사업체 증가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5.2</c:v>
                </c:pt>
                <c:pt idx="1">
                  <c:v>3.3</c:v>
                </c:pt>
                <c:pt idx="2">
                  <c:v>12</c:v>
                </c:pt>
              </c:numCache>
            </c:numRef>
          </c:val>
        </c:ser>
        <c:dLbls>
          <c:showVal val="1"/>
        </c:dLbls>
        <c:axId val="163830784"/>
        <c:axId val="163844864"/>
      </c:radarChart>
      <c:catAx>
        <c:axId val="163830784"/>
        <c:scaling>
          <c:orientation val="minMax"/>
        </c:scaling>
        <c:axPos val="b"/>
        <c:majorGridlines/>
        <c:numFmt formatCode="yyyy/mm/dd" sourceLinked="1"/>
        <c:majorTickMark val="none"/>
        <c:tickLblPos val="nextTo"/>
        <c:crossAx val="163844864"/>
        <c:crosses val="autoZero"/>
        <c:auto val="1"/>
        <c:lblAlgn val="ctr"/>
        <c:lblOffset val="100"/>
      </c:catAx>
      <c:valAx>
        <c:axId val="1638448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63830784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4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85ED-2BEC-4833-A162-AB033C44BACB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7D7F8-CEBD-4A98-8BD6-36B77D06C3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213201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6932440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242880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990894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793432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21408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7609111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061656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05712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427975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083923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4144-DB7D-4A91-8F52-C37B2BD98B08}" type="datetimeFigureOut">
              <a:rPr lang="ko-KR" altLang="en-US" smtClean="0"/>
              <a:pPr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5B1E-0DCD-4000-8B6F-610F30C42A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46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dex.go.kr/main.do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3844878" y="5237032"/>
            <a:ext cx="4559336" cy="465894"/>
          </a:xfrm>
          <a:custGeom>
            <a:avLst/>
            <a:gdLst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876336 w 3984185"/>
              <a:gd name="connsiteY2" fmla="*/ 12743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717836 w 3984185"/>
              <a:gd name="connsiteY11" fmla="*/ 470333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127433 h 573365"/>
              <a:gd name="connsiteX1" fmla="*/ 381036 w 3984185"/>
              <a:gd name="connsiteY1" fmla="*/ 38533 h 573365"/>
              <a:gd name="connsiteX2" fmla="*/ 1057311 w 3984185"/>
              <a:gd name="connsiteY2" fmla="*/ 70283 h 573365"/>
              <a:gd name="connsiteX3" fmla="*/ 1905036 w 3984185"/>
              <a:gd name="connsiteY3" fmla="*/ 76633 h 573365"/>
              <a:gd name="connsiteX4" fmla="*/ 2476536 w 3984185"/>
              <a:gd name="connsiteY4" fmla="*/ 433 h 573365"/>
              <a:gd name="connsiteX5" fmla="*/ 3378236 w 3984185"/>
              <a:gd name="connsiteY5" fmla="*/ 51233 h 573365"/>
              <a:gd name="connsiteX6" fmla="*/ 3911636 w 3984185"/>
              <a:gd name="connsiteY6" fmla="*/ 165533 h 573365"/>
              <a:gd name="connsiteX7" fmla="*/ 3975136 w 3984185"/>
              <a:gd name="connsiteY7" fmla="*/ 343333 h 573365"/>
              <a:gd name="connsiteX8" fmla="*/ 3873536 w 3984185"/>
              <a:gd name="connsiteY8" fmla="*/ 508433 h 573365"/>
              <a:gd name="connsiteX9" fmla="*/ 3619536 w 3984185"/>
              <a:gd name="connsiteY9" fmla="*/ 483033 h 573365"/>
              <a:gd name="connsiteX10" fmla="*/ 3200436 w 3984185"/>
              <a:gd name="connsiteY10" fmla="*/ 521133 h 573365"/>
              <a:gd name="connsiteX11" fmla="*/ 2641636 w 3984185"/>
              <a:gd name="connsiteY11" fmla="*/ 537008 h 573365"/>
              <a:gd name="connsiteX12" fmla="*/ 1854236 w 3984185"/>
              <a:gd name="connsiteY12" fmla="*/ 559233 h 573365"/>
              <a:gd name="connsiteX13" fmla="*/ 1409736 w 3984185"/>
              <a:gd name="connsiteY13" fmla="*/ 546533 h 573365"/>
              <a:gd name="connsiteX14" fmla="*/ 673136 w 3984185"/>
              <a:gd name="connsiteY14" fmla="*/ 571933 h 573365"/>
              <a:gd name="connsiteX15" fmla="*/ 393736 w 3984185"/>
              <a:gd name="connsiteY15" fmla="*/ 495733 h 573365"/>
              <a:gd name="connsiteX16" fmla="*/ 139736 w 3984185"/>
              <a:gd name="connsiteY16" fmla="*/ 521133 h 573365"/>
              <a:gd name="connsiteX17" fmla="*/ 36 w 3984185"/>
              <a:gd name="connsiteY17" fmla="*/ 330633 h 573365"/>
              <a:gd name="connsiteX18" fmla="*/ 152436 w 3984185"/>
              <a:gd name="connsiteY18" fmla="*/ 127433 h 573365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36468"/>
              <a:gd name="connsiteX1" fmla="*/ 381036 w 3984185"/>
              <a:gd name="connsiteY1" fmla="*/ 1636 h 536468"/>
              <a:gd name="connsiteX2" fmla="*/ 1057311 w 3984185"/>
              <a:gd name="connsiteY2" fmla="*/ 33386 h 536468"/>
              <a:gd name="connsiteX3" fmla="*/ 1905036 w 3984185"/>
              <a:gd name="connsiteY3" fmla="*/ 39736 h 536468"/>
              <a:gd name="connsiteX4" fmla="*/ 2657511 w 3984185"/>
              <a:gd name="connsiteY4" fmla="*/ 58786 h 536468"/>
              <a:gd name="connsiteX5" fmla="*/ 3378236 w 3984185"/>
              <a:gd name="connsiteY5" fmla="*/ 14336 h 536468"/>
              <a:gd name="connsiteX6" fmla="*/ 3911636 w 3984185"/>
              <a:gd name="connsiteY6" fmla="*/ 128636 h 536468"/>
              <a:gd name="connsiteX7" fmla="*/ 3975136 w 3984185"/>
              <a:gd name="connsiteY7" fmla="*/ 306436 h 536468"/>
              <a:gd name="connsiteX8" fmla="*/ 3873536 w 3984185"/>
              <a:gd name="connsiteY8" fmla="*/ 471536 h 536468"/>
              <a:gd name="connsiteX9" fmla="*/ 3619536 w 3984185"/>
              <a:gd name="connsiteY9" fmla="*/ 446136 h 536468"/>
              <a:gd name="connsiteX10" fmla="*/ 3200436 w 3984185"/>
              <a:gd name="connsiteY10" fmla="*/ 484236 h 536468"/>
              <a:gd name="connsiteX11" fmla="*/ 2641636 w 3984185"/>
              <a:gd name="connsiteY11" fmla="*/ 500111 h 536468"/>
              <a:gd name="connsiteX12" fmla="*/ 1854236 w 3984185"/>
              <a:gd name="connsiteY12" fmla="*/ 522336 h 536468"/>
              <a:gd name="connsiteX13" fmla="*/ 1409736 w 3984185"/>
              <a:gd name="connsiteY13" fmla="*/ 509636 h 536468"/>
              <a:gd name="connsiteX14" fmla="*/ 673136 w 3984185"/>
              <a:gd name="connsiteY14" fmla="*/ 535036 h 536468"/>
              <a:gd name="connsiteX15" fmla="*/ 393736 w 3984185"/>
              <a:gd name="connsiteY15" fmla="*/ 458836 h 536468"/>
              <a:gd name="connsiteX16" fmla="*/ 139736 w 3984185"/>
              <a:gd name="connsiteY16" fmla="*/ 484236 h 536468"/>
              <a:gd name="connsiteX17" fmla="*/ 36 w 3984185"/>
              <a:gd name="connsiteY17" fmla="*/ 293736 h 536468"/>
              <a:gd name="connsiteX18" fmla="*/ 152436 w 3984185"/>
              <a:gd name="connsiteY18" fmla="*/ 90536 h 536468"/>
              <a:gd name="connsiteX0" fmla="*/ 152436 w 3984185"/>
              <a:gd name="connsiteY0" fmla="*/ 90536 h 555091"/>
              <a:gd name="connsiteX1" fmla="*/ 381036 w 3984185"/>
              <a:gd name="connsiteY1" fmla="*/ 1636 h 555091"/>
              <a:gd name="connsiteX2" fmla="*/ 1057311 w 3984185"/>
              <a:gd name="connsiteY2" fmla="*/ 33386 h 555091"/>
              <a:gd name="connsiteX3" fmla="*/ 1905036 w 3984185"/>
              <a:gd name="connsiteY3" fmla="*/ 39736 h 555091"/>
              <a:gd name="connsiteX4" fmla="*/ 2657511 w 3984185"/>
              <a:gd name="connsiteY4" fmla="*/ 58786 h 555091"/>
              <a:gd name="connsiteX5" fmla="*/ 3378236 w 3984185"/>
              <a:gd name="connsiteY5" fmla="*/ 14336 h 555091"/>
              <a:gd name="connsiteX6" fmla="*/ 3911636 w 3984185"/>
              <a:gd name="connsiteY6" fmla="*/ 128636 h 555091"/>
              <a:gd name="connsiteX7" fmla="*/ 3975136 w 3984185"/>
              <a:gd name="connsiteY7" fmla="*/ 306436 h 555091"/>
              <a:gd name="connsiteX8" fmla="*/ 3873536 w 3984185"/>
              <a:gd name="connsiteY8" fmla="*/ 471536 h 555091"/>
              <a:gd name="connsiteX9" fmla="*/ 3619536 w 3984185"/>
              <a:gd name="connsiteY9" fmla="*/ 446136 h 555091"/>
              <a:gd name="connsiteX10" fmla="*/ 3200436 w 3984185"/>
              <a:gd name="connsiteY10" fmla="*/ 484236 h 555091"/>
              <a:gd name="connsiteX11" fmla="*/ 2641636 w 3984185"/>
              <a:gd name="connsiteY11" fmla="*/ 500111 h 555091"/>
              <a:gd name="connsiteX12" fmla="*/ 1854236 w 3984185"/>
              <a:gd name="connsiteY12" fmla="*/ 522336 h 555091"/>
              <a:gd name="connsiteX13" fmla="*/ 1409736 w 3984185"/>
              <a:gd name="connsiteY13" fmla="*/ 509636 h 555091"/>
              <a:gd name="connsiteX14" fmla="*/ 777911 w 3984185"/>
              <a:gd name="connsiteY14" fmla="*/ 554086 h 555091"/>
              <a:gd name="connsiteX15" fmla="*/ 393736 w 3984185"/>
              <a:gd name="connsiteY15" fmla="*/ 458836 h 555091"/>
              <a:gd name="connsiteX16" fmla="*/ 139736 w 3984185"/>
              <a:gd name="connsiteY16" fmla="*/ 484236 h 555091"/>
              <a:gd name="connsiteX17" fmla="*/ 36 w 3984185"/>
              <a:gd name="connsiteY17" fmla="*/ 293736 h 555091"/>
              <a:gd name="connsiteX18" fmla="*/ 152436 w 3984185"/>
              <a:gd name="connsiteY18" fmla="*/ 90536 h 555091"/>
              <a:gd name="connsiteX0" fmla="*/ 152436 w 3984185"/>
              <a:gd name="connsiteY0" fmla="*/ 90536 h 554101"/>
              <a:gd name="connsiteX1" fmla="*/ 381036 w 3984185"/>
              <a:gd name="connsiteY1" fmla="*/ 1636 h 554101"/>
              <a:gd name="connsiteX2" fmla="*/ 1057311 w 3984185"/>
              <a:gd name="connsiteY2" fmla="*/ 33386 h 554101"/>
              <a:gd name="connsiteX3" fmla="*/ 1905036 w 3984185"/>
              <a:gd name="connsiteY3" fmla="*/ 39736 h 554101"/>
              <a:gd name="connsiteX4" fmla="*/ 2657511 w 3984185"/>
              <a:gd name="connsiteY4" fmla="*/ 58786 h 554101"/>
              <a:gd name="connsiteX5" fmla="*/ 3378236 w 3984185"/>
              <a:gd name="connsiteY5" fmla="*/ 14336 h 554101"/>
              <a:gd name="connsiteX6" fmla="*/ 3911636 w 3984185"/>
              <a:gd name="connsiteY6" fmla="*/ 128636 h 554101"/>
              <a:gd name="connsiteX7" fmla="*/ 3975136 w 3984185"/>
              <a:gd name="connsiteY7" fmla="*/ 306436 h 554101"/>
              <a:gd name="connsiteX8" fmla="*/ 3873536 w 3984185"/>
              <a:gd name="connsiteY8" fmla="*/ 471536 h 554101"/>
              <a:gd name="connsiteX9" fmla="*/ 3619536 w 3984185"/>
              <a:gd name="connsiteY9" fmla="*/ 446136 h 554101"/>
              <a:gd name="connsiteX10" fmla="*/ 3200436 w 3984185"/>
              <a:gd name="connsiteY10" fmla="*/ 484236 h 554101"/>
              <a:gd name="connsiteX11" fmla="*/ 2641636 w 3984185"/>
              <a:gd name="connsiteY11" fmla="*/ 500111 h 554101"/>
              <a:gd name="connsiteX12" fmla="*/ 1854236 w 3984185"/>
              <a:gd name="connsiteY12" fmla="*/ 522336 h 554101"/>
              <a:gd name="connsiteX13" fmla="*/ 1409736 w 3984185"/>
              <a:gd name="connsiteY13" fmla="*/ 509636 h 554101"/>
              <a:gd name="connsiteX14" fmla="*/ 777911 w 3984185"/>
              <a:gd name="connsiteY14" fmla="*/ 554086 h 554101"/>
              <a:gd name="connsiteX15" fmla="*/ 402059 w 3984185"/>
              <a:gd name="connsiteY15" fmla="*/ 504150 h 554101"/>
              <a:gd name="connsiteX16" fmla="*/ 139736 w 3984185"/>
              <a:gd name="connsiteY16" fmla="*/ 484236 h 554101"/>
              <a:gd name="connsiteX17" fmla="*/ 36 w 3984185"/>
              <a:gd name="connsiteY17" fmla="*/ 293736 h 554101"/>
              <a:gd name="connsiteX18" fmla="*/ 152436 w 3984185"/>
              <a:gd name="connsiteY18" fmla="*/ 90536 h 55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85" h="554101">
                <a:moveTo>
                  <a:pt x="152436" y="90536"/>
                </a:moveTo>
                <a:cubicBezTo>
                  <a:pt x="215936" y="41853"/>
                  <a:pt x="230223" y="11161"/>
                  <a:pt x="381036" y="1636"/>
                </a:cubicBezTo>
                <a:cubicBezTo>
                  <a:pt x="531849" y="-7889"/>
                  <a:pt x="803311" y="27036"/>
                  <a:pt x="1057311" y="33386"/>
                </a:cubicBezTo>
                <a:cubicBezTo>
                  <a:pt x="1311311" y="39736"/>
                  <a:pt x="1638336" y="35503"/>
                  <a:pt x="1905036" y="39736"/>
                </a:cubicBezTo>
                <a:cubicBezTo>
                  <a:pt x="2171736" y="43969"/>
                  <a:pt x="2411978" y="15394"/>
                  <a:pt x="2657511" y="58786"/>
                </a:cubicBezTo>
                <a:cubicBezTo>
                  <a:pt x="2903044" y="102178"/>
                  <a:pt x="3169215" y="2694"/>
                  <a:pt x="3378236" y="14336"/>
                </a:cubicBezTo>
                <a:cubicBezTo>
                  <a:pt x="3587257" y="25978"/>
                  <a:pt x="3812153" y="79953"/>
                  <a:pt x="3911636" y="128636"/>
                </a:cubicBezTo>
                <a:cubicBezTo>
                  <a:pt x="4011119" y="177319"/>
                  <a:pt x="3981486" y="249286"/>
                  <a:pt x="3975136" y="306436"/>
                </a:cubicBezTo>
                <a:cubicBezTo>
                  <a:pt x="3968786" y="363586"/>
                  <a:pt x="3932803" y="448253"/>
                  <a:pt x="3873536" y="471536"/>
                </a:cubicBezTo>
                <a:cubicBezTo>
                  <a:pt x="3814269" y="494819"/>
                  <a:pt x="3731719" y="444019"/>
                  <a:pt x="3619536" y="446136"/>
                </a:cubicBezTo>
                <a:cubicBezTo>
                  <a:pt x="3507353" y="448253"/>
                  <a:pt x="3363419" y="475240"/>
                  <a:pt x="3200436" y="484236"/>
                </a:cubicBezTo>
                <a:cubicBezTo>
                  <a:pt x="3037453" y="493232"/>
                  <a:pt x="2866003" y="493761"/>
                  <a:pt x="2641636" y="500111"/>
                </a:cubicBezTo>
                <a:lnTo>
                  <a:pt x="1854236" y="522336"/>
                </a:lnTo>
                <a:cubicBezTo>
                  <a:pt x="1648919" y="523924"/>
                  <a:pt x="1589123" y="504344"/>
                  <a:pt x="1409736" y="509636"/>
                </a:cubicBezTo>
                <a:cubicBezTo>
                  <a:pt x="1230349" y="514928"/>
                  <a:pt x="945857" y="555000"/>
                  <a:pt x="777911" y="554086"/>
                </a:cubicBezTo>
                <a:cubicBezTo>
                  <a:pt x="609965" y="553172"/>
                  <a:pt x="508422" y="515792"/>
                  <a:pt x="402059" y="504150"/>
                </a:cubicBezTo>
                <a:cubicBezTo>
                  <a:pt x="295697" y="492508"/>
                  <a:pt x="205353" y="511753"/>
                  <a:pt x="139736" y="484236"/>
                </a:cubicBezTo>
                <a:cubicBezTo>
                  <a:pt x="74119" y="456719"/>
                  <a:pt x="2153" y="357236"/>
                  <a:pt x="36" y="293736"/>
                </a:cubicBezTo>
                <a:cubicBezTo>
                  <a:pt x="-2081" y="230236"/>
                  <a:pt x="88936" y="139219"/>
                  <a:pt x="152436" y="90536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강승웅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김동훈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 err="1">
                <a:latin typeface="나눔손글씨 펜" pitchFamily="66" charset="-127"/>
                <a:ea typeface="나눔손글씨 펜" pitchFamily="66" charset="-127"/>
              </a:rPr>
              <a:t>박주은</a:t>
            </a:r>
            <a:r>
              <a:rPr lang="en-US" altLang="ko-KR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dirty="0">
                <a:latin typeface="나눔손글씨 펜" pitchFamily="66" charset="-127"/>
                <a:ea typeface="나눔손글씨 펜" pitchFamily="66" charset="-127"/>
              </a:rPr>
              <a:t>이윤지</a:t>
            </a: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5025830" y="2969535"/>
            <a:ext cx="2170929" cy="2171701"/>
            <a:chOff x="4944" y="1"/>
            <a:chExt cx="2814" cy="2815"/>
          </a:xfrm>
          <a:solidFill>
            <a:srgbClr val="403F45"/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6623" y="452"/>
              <a:ext cx="118" cy="50"/>
            </a:xfrm>
            <a:custGeom>
              <a:avLst/>
              <a:gdLst>
                <a:gd name="T0" fmla="*/ 355 w 355"/>
                <a:gd name="T1" fmla="*/ 47 h 150"/>
                <a:gd name="T2" fmla="*/ 355 w 355"/>
                <a:gd name="T3" fmla="*/ 37 h 150"/>
                <a:gd name="T4" fmla="*/ 347 w 355"/>
                <a:gd name="T5" fmla="*/ 20 h 150"/>
                <a:gd name="T6" fmla="*/ 334 w 355"/>
                <a:gd name="T7" fmla="*/ 7 h 150"/>
                <a:gd name="T8" fmla="*/ 317 w 355"/>
                <a:gd name="T9" fmla="*/ 0 h 150"/>
                <a:gd name="T10" fmla="*/ 307 w 355"/>
                <a:gd name="T11" fmla="*/ 0 h 150"/>
                <a:gd name="T12" fmla="*/ 290 w 355"/>
                <a:gd name="T13" fmla="*/ 1 h 150"/>
                <a:gd name="T14" fmla="*/ 265 w 355"/>
                <a:gd name="T15" fmla="*/ 21 h 150"/>
                <a:gd name="T16" fmla="*/ 261 w 355"/>
                <a:gd name="T17" fmla="*/ 37 h 150"/>
                <a:gd name="T18" fmla="*/ 251 w 355"/>
                <a:gd name="T19" fmla="*/ 42 h 150"/>
                <a:gd name="T20" fmla="*/ 209 w 355"/>
                <a:gd name="T21" fmla="*/ 53 h 150"/>
                <a:gd name="T22" fmla="*/ 177 w 355"/>
                <a:gd name="T23" fmla="*/ 55 h 150"/>
                <a:gd name="T24" fmla="*/ 146 w 355"/>
                <a:gd name="T25" fmla="*/ 53 h 150"/>
                <a:gd name="T26" fmla="*/ 104 w 355"/>
                <a:gd name="T27" fmla="*/ 42 h 150"/>
                <a:gd name="T28" fmla="*/ 95 w 355"/>
                <a:gd name="T29" fmla="*/ 37 h 150"/>
                <a:gd name="T30" fmla="*/ 90 w 355"/>
                <a:gd name="T31" fmla="*/ 21 h 150"/>
                <a:gd name="T32" fmla="*/ 65 w 355"/>
                <a:gd name="T33" fmla="*/ 1 h 150"/>
                <a:gd name="T34" fmla="*/ 48 w 355"/>
                <a:gd name="T35" fmla="*/ 0 h 150"/>
                <a:gd name="T36" fmla="*/ 38 w 355"/>
                <a:gd name="T37" fmla="*/ 0 h 150"/>
                <a:gd name="T38" fmla="*/ 22 w 355"/>
                <a:gd name="T39" fmla="*/ 7 h 150"/>
                <a:gd name="T40" fmla="*/ 7 w 355"/>
                <a:gd name="T41" fmla="*/ 20 h 150"/>
                <a:gd name="T42" fmla="*/ 0 w 355"/>
                <a:gd name="T43" fmla="*/ 37 h 150"/>
                <a:gd name="T44" fmla="*/ 0 w 355"/>
                <a:gd name="T45" fmla="*/ 47 h 150"/>
                <a:gd name="T46" fmla="*/ 3 w 355"/>
                <a:gd name="T47" fmla="*/ 69 h 150"/>
                <a:gd name="T48" fmla="*/ 28 w 355"/>
                <a:gd name="T49" fmla="*/ 106 h 150"/>
                <a:gd name="T50" fmla="*/ 75 w 355"/>
                <a:gd name="T51" fmla="*/ 134 h 150"/>
                <a:gd name="T52" fmla="*/ 140 w 355"/>
                <a:gd name="T53" fmla="*/ 148 h 150"/>
                <a:gd name="T54" fmla="*/ 177 w 355"/>
                <a:gd name="T55" fmla="*/ 150 h 150"/>
                <a:gd name="T56" fmla="*/ 216 w 355"/>
                <a:gd name="T57" fmla="*/ 148 h 150"/>
                <a:gd name="T58" fmla="*/ 281 w 355"/>
                <a:gd name="T59" fmla="*/ 134 h 150"/>
                <a:gd name="T60" fmla="*/ 327 w 355"/>
                <a:gd name="T61" fmla="*/ 106 h 150"/>
                <a:gd name="T62" fmla="*/ 353 w 355"/>
                <a:gd name="T63" fmla="*/ 69 h 150"/>
                <a:gd name="T64" fmla="*/ 355 w 355"/>
                <a:gd name="T65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50">
                  <a:moveTo>
                    <a:pt x="355" y="47"/>
                  </a:moveTo>
                  <a:lnTo>
                    <a:pt x="355" y="37"/>
                  </a:lnTo>
                  <a:lnTo>
                    <a:pt x="347" y="20"/>
                  </a:lnTo>
                  <a:lnTo>
                    <a:pt x="334" y="7"/>
                  </a:lnTo>
                  <a:lnTo>
                    <a:pt x="317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1" y="37"/>
                  </a:lnTo>
                  <a:lnTo>
                    <a:pt x="251" y="42"/>
                  </a:lnTo>
                  <a:lnTo>
                    <a:pt x="209" y="53"/>
                  </a:lnTo>
                  <a:lnTo>
                    <a:pt x="177" y="55"/>
                  </a:lnTo>
                  <a:lnTo>
                    <a:pt x="146" y="53"/>
                  </a:lnTo>
                  <a:lnTo>
                    <a:pt x="104" y="42"/>
                  </a:lnTo>
                  <a:lnTo>
                    <a:pt x="95" y="37"/>
                  </a:lnTo>
                  <a:lnTo>
                    <a:pt x="90" y="21"/>
                  </a:lnTo>
                  <a:lnTo>
                    <a:pt x="65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2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3" y="69"/>
                  </a:lnTo>
                  <a:lnTo>
                    <a:pt x="28" y="106"/>
                  </a:lnTo>
                  <a:lnTo>
                    <a:pt x="75" y="134"/>
                  </a:lnTo>
                  <a:lnTo>
                    <a:pt x="140" y="148"/>
                  </a:lnTo>
                  <a:lnTo>
                    <a:pt x="177" y="150"/>
                  </a:lnTo>
                  <a:lnTo>
                    <a:pt x="216" y="148"/>
                  </a:lnTo>
                  <a:lnTo>
                    <a:pt x="281" y="134"/>
                  </a:lnTo>
                  <a:lnTo>
                    <a:pt x="327" y="106"/>
                  </a:lnTo>
                  <a:lnTo>
                    <a:pt x="353" y="69"/>
                  </a:lnTo>
                  <a:lnTo>
                    <a:pt x="35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99" y="375"/>
              <a:ext cx="32" cy="32"/>
            </a:xfrm>
            <a:custGeom>
              <a:avLst/>
              <a:gdLst>
                <a:gd name="T0" fmla="*/ 95 w 95"/>
                <a:gd name="T1" fmla="*/ 48 h 96"/>
                <a:gd name="T2" fmla="*/ 95 w 95"/>
                <a:gd name="T3" fmla="*/ 38 h 96"/>
                <a:gd name="T4" fmla="*/ 88 w 95"/>
                <a:gd name="T5" fmla="*/ 21 h 96"/>
                <a:gd name="T6" fmla="*/ 80 w 95"/>
                <a:gd name="T7" fmla="*/ 13 h 96"/>
                <a:gd name="T8" fmla="*/ 75 w 95"/>
                <a:gd name="T9" fmla="*/ 8 h 96"/>
                <a:gd name="T10" fmla="*/ 56 w 95"/>
                <a:gd name="T11" fmla="*/ 0 h 96"/>
                <a:gd name="T12" fmla="*/ 37 w 95"/>
                <a:gd name="T13" fmla="*/ 0 h 96"/>
                <a:gd name="T14" fmla="*/ 20 w 95"/>
                <a:gd name="T15" fmla="*/ 8 h 96"/>
                <a:gd name="T16" fmla="*/ 13 w 95"/>
                <a:gd name="T17" fmla="*/ 13 h 96"/>
                <a:gd name="T18" fmla="*/ 7 w 95"/>
                <a:gd name="T19" fmla="*/ 21 h 96"/>
                <a:gd name="T20" fmla="*/ 0 w 95"/>
                <a:gd name="T21" fmla="*/ 38 h 96"/>
                <a:gd name="T22" fmla="*/ 0 w 95"/>
                <a:gd name="T23" fmla="*/ 48 h 96"/>
                <a:gd name="T24" fmla="*/ 0 w 95"/>
                <a:gd name="T25" fmla="*/ 57 h 96"/>
                <a:gd name="T26" fmla="*/ 7 w 95"/>
                <a:gd name="T27" fmla="*/ 75 h 96"/>
                <a:gd name="T28" fmla="*/ 13 w 95"/>
                <a:gd name="T29" fmla="*/ 83 h 96"/>
                <a:gd name="T30" fmla="*/ 20 w 95"/>
                <a:gd name="T31" fmla="*/ 88 h 96"/>
                <a:gd name="T32" fmla="*/ 37 w 95"/>
                <a:gd name="T33" fmla="*/ 96 h 96"/>
                <a:gd name="T34" fmla="*/ 47 w 95"/>
                <a:gd name="T35" fmla="*/ 96 h 96"/>
                <a:gd name="T36" fmla="*/ 57 w 95"/>
                <a:gd name="T37" fmla="*/ 96 h 96"/>
                <a:gd name="T38" fmla="*/ 75 w 95"/>
                <a:gd name="T39" fmla="*/ 88 h 96"/>
                <a:gd name="T40" fmla="*/ 80 w 95"/>
                <a:gd name="T41" fmla="*/ 83 h 96"/>
                <a:gd name="T42" fmla="*/ 88 w 95"/>
                <a:gd name="T43" fmla="*/ 75 h 96"/>
                <a:gd name="T44" fmla="*/ 95 w 95"/>
                <a:gd name="T45" fmla="*/ 57 h 96"/>
                <a:gd name="T46" fmla="*/ 95 w 95"/>
                <a:gd name="T4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6">
                  <a:moveTo>
                    <a:pt x="95" y="48"/>
                  </a:moveTo>
                  <a:lnTo>
                    <a:pt x="95" y="38"/>
                  </a:lnTo>
                  <a:lnTo>
                    <a:pt x="88" y="21"/>
                  </a:lnTo>
                  <a:lnTo>
                    <a:pt x="80" y="13"/>
                  </a:lnTo>
                  <a:lnTo>
                    <a:pt x="75" y="8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21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13" y="83"/>
                  </a:lnTo>
                  <a:lnTo>
                    <a:pt x="20" y="88"/>
                  </a:lnTo>
                  <a:lnTo>
                    <a:pt x="37" y="96"/>
                  </a:lnTo>
                  <a:lnTo>
                    <a:pt x="47" y="96"/>
                  </a:lnTo>
                  <a:lnTo>
                    <a:pt x="57" y="96"/>
                  </a:lnTo>
                  <a:lnTo>
                    <a:pt x="75" y="88"/>
                  </a:lnTo>
                  <a:lnTo>
                    <a:pt x="80" y="83"/>
                  </a:lnTo>
                  <a:lnTo>
                    <a:pt x="88" y="75"/>
                  </a:lnTo>
                  <a:lnTo>
                    <a:pt x="95" y="57"/>
                  </a:lnTo>
                  <a:lnTo>
                    <a:pt x="95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6733" y="375"/>
              <a:ext cx="32" cy="32"/>
            </a:xfrm>
            <a:custGeom>
              <a:avLst/>
              <a:gdLst>
                <a:gd name="T0" fmla="*/ 48 w 97"/>
                <a:gd name="T1" fmla="*/ 96 h 96"/>
                <a:gd name="T2" fmla="*/ 58 w 97"/>
                <a:gd name="T3" fmla="*/ 96 h 96"/>
                <a:gd name="T4" fmla="*/ 75 w 97"/>
                <a:gd name="T5" fmla="*/ 88 h 96"/>
                <a:gd name="T6" fmla="*/ 82 w 97"/>
                <a:gd name="T7" fmla="*/ 81 h 96"/>
                <a:gd name="T8" fmla="*/ 88 w 97"/>
                <a:gd name="T9" fmla="*/ 74 h 96"/>
                <a:gd name="T10" fmla="*/ 95 w 97"/>
                <a:gd name="T11" fmla="*/ 57 h 96"/>
                <a:gd name="T12" fmla="*/ 97 w 97"/>
                <a:gd name="T13" fmla="*/ 48 h 96"/>
                <a:gd name="T14" fmla="*/ 95 w 97"/>
                <a:gd name="T15" fmla="*/ 38 h 96"/>
                <a:gd name="T16" fmla="*/ 88 w 97"/>
                <a:gd name="T17" fmla="*/ 21 h 96"/>
                <a:gd name="T18" fmla="*/ 82 w 97"/>
                <a:gd name="T19" fmla="*/ 13 h 96"/>
                <a:gd name="T20" fmla="*/ 75 w 97"/>
                <a:gd name="T21" fmla="*/ 8 h 96"/>
                <a:gd name="T22" fmla="*/ 58 w 97"/>
                <a:gd name="T23" fmla="*/ 0 h 96"/>
                <a:gd name="T24" fmla="*/ 39 w 97"/>
                <a:gd name="T25" fmla="*/ 0 h 96"/>
                <a:gd name="T26" fmla="*/ 22 w 97"/>
                <a:gd name="T27" fmla="*/ 8 h 96"/>
                <a:gd name="T28" fmla="*/ 14 w 97"/>
                <a:gd name="T29" fmla="*/ 13 h 96"/>
                <a:gd name="T30" fmla="*/ 9 w 97"/>
                <a:gd name="T31" fmla="*/ 21 h 96"/>
                <a:gd name="T32" fmla="*/ 1 w 97"/>
                <a:gd name="T33" fmla="*/ 38 h 96"/>
                <a:gd name="T34" fmla="*/ 0 w 97"/>
                <a:gd name="T35" fmla="*/ 48 h 96"/>
                <a:gd name="T36" fmla="*/ 1 w 97"/>
                <a:gd name="T37" fmla="*/ 57 h 96"/>
                <a:gd name="T38" fmla="*/ 9 w 97"/>
                <a:gd name="T39" fmla="*/ 74 h 96"/>
                <a:gd name="T40" fmla="*/ 14 w 97"/>
                <a:gd name="T41" fmla="*/ 81 h 96"/>
                <a:gd name="T42" fmla="*/ 22 w 97"/>
                <a:gd name="T43" fmla="*/ 88 h 96"/>
                <a:gd name="T44" fmla="*/ 39 w 97"/>
                <a:gd name="T45" fmla="*/ 96 h 96"/>
                <a:gd name="T46" fmla="*/ 48 w 97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6">
                  <a:moveTo>
                    <a:pt x="48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7" y="48"/>
                  </a:lnTo>
                  <a:lnTo>
                    <a:pt x="95" y="38"/>
                  </a:lnTo>
                  <a:lnTo>
                    <a:pt x="88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4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6394" y="805"/>
              <a:ext cx="69" cy="87"/>
            </a:xfrm>
            <a:custGeom>
              <a:avLst/>
              <a:gdLst>
                <a:gd name="T0" fmla="*/ 59 w 208"/>
                <a:gd name="T1" fmla="*/ 163 h 261"/>
                <a:gd name="T2" fmla="*/ 45 w 208"/>
                <a:gd name="T3" fmla="*/ 161 h 261"/>
                <a:gd name="T4" fmla="*/ 18 w 208"/>
                <a:gd name="T5" fmla="*/ 173 h 261"/>
                <a:gd name="T6" fmla="*/ 7 w 208"/>
                <a:gd name="T7" fmla="*/ 184 h 261"/>
                <a:gd name="T8" fmla="*/ 3 w 208"/>
                <a:gd name="T9" fmla="*/ 193 h 261"/>
                <a:gd name="T10" fmla="*/ 0 w 208"/>
                <a:gd name="T11" fmla="*/ 212 h 261"/>
                <a:gd name="T12" fmla="*/ 5 w 208"/>
                <a:gd name="T13" fmla="*/ 229 h 261"/>
                <a:gd name="T14" fmla="*/ 15 w 208"/>
                <a:gd name="T15" fmla="*/ 245 h 261"/>
                <a:gd name="T16" fmla="*/ 23 w 208"/>
                <a:gd name="T17" fmla="*/ 251 h 261"/>
                <a:gd name="T18" fmla="*/ 36 w 208"/>
                <a:gd name="T19" fmla="*/ 258 h 261"/>
                <a:gd name="T20" fmla="*/ 59 w 208"/>
                <a:gd name="T21" fmla="*/ 261 h 261"/>
                <a:gd name="T22" fmla="*/ 71 w 208"/>
                <a:gd name="T23" fmla="*/ 261 h 261"/>
                <a:gd name="T24" fmla="*/ 100 w 208"/>
                <a:gd name="T25" fmla="*/ 251 h 261"/>
                <a:gd name="T26" fmla="*/ 116 w 208"/>
                <a:gd name="T27" fmla="*/ 240 h 261"/>
                <a:gd name="T28" fmla="*/ 131 w 208"/>
                <a:gd name="T29" fmla="*/ 229 h 261"/>
                <a:gd name="T30" fmla="*/ 160 w 208"/>
                <a:gd name="T31" fmla="*/ 196 h 261"/>
                <a:gd name="T32" fmla="*/ 175 w 208"/>
                <a:gd name="T33" fmla="*/ 177 h 261"/>
                <a:gd name="T34" fmla="*/ 190 w 208"/>
                <a:gd name="T35" fmla="*/ 150 h 261"/>
                <a:gd name="T36" fmla="*/ 208 w 208"/>
                <a:gd name="T37" fmla="*/ 99 h 261"/>
                <a:gd name="T38" fmla="*/ 208 w 208"/>
                <a:gd name="T39" fmla="*/ 55 h 261"/>
                <a:gd name="T40" fmla="*/ 192 w 208"/>
                <a:gd name="T41" fmla="*/ 20 h 261"/>
                <a:gd name="T42" fmla="*/ 176 w 208"/>
                <a:gd name="T43" fmla="*/ 9 h 261"/>
                <a:gd name="T44" fmla="*/ 167 w 208"/>
                <a:gd name="T45" fmla="*/ 4 h 261"/>
                <a:gd name="T46" fmla="*/ 149 w 208"/>
                <a:gd name="T47" fmla="*/ 0 h 261"/>
                <a:gd name="T48" fmla="*/ 131 w 208"/>
                <a:gd name="T49" fmla="*/ 4 h 261"/>
                <a:gd name="T50" fmla="*/ 116 w 208"/>
                <a:gd name="T51" fmla="*/ 16 h 261"/>
                <a:gd name="T52" fmla="*/ 110 w 208"/>
                <a:gd name="T53" fmla="*/ 23 h 261"/>
                <a:gd name="T54" fmla="*/ 103 w 208"/>
                <a:gd name="T55" fmla="*/ 37 h 261"/>
                <a:gd name="T56" fmla="*/ 105 w 208"/>
                <a:gd name="T57" fmla="*/ 66 h 261"/>
                <a:gd name="T58" fmla="*/ 113 w 208"/>
                <a:gd name="T59" fmla="*/ 78 h 261"/>
                <a:gd name="T60" fmla="*/ 108 w 208"/>
                <a:gd name="T61" fmla="*/ 96 h 261"/>
                <a:gd name="T62" fmla="*/ 92 w 208"/>
                <a:gd name="T63" fmla="*/ 125 h 261"/>
                <a:gd name="T64" fmla="*/ 72 w 208"/>
                <a:gd name="T65" fmla="*/ 153 h 261"/>
                <a:gd name="T66" fmla="*/ 59 w 208"/>
                <a:gd name="T67" fmla="*/ 16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61">
                  <a:moveTo>
                    <a:pt x="59" y="163"/>
                  </a:moveTo>
                  <a:lnTo>
                    <a:pt x="45" y="161"/>
                  </a:lnTo>
                  <a:lnTo>
                    <a:pt x="18" y="173"/>
                  </a:lnTo>
                  <a:lnTo>
                    <a:pt x="7" y="184"/>
                  </a:lnTo>
                  <a:lnTo>
                    <a:pt x="3" y="193"/>
                  </a:lnTo>
                  <a:lnTo>
                    <a:pt x="0" y="212"/>
                  </a:lnTo>
                  <a:lnTo>
                    <a:pt x="5" y="229"/>
                  </a:lnTo>
                  <a:lnTo>
                    <a:pt x="15" y="245"/>
                  </a:lnTo>
                  <a:lnTo>
                    <a:pt x="23" y="251"/>
                  </a:lnTo>
                  <a:lnTo>
                    <a:pt x="36" y="258"/>
                  </a:lnTo>
                  <a:lnTo>
                    <a:pt x="59" y="261"/>
                  </a:lnTo>
                  <a:lnTo>
                    <a:pt x="71" y="261"/>
                  </a:lnTo>
                  <a:lnTo>
                    <a:pt x="100" y="251"/>
                  </a:lnTo>
                  <a:lnTo>
                    <a:pt x="116" y="240"/>
                  </a:lnTo>
                  <a:lnTo>
                    <a:pt x="131" y="229"/>
                  </a:lnTo>
                  <a:lnTo>
                    <a:pt x="160" y="196"/>
                  </a:lnTo>
                  <a:lnTo>
                    <a:pt x="175" y="177"/>
                  </a:lnTo>
                  <a:lnTo>
                    <a:pt x="190" y="150"/>
                  </a:lnTo>
                  <a:lnTo>
                    <a:pt x="208" y="99"/>
                  </a:lnTo>
                  <a:lnTo>
                    <a:pt x="208" y="55"/>
                  </a:lnTo>
                  <a:lnTo>
                    <a:pt x="192" y="20"/>
                  </a:lnTo>
                  <a:lnTo>
                    <a:pt x="176" y="9"/>
                  </a:lnTo>
                  <a:lnTo>
                    <a:pt x="167" y="4"/>
                  </a:lnTo>
                  <a:lnTo>
                    <a:pt x="149" y="0"/>
                  </a:lnTo>
                  <a:lnTo>
                    <a:pt x="131" y="4"/>
                  </a:lnTo>
                  <a:lnTo>
                    <a:pt x="116" y="16"/>
                  </a:lnTo>
                  <a:lnTo>
                    <a:pt x="110" y="23"/>
                  </a:lnTo>
                  <a:lnTo>
                    <a:pt x="103" y="37"/>
                  </a:lnTo>
                  <a:lnTo>
                    <a:pt x="105" y="66"/>
                  </a:lnTo>
                  <a:lnTo>
                    <a:pt x="113" y="78"/>
                  </a:lnTo>
                  <a:lnTo>
                    <a:pt x="108" y="96"/>
                  </a:lnTo>
                  <a:lnTo>
                    <a:pt x="92" y="125"/>
                  </a:lnTo>
                  <a:lnTo>
                    <a:pt x="72" y="153"/>
                  </a:lnTo>
                  <a:lnTo>
                    <a:pt x="59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389" y="761"/>
              <a:ext cx="32" cy="32"/>
            </a:xfrm>
            <a:custGeom>
              <a:avLst/>
              <a:gdLst>
                <a:gd name="T0" fmla="*/ 48 w 95"/>
                <a:gd name="T1" fmla="*/ 95 h 95"/>
                <a:gd name="T2" fmla="*/ 58 w 95"/>
                <a:gd name="T3" fmla="*/ 93 h 95"/>
                <a:gd name="T4" fmla="*/ 75 w 95"/>
                <a:gd name="T5" fmla="*/ 86 h 95"/>
                <a:gd name="T6" fmla="*/ 82 w 95"/>
                <a:gd name="T7" fmla="*/ 80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6 h 95"/>
                <a:gd name="T14" fmla="*/ 95 w 95"/>
                <a:gd name="T15" fmla="*/ 37 h 95"/>
                <a:gd name="T16" fmla="*/ 88 w 95"/>
                <a:gd name="T17" fmla="*/ 20 h 95"/>
                <a:gd name="T18" fmla="*/ 82 w 95"/>
                <a:gd name="T19" fmla="*/ 13 h 95"/>
                <a:gd name="T20" fmla="*/ 75 w 95"/>
                <a:gd name="T21" fmla="*/ 5 h 95"/>
                <a:gd name="T22" fmla="*/ 58 w 95"/>
                <a:gd name="T23" fmla="*/ 0 h 95"/>
                <a:gd name="T24" fmla="*/ 39 w 95"/>
                <a:gd name="T25" fmla="*/ 0 h 95"/>
                <a:gd name="T26" fmla="*/ 20 w 95"/>
                <a:gd name="T27" fmla="*/ 5 h 95"/>
                <a:gd name="T28" fmla="*/ 13 w 95"/>
                <a:gd name="T29" fmla="*/ 13 h 95"/>
                <a:gd name="T30" fmla="*/ 8 w 95"/>
                <a:gd name="T31" fmla="*/ 20 h 95"/>
                <a:gd name="T32" fmla="*/ 0 w 95"/>
                <a:gd name="T33" fmla="*/ 37 h 95"/>
                <a:gd name="T34" fmla="*/ 0 w 95"/>
                <a:gd name="T35" fmla="*/ 46 h 95"/>
                <a:gd name="T36" fmla="*/ 0 w 95"/>
                <a:gd name="T37" fmla="*/ 56 h 95"/>
                <a:gd name="T38" fmla="*/ 8 w 95"/>
                <a:gd name="T39" fmla="*/ 73 h 95"/>
                <a:gd name="T40" fmla="*/ 13 w 95"/>
                <a:gd name="T41" fmla="*/ 80 h 95"/>
                <a:gd name="T42" fmla="*/ 20 w 95"/>
                <a:gd name="T43" fmla="*/ 86 h 95"/>
                <a:gd name="T44" fmla="*/ 39 w 95"/>
                <a:gd name="T45" fmla="*/ 93 h 95"/>
                <a:gd name="T46" fmla="*/ 48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5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0" y="5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0" y="86"/>
                  </a:lnTo>
                  <a:lnTo>
                    <a:pt x="39" y="93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6337" y="844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8 w 96"/>
                <a:gd name="T3" fmla="*/ 93 h 95"/>
                <a:gd name="T4" fmla="*/ 75 w 96"/>
                <a:gd name="T5" fmla="*/ 86 h 95"/>
                <a:gd name="T6" fmla="*/ 82 w 96"/>
                <a:gd name="T7" fmla="*/ 80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6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8 w 96"/>
                <a:gd name="T23" fmla="*/ 0 h 95"/>
                <a:gd name="T24" fmla="*/ 39 w 96"/>
                <a:gd name="T25" fmla="*/ 0 h 95"/>
                <a:gd name="T26" fmla="*/ 22 w 96"/>
                <a:gd name="T27" fmla="*/ 7 h 95"/>
                <a:gd name="T28" fmla="*/ 14 w 96"/>
                <a:gd name="T29" fmla="*/ 13 h 95"/>
                <a:gd name="T30" fmla="*/ 9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7 w 96"/>
                <a:gd name="T39" fmla="*/ 73 h 95"/>
                <a:gd name="T40" fmla="*/ 14 w 96"/>
                <a:gd name="T41" fmla="*/ 80 h 95"/>
                <a:gd name="T42" fmla="*/ 22 w 96"/>
                <a:gd name="T43" fmla="*/ 86 h 95"/>
                <a:gd name="T44" fmla="*/ 39 w 96"/>
                <a:gd name="T45" fmla="*/ 93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9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2" y="86"/>
                  </a:lnTo>
                  <a:lnTo>
                    <a:pt x="39" y="93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6152" y="1773"/>
              <a:ext cx="111" cy="48"/>
            </a:xfrm>
            <a:custGeom>
              <a:avLst/>
              <a:gdLst>
                <a:gd name="T0" fmla="*/ 0 w 335"/>
                <a:gd name="T1" fmla="*/ 49 h 143"/>
                <a:gd name="T2" fmla="*/ 2 w 335"/>
                <a:gd name="T3" fmla="*/ 66 h 143"/>
                <a:gd name="T4" fmla="*/ 21 w 335"/>
                <a:gd name="T5" fmla="*/ 98 h 143"/>
                <a:gd name="T6" fmla="*/ 47 w 335"/>
                <a:gd name="T7" fmla="*/ 118 h 143"/>
                <a:gd name="T8" fmla="*/ 67 w 335"/>
                <a:gd name="T9" fmla="*/ 127 h 143"/>
                <a:gd name="T10" fmla="*/ 88 w 335"/>
                <a:gd name="T11" fmla="*/ 134 h 143"/>
                <a:gd name="T12" fmla="*/ 140 w 335"/>
                <a:gd name="T13" fmla="*/ 143 h 143"/>
                <a:gd name="T14" fmla="*/ 168 w 335"/>
                <a:gd name="T15" fmla="*/ 143 h 143"/>
                <a:gd name="T16" fmla="*/ 169 w 335"/>
                <a:gd name="T17" fmla="*/ 143 h 143"/>
                <a:gd name="T18" fmla="*/ 196 w 335"/>
                <a:gd name="T19" fmla="*/ 143 h 143"/>
                <a:gd name="T20" fmla="*/ 248 w 335"/>
                <a:gd name="T21" fmla="*/ 134 h 143"/>
                <a:gd name="T22" fmla="*/ 270 w 335"/>
                <a:gd name="T23" fmla="*/ 127 h 143"/>
                <a:gd name="T24" fmla="*/ 290 w 335"/>
                <a:gd name="T25" fmla="*/ 117 h 143"/>
                <a:gd name="T26" fmla="*/ 316 w 335"/>
                <a:gd name="T27" fmla="*/ 97 h 143"/>
                <a:gd name="T28" fmla="*/ 335 w 335"/>
                <a:gd name="T29" fmla="*/ 65 h 143"/>
                <a:gd name="T30" fmla="*/ 335 w 335"/>
                <a:gd name="T31" fmla="*/ 49 h 143"/>
                <a:gd name="T32" fmla="*/ 335 w 335"/>
                <a:gd name="T33" fmla="*/ 39 h 143"/>
                <a:gd name="T34" fmla="*/ 327 w 335"/>
                <a:gd name="T35" fmla="*/ 22 h 143"/>
                <a:gd name="T36" fmla="*/ 314 w 335"/>
                <a:gd name="T37" fmla="*/ 9 h 143"/>
                <a:gd name="T38" fmla="*/ 297 w 335"/>
                <a:gd name="T39" fmla="*/ 2 h 143"/>
                <a:gd name="T40" fmla="*/ 287 w 335"/>
                <a:gd name="T41" fmla="*/ 0 h 143"/>
                <a:gd name="T42" fmla="*/ 287 w 335"/>
                <a:gd name="T43" fmla="*/ 0 h 143"/>
                <a:gd name="T44" fmla="*/ 271 w 335"/>
                <a:gd name="T45" fmla="*/ 3 h 143"/>
                <a:gd name="T46" fmla="*/ 248 w 335"/>
                <a:gd name="T47" fmla="*/ 20 h 143"/>
                <a:gd name="T48" fmla="*/ 241 w 335"/>
                <a:gd name="T49" fmla="*/ 33 h 143"/>
                <a:gd name="T50" fmla="*/ 232 w 335"/>
                <a:gd name="T51" fmla="*/ 38 h 143"/>
                <a:gd name="T52" fmla="*/ 195 w 335"/>
                <a:gd name="T53" fmla="*/ 46 h 143"/>
                <a:gd name="T54" fmla="*/ 168 w 335"/>
                <a:gd name="T55" fmla="*/ 48 h 143"/>
                <a:gd name="T56" fmla="*/ 142 w 335"/>
                <a:gd name="T57" fmla="*/ 46 h 143"/>
                <a:gd name="T58" fmla="*/ 104 w 335"/>
                <a:gd name="T59" fmla="*/ 39 h 143"/>
                <a:gd name="T60" fmla="*/ 94 w 335"/>
                <a:gd name="T61" fmla="*/ 35 h 143"/>
                <a:gd name="T62" fmla="*/ 88 w 335"/>
                <a:gd name="T63" fmla="*/ 20 h 143"/>
                <a:gd name="T64" fmla="*/ 65 w 335"/>
                <a:gd name="T65" fmla="*/ 3 h 143"/>
                <a:gd name="T66" fmla="*/ 49 w 335"/>
                <a:gd name="T67" fmla="*/ 2 h 143"/>
                <a:gd name="T68" fmla="*/ 49 w 335"/>
                <a:gd name="T69" fmla="*/ 2 h 143"/>
                <a:gd name="T70" fmla="*/ 39 w 335"/>
                <a:gd name="T71" fmla="*/ 2 h 143"/>
                <a:gd name="T72" fmla="*/ 22 w 335"/>
                <a:gd name="T73" fmla="*/ 9 h 143"/>
                <a:gd name="T74" fmla="*/ 9 w 335"/>
                <a:gd name="T75" fmla="*/ 22 h 143"/>
                <a:gd name="T76" fmla="*/ 2 w 335"/>
                <a:gd name="T77" fmla="*/ 39 h 143"/>
                <a:gd name="T78" fmla="*/ 0 w 335"/>
                <a:gd name="T79" fmla="*/ 4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5" h="143">
                  <a:moveTo>
                    <a:pt x="0" y="49"/>
                  </a:moveTo>
                  <a:lnTo>
                    <a:pt x="2" y="66"/>
                  </a:lnTo>
                  <a:lnTo>
                    <a:pt x="21" y="98"/>
                  </a:lnTo>
                  <a:lnTo>
                    <a:pt x="47" y="118"/>
                  </a:lnTo>
                  <a:lnTo>
                    <a:pt x="67" y="127"/>
                  </a:lnTo>
                  <a:lnTo>
                    <a:pt x="88" y="134"/>
                  </a:lnTo>
                  <a:lnTo>
                    <a:pt x="140" y="143"/>
                  </a:lnTo>
                  <a:lnTo>
                    <a:pt x="168" y="143"/>
                  </a:lnTo>
                  <a:lnTo>
                    <a:pt x="169" y="143"/>
                  </a:lnTo>
                  <a:lnTo>
                    <a:pt x="196" y="143"/>
                  </a:lnTo>
                  <a:lnTo>
                    <a:pt x="248" y="134"/>
                  </a:lnTo>
                  <a:lnTo>
                    <a:pt x="270" y="127"/>
                  </a:lnTo>
                  <a:lnTo>
                    <a:pt x="290" y="117"/>
                  </a:lnTo>
                  <a:lnTo>
                    <a:pt x="316" y="97"/>
                  </a:lnTo>
                  <a:lnTo>
                    <a:pt x="335" y="65"/>
                  </a:lnTo>
                  <a:lnTo>
                    <a:pt x="335" y="49"/>
                  </a:lnTo>
                  <a:lnTo>
                    <a:pt x="335" y="39"/>
                  </a:lnTo>
                  <a:lnTo>
                    <a:pt x="327" y="22"/>
                  </a:lnTo>
                  <a:lnTo>
                    <a:pt x="314" y="9"/>
                  </a:lnTo>
                  <a:lnTo>
                    <a:pt x="297" y="2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1" y="3"/>
                  </a:lnTo>
                  <a:lnTo>
                    <a:pt x="248" y="20"/>
                  </a:lnTo>
                  <a:lnTo>
                    <a:pt x="241" y="33"/>
                  </a:lnTo>
                  <a:lnTo>
                    <a:pt x="232" y="38"/>
                  </a:lnTo>
                  <a:lnTo>
                    <a:pt x="195" y="46"/>
                  </a:lnTo>
                  <a:lnTo>
                    <a:pt x="168" y="48"/>
                  </a:lnTo>
                  <a:lnTo>
                    <a:pt x="142" y="46"/>
                  </a:lnTo>
                  <a:lnTo>
                    <a:pt x="104" y="39"/>
                  </a:lnTo>
                  <a:lnTo>
                    <a:pt x="94" y="35"/>
                  </a:lnTo>
                  <a:lnTo>
                    <a:pt x="88" y="20"/>
                  </a:lnTo>
                  <a:lnTo>
                    <a:pt x="65" y="3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6126" y="1692"/>
              <a:ext cx="32" cy="31"/>
            </a:xfrm>
            <a:custGeom>
              <a:avLst/>
              <a:gdLst>
                <a:gd name="T0" fmla="*/ 47 w 95"/>
                <a:gd name="T1" fmla="*/ 94 h 94"/>
                <a:gd name="T2" fmla="*/ 57 w 95"/>
                <a:gd name="T3" fmla="*/ 94 h 94"/>
                <a:gd name="T4" fmla="*/ 75 w 95"/>
                <a:gd name="T5" fmla="*/ 87 h 94"/>
                <a:gd name="T6" fmla="*/ 82 w 95"/>
                <a:gd name="T7" fmla="*/ 81 h 94"/>
                <a:gd name="T8" fmla="*/ 88 w 95"/>
                <a:gd name="T9" fmla="*/ 74 h 94"/>
                <a:gd name="T10" fmla="*/ 95 w 95"/>
                <a:gd name="T11" fmla="*/ 57 h 94"/>
                <a:gd name="T12" fmla="*/ 95 w 95"/>
                <a:gd name="T13" fmla="*/ 46 h 94"/>
                <a:gd name="T14" fmla="*/ 95 w 95"/>
                <a:gd name="T15" fmla="*/ 38 h 94"/>
                <a:gd name="T16" fmla="*/ 88 w 95"/>
                <a:gd name="T17" fmla="*/ 19 h 94"/>
                <a:gd name="T18" fmla="*/ 82 w 95"/>
                <a:gd name="T19" fmla="*/ 12 h 94"/>
                <a:gd name="T20" fmla="*/ 75 w 95"/>
                <a:gd name="T21" fmla="*/ 6 h 94"/>
                <a:gd name="T22" fmla="*/ 57 w 95"/>
                <a:gd name="T23" fmla="*/ 0 h 94"/>
                <a:gd name="T24" fmla="*/ 39 w 95"/>
                <a:gd name="T25" fmla="*/ 0 h 94"/>
                <a:gd name="T26" fmla="*/ 20 w 95"/>
                <a:gd name="T27" fmla="*/ 6 h 94"/>
                <a:gd name="T28" fmla="*/ 13 w 95"/>
                <a:gd name="T29" fmla="*/ 12 h 94"/>
                <a:gd name="T30" fmla="*/ 7 w 95"/>
                <a:gd name="T31" fmla="*/ 19 h 94"/>
                <a:gd name="T32" fmla="*/ 0 w 95"/>
                <a:gd name="T33" fmla="*/ 38 h 94"/>
                <a:gd name="T34" fmla="*/ 0 w 95"/>
                <a:gd name="T35" fmla="*/ 46 h 94"/>
                <a:gd name="T36" fmla="*/ 0 w 95"/>
                <a:gd name="T37" fmla="*/ 57 h 94"/>
                <a:gd name="T38" fmla="*/ 7 w 95"/>
                <a:gd name="T39" fmla="*/ 74 h 94"/>
                <a:gd name="T40" fmla="*/ 13 w 95"/>
                <a:gd name="T41" fmla="*/ 81 h 94"/>
                <a:gd name="T42" fmla="*/ 20 w 95"/>
                <a:gd name="T43" fmla="*/ 87 h 94"/>
                <a:gd name="T44" fmla="*/ 37 w 95"/>
                <a:gd name="T45" fmla="*/ 94 h 94"/>
                <a:gd name="T46" fmla="*/ 47 w 95"/>
                <a:gd name="T4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4">
                  <a:moveTo>
                    <a:pt x="47" y="94"/>
                  </a:moveTo>
                  <a:lnTo>
                    <a:pt x="57" y="94"/>
                  </a:lnTo>
                  <a:lnTo>
                    <a:pt x="75" y="87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5" y="46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2"/>
                  </a:lnTo>
                  <a:lnTo>
                    <a:pt x="75" y="6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0" y="6"/>
                  </a:lnTo>
                  <a:lnTo>
                    <a:pt x="13" y="12"/>
                  </a:lnTo>
                  <a:lnTo>
                    <a:pt x="7" y="19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7" y="74"/>
                  </a:lnTo>
                  <a:lnTo>
                    <a:pt x="13" y="81"/>
                  </a:lnTo>
                  <a:lnTo>
                    <a:pt x="20" y="87"/>
                  </a:lnTo>
                  <a:lnTo>
                    <a:pt x="37" y="94"/>
                  </a:lnTo>
                  <a:lnTo>
                    <a:pt x="47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6258" y="1691"/>
              <a:ext cx="32" cy="32"/>
            </a:xfrm>
            <a:custGeom>
              <a:avLst/>
              <a:gdLst>
                <a:gd name="T0" fmla="*/ 47 w 95"/>
                <a:gd name="T1" fmla="*/ 95 h 95"/>
                <a:gd name="T2" fmla="*/ 56 w 95"/>
                <a:gd name="T3" fmla="*/ 94 h 95"/>
                <a:gd name="T4" fmla="*/ 75 w 95"/>
                <a:gd name="T5" fmla="*/ 86 h 95"/>
                <a:gd name="T6" fmla="*/ 80 w 95"/>
                <a:gd name="T7" fmla="*/ 81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7 h 95"/>
                <a:gd name="T14" fmla="*/ 95 w 95"/>
                <a:gd name="T15" fmla="*/ 37 h 95"/>
                <a:gd name="T16" fmla="*/ 88 w 95"/>
                <a:gd name="T17" fmla="*/ 20 h 95"/>
                <a:gd name="T18" fmla="*/ 80 w 95"/>
                <a:gd name="T19" fmla="*/ 13 h 95"/>
                <a:gd name="T20" fmla="*/ 75 w 95"/>
                <a:gd name="T21" fmla="*/ 7 h 95"/>
                <a:gd name="T22" fmla="*/ 56 w 95"/>
                <a:gd name="T23" fmla="*/ 0 h 95"/>
                <a:gd name="T24" fmla="*/ 37 w 95"/>
                <a:gd name="T25" fmla="*/ 0 h 95"/>
                <a:gd name="T26" fmla="*/ 20 w 95"/>
                <a:gd name="T27" fmla="*/ 7 h 95"/>
                <a:gd name="T28" fmla="*/ 13 w 95"/>
                <a:gd name="T29" fmla="*/ 13 h 95"/>
                <a:gd name="T30" fmla="*/ 7 w 95"/>
                <a:gd name="T31" fmla="*/ 20 h 95"/>
                <a:gd name="T32" fmla="*/ 0 w 95"/>
                <a:gd name="T33" fmla="*/ 37 h 95"/>
                <a:gd name="T34" fmla="*/ 0 w 95"/>
                <a:gd name="T35" fmla="*/ 47 h 95"/>
                <a:gd name="T36" fmla="*/ 0 w 95"/>
                <a:gd name="T37" fmla="*/ 56 h 95"/>
                <a:gd name="T38" fmla="*/ 7 w 95"/>
                <a:gd name="T39" fmla="*/ 73 h 95"/>
                <a:gd name="T40" fmla="*/ 13 w 95"/>
                <a:gd name="T41" fmla="*/ 81 h 95"/>
                <a:gd name="T42" fmla="*/ 20 w 95"/>
                <a:gd name="T43" fmla="*/ 86 h 95"/>
                <a:gd name="T44" fmla="*/ 37 w 95"/>
                <a:gd name="T45" fmla="*/ 94 h 95"/>
                <a:gd name="T46" fmla="*/ 47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7" y="95"/>
                  </a:moveTo>
                  <a:lnTo>
                    <a:pt x="56" y="94"/>
                  </a:lnTo>
                  <a:lnTo>
                    <a:pt x="75" y="86"/>
                  </a:lnTo>
                  <a:lnTo>
                    <a:pt x="80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0" y="13"/>
                  </a:lnTo>
                  <a:lnTo>
                    <a:pt x="75" y="7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3" y="81"/>
                  </a:lnTo>
                  <a:lnTo>
                    <a:pt x="20" y="86"/>
                  </a:lnTo>
                  <a:lnTo>
                    <a:pt x="37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6788" y="1204"/>
              <a:ext cx="107" cy="47"/>
            </a:xfrm>
            <a:custGeom>
              <a:avLst/>
              <a:gdLst>
                <a:gd name="T0" fmla="*/ 273 w 322"/>
                <a:gd name="T1" fmla="*/ 0 h 140"/>
                <a:gd name="T2" fmla="*/ 273 w 322"/>
                <a:gd name="T3" fmla="*/ 0 h 140"/>
                <a:gd name="T4" fmla="*/ 259 w 322"/>
                <a:gd name="T5" fmla="*/ 2 h 140"/>
                <a:gd name="T6" fmla="*/ 234 w 322"/>
                <a:gd name="T7" fmla="*/ 19 h 140"/>
                <a:gd name="T8" fmla="*/ 229 w 322"/>
                <a:gd name="T9" fmla="*/ 32 h 140"/>
                <a:gd name="T10" fmla="*/ 207 w 322"/>
                <a:gd name="T11" fmla="*/ 41 h 140"/>
                <a:gd name="T12" fmla="*/ 161 w 322"/>
                <a:gd name="T13" fmla="*/ 44 h 140"/>
                <a:gd name="T14" fmla="*/ 160 w 322"/>
                <a:gd name="T15" fmla="*/ 44 h 140"/>
                <a:gd name="T16" fmla="*/ 115 w 322"/>
                <a:gd name="T17" fmla="*/ 41 h 140"/>
                <a:gd name="T18" fmla="*/ 93 w 322"/>
                <a:gd name="T19" fmla="*/ 32 h 140"/>
                <a:gd name="T20" fmla="*/ 86 w 322"/>
                <a:gd name="T21" fmla="*/ 19 h 140"/>
                <a:gd name="T22" fmla="*/ 63 w 322"/>
                <a:gd name="T23" fmla="*/ 2 h 140"/>
                <a:gd name="T24" fmla="*/ 47 w 322"/>
                <a:gd name="T25" fmla="*/ 0 h 140"/>
                <a:gd name="T26" fmla="*/ 47 w 322"/>
                <a:gd name="T27" fmla="*/ 0 h 140"/>
                <a:gd name="T28" fmla="*/ 37 w 322"/>
                <a:gd name="T29" fmla="*/ 2 h 140"/>
                <a:gd name="T30" fmla="*/ 20 w 322"/>
                <a:gd name="T31" fmla="*/ 9 h 140"/>
                <a:gd name="T32" fmla="*/ 7 w 322"/>
                <a:gd name="T33" fmla="*/ 22 h 140"/>
                <a:gd name="T34" fmla="*/ 0 w 322"/>
                <a:gd name="T35" fmla="*/ 39 h 140"/>
                <a:gd name="T36" fmla="*/ 0 w 322"/>
                <a:gd name="T37" fmla="*/ 49 h 140"/>
                <a:gd name="T38" fmla="*/ 1 w 322"/>
                <a:gd name="T39" fmla="*/ 68 h 140"/>
                <a:gd name="T40" fmla="*/ 24 w 322"/>
                <a:gd name="T41" fmla="*/ 103 h 140"/>
                <a:gd name="T42" fmla="*/ 66 w 322"/>
                <a:gd name="T43" fmla="*/ 126 h 140"/>
                <a:gd name="T44" fmla="*/ 125 w 322"/>
                <a:gd name="T45" fmla="*/ 139 h 140"/>
                <a:gd name="T46" fmla="*/ 160 w 322"/>
                <a:gd name="T47" fmla="*/ 140 h 140"/>
                <a:gd name="T48" fmla="*/ 161 w 322"/>
                <a:gd name="T49" fmla="*/ 140 h 140"/>
                <a:gd name="T50" fmla="*/ 187 w 322"/>
                <a:gd name="T51" fmla="*/ 140 h 140"/>
                <a:gd name="T52" fmla="*/ 237 w 322"/>
                <a:gd name="T53" fmla="*/ 132 h 140"/>
                <a:gd name="T54" fmla="*/ 257 w 322"/>
                <a:gd name="T55" fmla="*/ 124 h 140"/>
                <a:gd name="T56" fmla="*/ 278 w 322"/>
                <a:gd name="T57" fmla="*/ 116 h 140"/>
                <a:gd name="T58" fmla="*/ 304 w 322"/>
                <a:gd name="T59" fmla="*/ 96 h 140"/>
                <a:gd name="T60" fmla="*/ 321 w 322"/>
                <a:gd name="T61" fmla="*/ 64 h 140"/>
                <a:gd name="T62" fmla="*/ 322 w 322"/>
                <a:gd name="T63" fmla="*/ 48 h 140"/>
                <a:gd name="T64" fmla="*/ 321 w 322"/>
                <a:gd name="T65" fmla="*/ 38 h 140"/>
                <a:gd name="T66" fmla="*/ 314 w 322"/>
                <a:gd name="T67" fmla="*/ 21 h 140"/>
                <a:gd name="T68" fmla="*/ 301 w 322"/>
                <a:gd name="T69" fmla="*/ 8 h 140"/>
                <a:gd name="T70" fmla="*/ 283 w 322"/>
                <a:gd name="T71" fmla="*/ 0 h 140"/>
                <a:gd name="T72" fmla="*/ 273 w 322"/>
                <a:gd name="T7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140">
                  <a:moveTo>
                    <a:pt x="273" y="0"/>
                  </a:moveTo>
                  <a:lnTo>
                    <a:pt x="273" y="0"/>
                  </a:lnTo>
                  <a:lnTo>
                    <a:pt x="259" y="2"/>
                  </a:lnTo>
                  <a:lnTo>
                    <a:pt x="234" y="19"/>
                  </a:lnTo>
                  <a:lnTo>
                    <a:pt x="229" y="32"/>
                  </a:lnTo>
                  <a:lnTo>
                    <a:pt x="207" y="41"/>
                  </a:lnTo>
                  <a:lnTo>
                    <a:pt x="161" y="44"/>
                  </a:lnTo>
                  <a:lnTo>
                    <a:pt x="160" y="44"/>
                  </a:lnTo>
                  <a:lnTo>
                    <a:pt x="115" y="41"/>
                  </a:lnTo>
                  <a:lnTo>
                    <a:pt x="93" y="32"/>
                  </a:lnTo>
                  <a:lnTo>
                    <a:pt x="86" y="19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2"/>
                  </a:lnTo>
                  <a:lnTo>
                    <a:pt x="20" y="9"/>
                  </a:lnTo>
                  <a:lnTo>
                    <a:pt x="7" y="22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68"/>
                  </a:lnTo>
                  <a:lnTo>
                    <a:pt x="24" y="103"/>
                  </a:lnTo>
                  <a:lnTo>
                    <a:pt x="66" y="126"/>
                  </a:lnTo>
                  <a:lnTo>
                    <a:pt x="125" y="139"/>
                  </a:lnTo>
                  <a:lnTo>
                    <a:pt x="160" y="140"/>
                  </a:lnTo>
                  <a:lnTo>
                    <a:pt x="161" y="140"/>
                  </a:lnTo>
                  <a:lnTo>
                    <a:pt x="187" y="140"/>
                  </a:lnTo>
                  <a:lnTo>
                    <a:pt x="237" y="132"/>
                  </a:lnTo>
                  <a:lnTo>
                    <a:pt x="257" y="124"/>
                  </a:lnTo>
                  <a:lnTo>
                    <a:pt x="278" y="116"/>
                  </a:lnTo>
                  <a:lnTo>
                    <a:pt x="304" y="96"/>
                  </a:lnTo>
                  <a:lnTo>
                    <a:pt x="321" y="64"/>
                  </a:lnTo>
                  <a:lnTo>
                    <a:pt x="322" y="48"/>
                  </a:lnTo>
                  <a:lnTo>
                    <a:pt x="321" y="38"/>
                  </a:lnTo>
                  <a:lnTo>
                    <a:pt x="314" y="21"/>
                  </a:lnTo>
                  <a:lnTo>
                    <a:pt x="301" y="8"/>
                  </a:lnTo>
                  <a:lnTo>
                    <a:pt x="283" y="0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6763" y="1128"/>
              <a:ext cx="32" cy="32"/>
            </a:xfrm>
            <a:custGeom>
              <a:avLst/>
              <a:gdLst>
                <a:gd name="T0" fmla="*/ 96 w 96"/>
                <a:gd name="T1" fmla="*/ 47 h 95"/>
                <a:gd name="T2" fmla="*/ 95 w 96"/>
                <a:gd name="T3" fmla="*/ 37 h 95"/>
                <a:gd name="T4" fmla="*/ 88 w 96"/>
                <a:gd name="T5" fmla="*/ 20 h 95"/>
                <a:gd name="T6" fmla="*/ 82 w 96"/>
                <a:gd name="T7" fmla="*/ 13 h 95"/>
                <a:gd name="T8" fmla="*/ 75 w 96"/>
                <a:gd name="T9" fmla="*/ 7 h 95"/>
                <a:gd name="T10" fmla="*/ 57 w 96"/>
                <a:gd name="T11" fmla="*/ 0 h 95"/>
                <a:gd name="T12" fmla="*/ 39 w 96"/>
                <a:gd name="T13" fmla="*/ 0 h 95"/>
                <a:gd name="T14" fmla="*/ 21 w 96"/>
                <a:gd name="T15" fmla="*/ 7 h 95"/>
                <a:gd name="T16" fmla="*/ 14 w 96"/>
                <a:gd name="T17" fmla="*/ 13 h 95"/>
                <a:gd name="T18" fmla="*/ 7 w 96"/>
                <a:gd name="T19" fmla="*/ 20 h 95"/>
                <a:gd name="T20" fmla="*/ 0 w 96"/>
                <a:gd name="T21" fmla="*/ 37 h 95"/>
                <a:gd name="T22" fmla="*/ 0 w 96"/>
                <a:gd name="T23" fmla="*/ 47 h 95"/>
                <a:gd name="T24" fmla="*/ 0 w 96"/>
                <a:gd name="T25" fmla="*/ 56 h 95"/>
                <a:gd name="T26" fmla="*/ 7 w 96"/>
                <a:gd name="T27" fmla="*/ 73 h 95"/>
                <a:gd name="T28" fmla="*/ 14 w 96"/>
                <a:gd name="T29" fmla="*/ 80 h 95"/>
                <a:gd name="T30" fmla="*/ 21 w 96"/>
                <a:gd name="T31" fmla="*/ 87 h 95"/>
                <a:gd name="T32" fmla="*/ 39 w 96"/>
                <a:gd name="T33" fmla="*/ 95 h 95"/>
                <a:gd name="T34" fmla="*/ 47 w 96"/>
                <a:gd name="T35" fmla="*/ 95 h 95"/>
                <a:gd name="T36" fmla="*/ 57 w 96"/>
                <a:gd name="T37" fmla="*/ 95 h 95"/>
                <a:gd name="T38" fmla="*/ 75 w 96"/>
                <a:gd name="T39" fmla="*/ 87 h 95"/>
                <a:gd name="T40" fmla="*/ 82 w 96"/>
                <a:gd name="T41" fmla="*/ 80 h 95"/>
                <a:gd name="T42" fmla="*/ 88 w 96"/>
                <a:gd name="T43" fmla="*/ 73 h 95"/>
                <a:gd name="T44" fmla="*/ 95 w 96"/>
                <a:gd name="T45" fmla="*/ 56 h 95"/>
                <a:gd name="T46" fmla="*/ 96 w 96"/>
                <a:gd name="T47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6888" y="1128"/>
              <a:ext cx="32" cy="32"/>
            </a:xfrm>
            <a:custGeom>
              <a:avLst/>
              <a:gdLst>
                <a:gd name="T0" fmla="*/ 14 w 96"/>
                <a:gd name="T1" fmla="*/ 13 h 95"/>
                <a:gd name="T2" fmla="*/ 7 w 96"/>
                <a:gd name="T3" fmla="*/ 20 h 95"/>
                <a:gd name="T4" fmla="*/ 0 w 96"/>
                <a:gd name="T5" fmla="*/ 37 h 95"/>
                <a:gd name="T6" fmla="*/ 0 w 96"/>
                <a:gd name="T7" fmla="*/ 47 h 95"/>
                <a:gd name="T8" fmla="*/ 0 w 96"/>
                <a:gd name="T9" fmla="*/ 56 h 95"/>
                <a:gd name="T10" fmla="*/ 7 w 96"/>
                <a:gd name="T11" fmla="*/ 73 h 95"/>
                <a:gd name="T12" fmla="*/ 14 w 96"/>
                <a:gd name="T13" fmla="*/ 80 h 95"/>
                <a:gd name="T14" fmla="*/ 21 w 96"/>
                <a:gd name="T15" fmla="*/ 87 h 95"/>
                <a:gd name="T16" fmla="*/ 39 w 96"/>
                <a:gd name="T17" fmla="*/ 95 h 95"/>
                <a:gd name="T18" fmla="*/ 47 w 96"/>
                <a:gd name="T19" fmla="*/ 95 h 95"/>
                <a:gd name="T20" fmla="*/ 57 w 96"/>
                <a:gd name="T21" fmla="*/ 95 h 95"/>
                <a:gd name="T22" fmla="*/ 75 w 96"/>
                <a:gd name="T23" fmla="*/ 87 h 95"/>
                <a:gd name="T24" fmla="*/ 82 w 96"/>
                <a:gd name="T25" fmla="*/ 80 h 95"/>
                <a:gd name="T26" fmla="*/ 88 w 96"/>
                <a:gd name="T27" fmla="*/ 73 h 95"/>
                <a:gd name="T28" fmla="*/ 95 w 96"/>
                <a:gd name="T29" fmla="*/ 56 h 95"/>
                <a:gd name="T30" fmla="*/ 96 w 96"/>
                <a:gd name="T31" fmla="*/ 47 h 95"/>
                <a:gd name="T32" fmla="*/ 95 w 96"/>
                <a:gd name="T33" fmla="*/ 37 h 95"/>
                <a:gd name="T34" fmla="*/ 88 w 96"/>
                <a:gd name="T35" fmla="*/ 20 h 95"/>
                <a:gd name="T36" fmla="*/ 82 w 96"/>
                <a:gd name="T37" fmla="*/ 13 h 95"/>
                <a:gd name="T38" fmla="*/ 75 w 96"/>
                <a:gd name="T39" fmla="*/ 7 h 95"/>
                <a:gd name="T40" fmla="*/ 57 w 96"/>
                <a:gd name="T41" fmla="*/ 0 h 95"/>
                <a:gd name="T42" fmla="*/ 39 w 96"/>
                <a:gd name="T43" fmla="*/ 0 h 95"/>
                <a:gd name="T44" fmla="*/ 21 w 96"/>
                <a:gd name="T45" fmla="*/ 7 h 95"/>
                <a:gd name="T46" fmla="*/ 14 w 96"/>
                <a:gd name="T4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14" y="13"/>
                  </a:move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5459" y="670"/>
              <a:ext cx="118" cy="49"/>
            </a:xfrm>
            <a:custGeom>
              <a:avLst/>
              <a:gdLst>
                <a:gd name="T0" fmla="*/ 177 w 355"/>
                <a:gd name="T1" fmla="*/ 149 h 149"/>
                <a:gd name="T2" fmla="*/ 215 w 355"/>
                <a:gd name="T3" fmla="*/ 148 h 149"/>
                <a:gd name="T4" fmla="*/ 280 w 355"/>
                <a:gd name="T5" fmla="*/ 133 h 149"/>
                <a:gd name="T6" fmla="*/ 327 w 355"/>
                <a:gd name="T7" fmla="*/ 106 h 149"/>
                <a:gd name="T8" fmla="*/ 352 w 355"/>
                <a:gd name="T9" fmla="*/ 69 h 149"/>
                <a:gd name="T10" fmla="*/ 355 w 355"/>
                <a:gd name="T11" fmla="*/ 47 h 149"/>
                <a:gd name="T12" fmla="*/ 353 w 355"/>
                <a:gd name="T13" fmla="*/ 37 h 149"/>
                <a:gd name="T14" fmla="*/ 346 w 355"/>
                <a:gd name="T15" fmla="*/ 20 h 149"/>
                <a:gd name="T16" fmla="*/ 333 w 355"/>
                <a:gd name="T17" fmla="*/ 7 h 149"/>
                <a:gd name="T18" fmla="*/ 316 w 355"/>
                <a:gd name="T19" fmla="*/ 0 h 149"/>
                <a:gd name="T20" fmla="*/ 307 w 355"/>
                <a:gd name="T21" fmla="*/ 0 h 149"/>
                <a:gd name="T22" fmla="*/ 290 w 355"/>
                <a:gd name="T23" fmla="*/ 1 h 149"/>
                <a:gd name="T24" fmla="*/ 265 w 355"/>
                <a:gd name="T25" fmla="*/ 21 h 149"/>
                <a:gd name="T26" fmla="*/ 260 w 355"/>
                <a:gd name="T27" fmla="*/ 37 h 149"/>
                <a:gd name="T28" fmla="*/ 251 w 355"/>
                <a:gd name="T29" fmla="*/ 41 h 149"/>
                <a:gd name="T30" fmla="*/ 209 w 355"/>
                <a:gd name="T31" fmla="*/ 53 h 149"/>
                <a:gd name="T32" fmla="*/ 177 w 355"/>
                <a:gd name="T33" fmla="*/ 54 h 149"/>
                <a:gd name="T34" fmla="*/ 146 w 355"/>
                <a:gd name="T35" fmla="*/ 53 h 149"/>
                <a:gd name="T36" fmla="*/ 104 w 355"/>
                <a:gd name="T37" fmla="*/ 41 h 149"/>
                <a:gd name="T38" fmla="*/ 94 w 355"/>
                <a:gd name="T39" fmla="*/ 37 h 149"/>
                <a:gd name="T40" fmla="*/ 90 w 355"/>
                <a:gd name="T41" fmla="*/ 21 h 149"/>
                <a:gd name="T42" fmla="*/ 64 w 355"/>
                <a:gd name="T43" fmla="*/ 1 h 149"/>
                <a:gd name="T44" fmla="*/ 48 w 355"/>
                <a:gd name="T45" fmla="*/ 0 h 149"/>
                <a:gd name="T46" fmla="*/ 38 w 355"/>
                <a:gd name="T47" fmla="*/ 0 h 149"/>
                <a:gd name="T48" fmla="*/ 20 w 355"/>
                <a:gd name="T49" fmla="*/ 7 h 149"/>
                <a:gd name="T50" fmla="*/ 7 w 355"/>
                <a:gd name="T51" fmla="*/ 20 h 149"/>
                <a:gd name="T52" fmla="*/ 0 w 355"/>
                <a:gd name="T53" fmla="*/ 37 h 149"/>
                <a:gd name="T54" fmla="*/ 0 w 355"/>
                <a:gd name="T55" fmla="*/ 47 h 149"/>
                <a:gd name="T56" fmla="*/ 2 w 355"/>
                <a:gd name="T57" fmla="*/ 69 h 149"/>
                <a:gd name="T58" fmla="*/ 28 w 355"/>
                <a:gd name="T59" fmla="*/ 106 h 149"/>
                <a:gd name="T60" fmla="*/ 74 w 355"/>
                <a:gd name="T61" fmla="*/ 133 h 149"/>
                <a:gd name="T62" fmla="*/ 139 w 355"/>
                <a:gd name="T63" fmla="*/ 148 h 149"/>
                <a:gd name="T64" fmla="*/ 177 w 355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49">
                  <a:moveTo>
                    <a:pt x="177" y="149"/>
                  </a:moveTo>
                  <a:lnTo>
                    <a:pt x="215" y="148"/>
                  </a:lnTo>
                  <a:lnTo>
                    <a:pt x="280" y="133"/>
                  </a:lnTo>
                  <a:lnTo>
                    <a:pt x="327" y="106"/>
                  </a:lnTo>
                  <a:lnTo>
                    <a:pt x="352" y="69"/>
                  </a:lnTo>
                  <a:lnTo>
                    <a:pt x="355" y="47"/>
                  </a:lnTo>
                  <a:lnTo>
                    <a:pt x="353" y="37"/>
                  </a:lnTo>
                  <a:lnTo>
                    <a:pt x="346" y="20"/>
                  </a:lnTo>
                  <a:lnTo>
                    <a:pt x="333" y="7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0" y="37"/>
                  </a:lnTo>
                  <a:lnTo>
                    <a:pt x="251" y="41"/>
                  </a:lnTo>
                  <a:lnTo>
                    <a:pt x="209" y="53"/>
                  </a:lnTo>
                  <a:lnTo>
                    <a:pt x="177" y="54"/>
                  </a:lnTo>
                  <a:lnTo>
                    <a:pt x="146" y="53"/>
                  </a:lnTo>
                  <a:lnTo>
                    <a:pt x="104" y="41"/>
                  </a:lnTo>
                  <a:lnTo>
                    <a:pt x="94" y="37"/>
                  </a:lnTo>
                  <a:lnTo>
                    <a:pt x="90" y="21"/>
                  </a:lnTo>
                  <a:lnTo>
                    <a:pt x="64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2" y="69"/>
                  </a:lnTo>
                  <a:lnTo>
                    <a:pt x="28" y="106"/>
                  </a:lnTo>
                  <a:lnTo>
                    <a:pt x="74" y="133"/>
                  </a:lnTo>
                  <a:lnTo>
                    <a:pt x="139" y="148"/>
                  </a:lnTo>
                  <a:lnTo>
                    <a:pt x="177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42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3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7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3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558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1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8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7143" y="659"/>
              <a:ext cx="118" cy="41"/>
            </a:xfrm>
            <a:custGeom>
              <a:avLst/>
              <a:gdLst>
                <a:gd name="T0" fmla="*/ 354 w 354"/>
                <a:gd name="T1" fmla="*/ 47 h 124"/>
                <a:gd name="T2" fmla="*/ 354 w 354"/>
                <a:gd name="T3" fmla="*/ 39 h 124"/>
                <a:gd name="T4" fmla="*/ 347 w 354"/>
                <a:gd name="T5" fmla="*/ 21 h 124"/>
                <a:gd name="T6" fmla="*/ 334 w 354"/>
                <a:gd name="T7" fmla="*/ 9 h 124"/>
                <a:gd name="T8" fmla="*/ 317 w 354"/>
                <a:gd name="T9" fmla="*/ 1 h 124"/>
                <a:gd name="T10" fmla="*/ 307 w 354"/>
                <a:gd name="T11" fmla="*/ 0 h 124"/>
                <a:gd name="T12" fmla="*/ 295 w 354"/>
                <a:gd name="T13" fmla="*/ 1 h 124"/>
                <a:gd name="T14" fmla="*/ 276 w 354"/>
                <a:gd name="T15" fmla="*/ 10 h 124"/>
                <a:gd name="T16" fmla="*/ 269 w 354"/>
                <a:gd name="T17" fmla="*/ 17 h 124"/>
                <a:gd name="T18" fmla="*/ 240 w 354"/>
                <a:gd name="T19" fmla="*/ 24 h 124"/>
                <a:gd name="T20" fmla="*/ 177 w 354"/>
                <a:gd name="T21" fmla="*/ 27 h 124"/>
                <a:gd name="T22" fmla="*/ 114 w 354"/>
                <a:gd name="T23" fmla="*/ 24 h 124"/>
                <a:gd name="T24" fmla="*/ 85 w 354"/>
                <a:gd name="T25" fmla="*/ 17 h 124"/>
                <a:gd name="T26" fmla="*/ 78 w 354"/>
                <a:gd name="T27" fmla="*/ 10 h 124"/>
                <a:gd name="T28" fmla="*/ 59 w 354"/>
                <a:gd name="T29" fmla="*/ 1 h 124"/>
                <a:gd name="T30" fmla="*/ 47 w 354"/>
                <a:gd name="T31" fmla="*/ 0 h 124"/>
                <a:gd name="T32" fmla="*/ 37 w 354"/>
                <a:gd name="T33" fmla="*/ 1 h 124"/>
                <a:gd name="T34" fmla="*/ 20 w 354"/>
                <a:gd name="T35" fmla="*/ 9 h 124"/>
                <a:gd name="T36" fmla="*/ 7 w 354"/>
                <a:gd name="T37" fmla="*/ 21 h 124"/>
                <a:gd name="T38" fmla="*/ 0 w 354"/>
                <a:gd name="T39" fmla="*/ 39 h 124"/>
                <a:gd name="T40" fmla="*/ 0 w 354"/>
                <a:gd name="T41" fmla="*/ 47 h 124"/>
                <a:gd name="T42" fmla="*/ 0 w 354"/>
                <a:gd name="T43" fmla="*/ 56 h 124"/>
                <a:gd name="T44" fmla="*/ 9 w 354"/>
                <a:gd name="T45" fmla="*/ 80 h 124"/>
                <a:gd name="T46" fmla="*/ 42 w 354"/>
                <a:gd name="T47" fmla="*/ 105 h 124"/>
                <a:gd name="T48" fmla="*/ 117 w 354"/>
                <a:gd name="T49" fmla="*/ 121 h 124"/>
                <a:gd name="T50" fmla="*/ 177 w 354"/>
                <a:gd name="T51" fmla="*/ 124 h 124"/>
                <a:gd name="T52" fmla="*/ 238 w 354"/>
                <a:gd name="T53" fmla="*/ 121 h 124"/>
                <a:gd name="T54" fmla="*/ 312 w 354"/>
                <a:gd name="T55" fmla="*/ 105 h 124"/>
                <a:gd name="T56" fmla="*/ 346 w 354"/>
                <a:gd name="T57" fmla="*/ 80 h 124"/>
                <a:gd name="T58" fmla="*/ 354 w 354"/>
                <a:gd name="T59" fmla="*/ 56 h 124"/>
                <a:gd name="T60" fmla="*/ 354 w 354"/>
                <a:gd name="T61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124">
                  <a:moveTo>
                    <a:pt x="354" y="47"/>
                  </a:moveTo>
                  <a:lnTo>
                    <a:pt x="354" y="39"/>
                  </a:lnTo>
                  <a:lnTo>
                    <a:pt x="347" y="21"/>
                  </a:lnTo>
                  <a:lnTo>
                    <a:pt x="334" y="9"/>
                  </a:lnTo>
                  <a:lnTo>
                    <a:pt x="317" y="1"/>
                  </a:lnTo>
                  <a:lnTo>
                    <a:pt x="307" y="0"/>
                  </a:lnTo>
                  <a:lnTo>
                    <a:pt x="295" y="1"/>
                  </a:lnTo>
                  <a:lnTo>
                    <a:pt x="276" y="10"/>
                  </a:lnTo>
                  <a:lnTo>
                    <a:pt x="269" y="17"/>
                  </a:lnTo>
                  <a:lnTo>
                    <a:pt x="240" y="24"/>
                  </a:lnTo>
                  <a:lnTo>
                    <a:pt x="177" y="27"/>
                  </a:lnTo>
                  <a:lnTo>
                    <a:pt x="114" y="24"/>
                  </a:lnTo>
                  <a:lnTo>
                    <a:pt x="85" y="17"/>
                  </a:lnTo>
                  <a:lnTo>
                    <a:pt x="78" y="10"/>
                  </a:lnTo>
                  <a:lnTo>
                    <a:pt x="59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0" y="9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80"/>
                  </a:lnTo>
                  <a:lnTo>
                    <a:pt x="42" y="105"/>
                  </a:lnTo>
                  <a:lnTo>
                    <a:pt x="117" y="121"/>
                  </a:lnTo>
                  <a:lnTo>
                    <a:pt x="177" y="124"/>
                  </a:lnTo>
                  <a:lnTo>
                    <a:pt x="238" y="121"/>
                  </a:lnTo>
                  <a:lnTo>
                    <a:pt x="312" y="105"/>
                  </a:lnTo>
                  <a:lnTo>
                    <a:pt x="346" y="80"/>
                  </a:lnTo>
                  <a:lnTo>
                    <a:pt x="354" y="56"/>
                  </a:lnTo>
                  <a:lnTo>
                    <a:pt x="35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7126" y="444"/>
              <a:ext cx="151" cy="33"/>
            </a:xfrm>
            <a:custGeom>
              <a:avLst/>
              <a:gdLst>
                <a:gd name="T0" fmla="*/ 49 w 452"/>
                <a:gd name="T1" fmla="*/ 97 h 97"/>
                <a:gd name="T2" fmla="*/ 403 w 452"/>
                <a:gd name="T3" fmla="*/ 97 h 97"/>
                <a:gd name="T4" fmla="*/ 413 w 452"/>
                <a:gd name="T5" fmla="*/ 97 h 97"/>
                <a:gd name="T6" fmla="*/ 431 w 452"/>
                <a:gd name="T7" fmla="*/ 88 h 97"/>
                <a:gd name="T8" fmla="*/ 444 w 452"/>
                <a:gd name="T9" fmla="*/ 75 h 97"/>
                <a:gd name="T10" fmla="*/ 451 w 452"/>
                <a:gd name="T11" fmla="*/ 58 h 97"/>
                <a:gd name="T12" fmla="*/ 452 w 452"/>
                <a:gd name="T13" fmla="*/ 49 h 97"/>
                <a:gd name="T14" fmla="*/ 451 w 452"/>
                <a:gd name="T15" fmla="*/ 39 h 97"/>
                <a:gd name="T16" fmla="*/ 444 w 452"/>
                <a:gd name="T17" fmla="*/ 22 h 97"/>
                <a:gd name="T18" fmla="*/ 431 w 452"/>
                <a:gd name="T19" fmla="*/ 9 h 97"/>
                <a:gd name="T20" fmla="*/ 413 w 452"/>
                <a:gd name="T21" fmla="*/ 2 h 97"/>
                <a:gd name="T22" fmla="*/ 403 w 452"/>
                <a:gd name="T23" fmla="*/ 0 h 97"/>
                <a:gd name="T24" fmla="*/ 49 w 452"/>
                <a:gd name="T25" fmla="*/ 0 h 97"/>
                <a:gd name="T26" fmla="*/ 39 w 452"/>
                <a:gd name="T27" fmla="*/ 2 h 97"/>
                <a:gd name="T28" fmla="*/ 22 w 452"/>
                <a:gd name="T29" fmla="*/ 9 h 97"/>
                <a:gd name="T30" fmla="*/ 9 w 452"/>
                <a:gd name="T31" fmla="*/ 22 h 97"/>
                <a:gd name="T32" fmla="*/ 1 w 452"/>
                <a:gd name="T33" fmla="*/ 39 h 97"/>
                <a:gd name="T34" fmla="*/ 0 w 452"/>
                <a:gd name="T35" fmla="*/ 49 h 97"/>
                <a:gd name="T36" fmla="*/ 1 w 452"/>
                <a:gd name="T37" fmla="*/ 58 h 97"/>
                <a:gd name="T38" fmla="*/ 9 w 452"/>
                <a:gd name="T39" fmla="*/ 75 h 97"/>
                <a:gd name="T40" fmla="*/ 22 w 452"/>
                <a:gd name="T41" fmla="*/ 88 h 97"/>
                <a:gd name="T42" fmla="*/ 39 w 452"/>
                <a:gd name="T43" fmla="*/ 97 h 97"/>
                <a:gd name="T44" fmla="*/ 49 w 452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97">
                  <a:moveTo>
                    <a:pt x="49" y="97"/>
                  </a:moveTo>
                  <a:lnTo>
                    <a:pt x="403" y="97"/>
                  </a:lnTo>
                  <a:lnTo>
                    <a:pt x="413" y="97"/>
                  </a:lnTo>
                  <a:lnTo>
                    <a:pt x="431" y="88"/>
                  </a:lnTo>
                  <a:lnTo>
                    <a:pt x="444" y="75"/>
                  </a:lnTo>
                  <a:lnTo>
                    <a:pt x="451" y="58"/>
                  </a:lnTo>
                  <a:lnTo>
                    <a:pt x="452" y="49"/>
                  </a:lnTo>
                  <a:lnTo>
                    <a:pt x="451" y="39"/>
                  </a:lnTo>
                  <a:lnTo>
                    <a:pt x="444" y="22"/>
                  </a:lnTo>
                  <a:lnTo>
                    <a:pt x="431" y="9"/>
                  </a:lnTo>
                  <a:lnTo>
                    <a:pt x="413" y="2"/>
                  </a:lnTo>
                  <a:lnTo>
                    <a:pt x="403" y="0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49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7153" y="393"/>
              <a:ext cx="98" cy="32"/>
            </a:xfrm>
            <a:custGeom>
              <a:avLst/>
              <a:gdLst>
                <a:gd name="T0" fmla="*/ 48 w 294"/>
                <a:gd name="T1" fmla="*/ 96 h 96"/>
                <a:gd name="T2" fmla="*/ 246 w 294"/>
                <a:gd name="T3" fmla="*/ 96 h 96"/>
                <a:gd name="T4" fmla="*/ 257 w 294"/>
                <a:gd name="T5" fmla="*/ 95 h 96"/>
                <a:gd name="T6" fmla="*/ 274 w 294"/>
                <a:gd name="T7" fmla="*/ 88 h 96"/>
                <a:gd name="T8" fmla="*/ 287 w 294"/>
                <a:gd name="T9" fmla="*/ 75 h 96"/>
                <a:gd name="T10" fmla="*/ 294 w 294"/>
                <a:gd name="T11" fmla="*/ 57 h 96"/>
                <a:gd name="T12" fmla="*/ 294 w 294"/>
                <a:gd name="T13" fmla="*/ 49 h 96"/>
                <a:gd name="T14" fmla="*/ 294 w 294"/>
                <a:gd name="T15" fmla="*/ 39 h 96"/>
                <a:gd name="T16" fmla="*/ 287 w 294"/>
                <a:gd name="T17" fmla="*/ 21 h 96"/>
                <a:gd name="T18" fmla="*/ 274 w 294"/>
                <a:gd name="T19" fmla="*/ 8 h 96"/>
                <a:gd name="T20" fmla="*/ 257 w 294"/>
                <a:gd name="T21" fmla="*/ 1 h 96"/>
                <a:gd name="T22" fmla="*/ 246 w 294"/>
                <a:gd name="T23" fmla="*/ 0 h 96"/>
                <a:gd name="T24" fmla="*/ 48 w 294"/>
                <a:gd name="T25" fmla="*/ 0 h 96"/>
                <a:gd name="T26" fmla="*/ 38 w 294"/>
                <a:gd name="T27" fmla="*/ 1 h 96"/>
                <a:gd name="T28" fmla="*/ 20 w 294"/>
                <a:gd name="T29" fmla="*/ 8 h 96"/>
                <a:gd name="T30" fmla="*/ 7 w 294"/>
                <a:gd name="T31" fmla="*/ 21 h 96"/>
                <a:gd name="T32" fmla="*/ 0 w 294"/>
                <a:gd name="T33" fmla="*/ 39 h 96"/>
                <a:gd name="T34" fmla="*/ 0 w 294"/>
                <a:gd name="T35" fmla="*/ 49 h 96"/>
                <a:gd name="T36" fmla="*/ 0 w 294"/>
                <a:gd name="T37" fmla="*/ 57 h 96"/>
                <a:gd name="T38" fmla="*/ 7 w 294"/>
                <a:gd name="T39" fmla="*/ 75 h 96"/>
                <a:gd name="T40" fmla="*/ 20 w 294"/>
                <a:gd name="T41" fmla="*/ 88 h 96"/>
                <a:gd name="T42" fmla="*/ 38 w 294"/>
                <a:gd name="T43" fmla="*/ 95 h 96"/>
                <a:gd name="T44" fmla="*/ 48 w 294"/>
                <a:gd name="T4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96">
                  <a:moveTo>
                    <a:pt x="48" y="96"/>
                  </a:moveTo>
                  <a:lnTo>
                    <a:pt x="246" y="96"/>
                  </a:lnTo>
                  <a:lnTo>
                    <a:pt x="257" y="95"/>
                  </a:lnTo>
                  <a:lnTo>
                    <a:pt x="274" y="88"/>
                  </a:lnTo>
                  <a:lnTo>
                    <a:pt x="287" y="75"/>
                  </a:lnTo>
                  <a:lnTo>
                    <a:pt x="294" y="57"/>
                  </a:lnTo>
                  <a:lnTo>
                    <a:pt x="294" y="49"/>
                  </a:lnTo>
                  <a:lnTo>
                    <a:pt x="294" y="39"/>
                  </a:lnTo>
                  <a:lnTo>
                    <a:pt x="287" y="21"/>
                  </a:lnTo>
                  <a:lnTo>
                    <a:pt x="274" y="8"/>
                  </a:lnTo>
                  <a:lnTo>
                    <a:pt x="257" y="1"/>
                  </a:lnTo>
                  <a:lnTo>
                    <a:pt x="246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0" y="8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20" y="88"/>
                  </a:lnTo>
                  <a:lnTo>
                    <a:pt x="38" y="95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7096" y="550"/>
              <a:ext cx="32" cy="32"/>
            </a:xfrm>
            <a:custGeom>
              <a:avLst/>
              <a:gdLst>
                <a:gd name="T0" fmla="*/ 49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9 w 96"/>
                <a:gd name="T9" fmla="*/ 73 h 95"/>
                <a:gd name="T10" fmla="*/ 96 w 96"/>
                <a:gd name="T11" fmla="*/ 56 h 95"/>
                <a:gd name="T12" fmla="*/ 96 w 96"/>
                <a:gd name="T13" fmla="*/ 46 h 95"/>
                <a:gd name="T14" fmla="*/ 96 w 96"/>
                <a:gd name="T15" fmla="*/ 37 h 95"/>
                <a:gd name="T16" fmla="*/ 89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8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8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9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9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9" y="73"/>
                  </a:lnTo>
                  <a:lnTo>
                    <a:pt x="96" y="56"/>
                  </a:lnTo>
                  <a:lnTo>
                    <a:pt x="96" y="46"/>
                  </a:lnTo>
                  <a:lnTo>
                    <a:pt x="96" y="37"/>
                  </a:lnTo>
                  <a:lnTo>
                    <a:pt x="89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4"/>
            <p:cNvSpPr>
              <a:spLocks/>
            </p:cNvSpPr>
            <p:nvPr/>
          </p:nvSpPr>
          <p:spPr bwMode="auto">
            <a:xfrm>
              <a:off x="7276" y="550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8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7 w 96"/>
                <a:gd name="T31" fmla="*/ 20 h 95"/>
                <a:gd name="T32" fmla="*/ 0 w 96"/>
                <a:gd name="T33" fmla="*/ 37 h 95"/>
                <a:gd name="T34" fmla="*/ 0 w 96"/>
                <a:gd name="T35" fmla="*/ 48 h 95"/>
                <a:gd name="T36" fmla="*/ 0 w 96"/>
                <a:gd name="T37" fmla="*/ 56 h 95"/>
                <a:gd name="T38" fmla="*/ 7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8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4944" y="1"/>
              <a:ext cx="2814" cy="2815"/>
            </a:xfrm>
            <a:custGeom>
              <a:avLst/>
              <a:gdLst>
                <a:gd name="T0" fmla="*/ 6587 w 8442"/>
                <a:gd name="T1" fmla="*/ 1036 h 8443"/>
                <a:gd name="T2" fmla="*/ 5915 w 8442"/>
                <a:gd name="T3" fmla="*/ 1488 h 8443"/>
                <a:gd name="T4" fmla="*/ 4601 w 8442"/>
                <a:gd name="T5" fmla="*/ 1958 h 8443"/>
                <a:gd name="T6" fmla="*/ 2756 w 8442"/>
                <a:gd name="T7" fmla="*/ 618 h 8443"/>
                <a:gd name="T8" fmla="*/ 1990 w 8442"/>
                <a:gd name="T9" fmla="*/ 909 h 8443"/>
                <a:gd name="T10" fmla="*/ 236 w 8442"/>
                <a:gd name="T11" fmla="*/ 5018 h 8443"/>
                <a:gd name="T12" fmla="*/ 1082 w 8442"/>
                <a:gd name="T13" fmla="*/ 3682 h 8443"/>
                <a:gd name="T14" fmla="*/ 2311 w 8442"/>
                <a:gd name="T15" fmla="*/ 8389 h 8443"/>
                <a:gd name="T16" fmla="*/ 4367 w 8442"/>
                <a:gd name="T17" fmla="*/ 8442 h 8443"/>
                <a:gd name="T18" fmla="*/ 4669 w 8442"/>
                <a:gd name="T19" fmla="*/ 8443 h 8443"/>
                <a:gd name="T20" fmla="*/ 7535 w 8442"/>
                <a:gd name="T21" fmla="*/ 4442 h 8443"/>
                <a:gd name="T22" fmla="*/ 8235 w 8442"/>
                <a:gd name="T23" fmla="*/ 5021 h 8443"/>
                <a:gd name="T24" fmla="*/ 7063 w 8442"/>
                <a:gd name="T25" fmla="*/ 1316 h 8443"/>
                <a:gd name="T26" fmla="*/ 6821 w 8442"/>
                <a:gd name="T27" fmla="*/ 1806 h 8443"/>
                <a:gd name="T28" fmla="*/ 7263 w 8442"/>
                <a:gd name="T29" fmla="*/ 1331 h 8443"/>
                <a:gd name="T30" fmla="*/ 7185 w 8442"/>
                <a:gd name="T31" fmla="*/ 1849 h 8443"/>
                <a:gd name="T32" fmla="*/ 5784 w 8442"/>
                <a:gd name="T33" fmla="*/ 2497 h 8443"/>
                <a:gd name="T34" fmla="*/ 6687 w 8442"/>
                <a:gd name="T35" fmla="*/ 5993 h 8443"/>
                <a:gd name="T36" fmla="*/ 4056 w 8442"/>
                <a:gd name="T37" fmla="*/ 5654 h 8443"/>
                <a:gd name="T38" fmla="*/ 2905 w 8442"/>
                <a:gd name="T39" fmla="*/ 5241 h 8443"/>
                <a:gd name="T40" fmla="*/ 3740 w 8442"/>
                <a:gd name="T41" fmla="*/ 583 h 8443"/>
                <a:gd name="T42" fmla="*/ 3360 w 8442"/>
                <a:gd name="T43" fmla="*/ 825 h 8443"/>
                <a:gd name="T44" fmla="*/ 3939 w 8442"/>
                <a:gd name="T45" fmla="*/ 3177 h 8443"/>
                <a:gd name="T46" fmla="*/ 4073 w 8442"/>
                <a:gd name="T47" fmla="*/ 2591 h 8443"/>
                <a:gd name="T48" fmla="*/ 5480 w 8442"/>
                <a:gd name="T49" fmla="*/ 3758 h 8443"/>
                <a:gd name="T50" fmla="*/ 4336 w 8442"/>
                <a:gd name="T51" fmla="*/ 3043 h 8443"/>
                <a:gd name="T52" fmla="*/ 4561 w 8442"/>
                <a:gd name="T53" fmla="*/ 3501 h 8443"/>
                <a:gd name="T54" fmla="*/ 5066 w 8442"/>
                <a:gd name="T55" fmla="*/ 3076 h 8443"/>
                <a:gd name="T56" fmla="*/ 4741 w 8442"/>
                <a:gd name="T57" fmla="*/ 2668 h 8443"/>
                <a:gd name="T58" fmla="*/ 3341 w 8442"/>
                <a:gd name="T59" fmla="*/ 2154 h 8443"/>
                <a:gd name="T60" fmla="*/ 3513 w 8442"/>
                <a:gd name="T61" fmla="*/ 4995 h 8443"/>
                <a:gd name="T62" fmla="*/ 4195 w 8442"/>
                <a:gd name="T63" fmla="*/ 4546 h 8443"/>
                <a:gd name="T64" fmla="*/ 4865 w 8442"/>
                <a:gd name="T65" fmla="*/ 4308 h 8443"/>
                <a:gd name="T66" fmla="*/ 4803 w 8442"/>
                <a:gd name="T67" fmla="*/ 6248 h 8443"/>
                <a:gd name="T68" fmla="*/ 6497 w 8442"/>
                <a:gd name="T69" fmla="*/ 6521 h 8443"/>
                <a:gd name="T70" fmla="*/ 6416 w 8442"/>
                <a:gd name="T71" fmla="*/ 4302 h 8443"/>
                <a:gd name="T72" fmla="*/ 5100 w 8442"/>
                <a:gd name="T73" fmla="*/ 3653 h 8443"/>
                <a:gd name="T74" fmla="*/ 5552 w 8442"/>
                <a:gd name="T75" fmla="*/ 1145 h 8443"/>
                <a:gd name="T76" fmla="*/ 5408 w 8442"/>
                <a:gd name="T77" fmla="*/ 406 h 8443"/>
                <a:gd name="T78" fmla="*/ 5252 w 8442"/>
                <a:gd name="T79" fmla="*/ 647 h 8443"/>
                <a:gd name="T80" fmla="*/ 5380 w 8442"/>
                <a:gd name="T81" fmla="*/ 1947 h 8443"/>
                <a:gd name="T82" fmla="*/ 4352 w 8442"/>
                <a:gd name="T83" fmla="*/ 1874 h 8443"/>
                <a:gd name="T84" fmla="*/ 3475 w 8442"/>
                <a:gd name="T85" fmla="*/ 97 h 8443"/>
                <a:gd name="T86" fmla="*/ 2945 w 8442"/>
                <a:gd name="T87" fmla="*/ 683 h 8443"/>
                <a:gd name="T88" fmla="*/ 2332 w 8442"/>
                <a:gd name="T89" fmla="*/ 1992 h 8443"/>
                <a:gd name="T90" fmla="*/ 1361 w 8442"/>
                <a:gd name="T91" fmla="*/ 1814 h 8443"/>
                <a:gd name="T92" fmla="*/ 1829 w 8442"/>
                <a:gd name="T93" fmla="*/ 1188 h 8443"/>
                <a:gd name="T94" fmla="*/ 1525 w 8442"/>
                <a:gd name="T95" fmla="*/ 1984 h 8443"/>
                <a:gd name="T96" fmla="*/ 1833 w 8442"/>
                <a:gd name="T97" fmla="*/ 2366 h 8443"/>
                <a:gd name="T98" fmla="*/ 385 w 8442"/>
                <a:gd name="T99" fmla="*/ 5282 h 8443"/>
                <a:gd name="T100" fmla="*/ 1028 w 8442"/>
                <a:gd name="T101" fmla="*/ 4258 h 8443"/>
                <a:gd name="T102" fmla="*/ 930 w 8442"/>
                <a:gd name="T103" fmla="*/ 5117 h 8443"/>
                <a:gd name="T104" fmla="*/ 2355 w 8442"/>
                <a:gd name="T105" fmla="*/ 3905 h 8443"/>
                <a:gd name="T106" fmla="*/ 3322 w 8442"/>
                <a:gd name="T107" fmla="*/ 5313 h 8443"/>
                <a:gd name="T108" fmla="*/ 3255 w 8442"/>
                <a:gd name="T109" fmla="*/ 6439 h 8443"/>
                <a:gd name="T110" fmla="*/ 3818 w 8442"/>
                <a:gd name="T111" fmla="*/ 7715 h 8443"/>
                <a:gd name="T112" fmla="*/ 4218 w 8442"/>
                <a:gd name="T113" fmla="*/ 6229 h 8443"/>
                <a:gd name="T114" fmla="*/ 4688 w 8442"/>
                <a:gd name="T115" fmla="*/ 6239 h 8443"/>
                <a:gd name="T116" fmla="*/ 5660 w 8442"/>
                <a:gd name="T117" fmla="*/ 8206 h 8443"/>
                <a:gd name="T118" fmla="*/ 6600 w 8442"/>
                <a:gd name="T119" fmla="*/ 6050 h 8443"/>
                <a:gd name="T120" fmla="*/ 7379 w 8442"/>
                <a:gd name="T121" fmla="*/ 3359 h 8443"/>
                <a:gd name="T122" fmla="*/ 6207 w 8442"/>
                <a:gd name="T123" fmla="*/ 2501 h 8443"/>
                <a:gd name="T124" fmla="*/ 7461 w 8442"/>
                <a:gd name="T125" fmla="*/ 2540 h 8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42" h="8443">
                  <a:moveTo>
                    <a:pt x="8235" y="5021"/>
                  </a:moveTo>
                  <a:lnTo>
                    <a:pt x="8228" y="4962"/>
                  </a:lnTo>
                  <a:lnTo>
                    <a:pt x="8254" y="4788"/>
                  </a:lnTo>
                  <a:lnTo>
                    <a:pt x="8062" y="3830"/>
                  </a:lnTo>
                  <a:lnTo>
                    <a:pt x="7870" y="2874"/>
                  </a:lnTo>
                  <a:lnTo>
                    <a:pt x="7868" y="2853"/>
                  </a:lnTo>
                  <a:lnTo>
                    <a:pt x="7845" y="2776"/>
                  </a:lnTo>
                  <a:lnTo>
                    <a:pt x="7816" y="2711"/>
                  </a:lnTo>
                  <a:lnTo>
                    <a:pt x="7770" y="2641"/>
                  </a:lnTo>
                  <a:lnTo>
                    <a:pt x="7703" y="2569"/>
                  </a:lnTo>
                  <a:lnTo>
                    <a:pt x="7613" y="2504"/>
                  </a:lnTo>
                  <a:lnTo>
                    <a:pt x="7495" y="2449"/>
                  </a:lnTo>
                  <a:lnTo>
                    <a:pt x="7424" y="2429"/>
                  </a:lnTo>
                  <a:lnTo>
                    <a:pt x="7050" y="2304"/>
                  </a:lnTo>
                  <a:lnTo>
                    <a:pt x="7050" y="2223"/>
                  </a:lnTo>
                  <a:lnTo>
                    <a:pt x="7076" y="2206"/>
                  </a:lnTo>
                  <a:lnTo>
                    <a:pt x="7126" y="2166"/>
                  </a:lnTo>
                  <a:lnTo>
                    <a:pt x="7169" y="2120"/>
                  </a:lnTo>
                  <a:lnTo>
                    <a:pt x="7207" y="2068"/>
                  </a:lnTo>
                  <a:lnTo>
                    <a:pt x="7238" y="2010"/>
                  </a:lnTo>
                  <a:lnTo>
                    <a:pt x="7261" y="1948"/>
                  </a:lnTo>
                  <a:lnTo>
                    <a:pt x="7279" y="1882"/>
                  </a:lnTo>
                  <a:lnTo>
                    <a:pt x="7287" y="1812"/>
                  </a:lnTo>
                  <a:lnTo>
                    <a:pt x="7287" y="1776"/>
                  </a:lnTo>
                  <a:lnTo>
                    <a:pt x="7287" y="1764"/>
                  </a:lnTo>
                  <a:lnTo>
                    <a:pt x="7305" y="1754"/>
                  </a:lnTo>
                  <a:lnTo>
                    <a:pt x="7341" y="1721"/>
                  </a:lnTo>
                  <a:lnTo>
                    <a:pt x="7356" y="1696"/>
                  </a:lnTo>
                  <a:lnTo>
                    <a:pt x="7375" y="1663"/>
                  </a:lnTo>
                  <a:lnTo>
                    <a:pt x="7394" y="1581"/>
                  </a:lnTo>
                  <a:lnTo>
                    <a:pt x="7394" y="1482"/>
                  </a:lnTo>
                  <a:lnTo>
                    <a:pt x="7372" y="1367"/>
                  </a:lnTo>
                  <a:lnTo>
                    <a:pt x="7353" y="1302"/>
                  </a:lnTo>
                  <a:lnTo>
                    <a:pt x="7342" y="1264"/>
                  </a:lnTo>
                  <a:lnTo>
                    <a:pt x="7310" y="1200"/>
                  </a:lnTo>
                  <a:lnTo>
                    <a:pt x="7270" y="1144"/>
                  </a:lnTo>
                  <a:lnTo>
                    <a:pt x="7222" y="1097"/>
                  </a:lnTo>
                  <a:lnTo>
                    <a:pt x="7171" y="1061"/>
                  </a:lnTo>
                  <a:lnTo>
                    <a:pt x="7113" y="1038"/>
                  </a:lnTo>
                  <a:lnTo>
                    <a:pt x="7052" y="1027"/>
                  </a:lnTo>
                  <a:lnTo>
                    <a:pt x="6988" y="1028"/>
                  </a:lnTo>
                  <a:lnTo>
                    <a:pt x="6955" y="1036"/>
                  </a:lnTo>
                  <a:lnTo>
                    <a:pt x="6914" y="1015"/>
                  </a:lnTo>
                  <a:lnTo>
                    <a:pt x="6822" y="992"/>
                  </a:lnTo>
                  <a:lnTo>
                    <a:pt x="6772" y="989"/>
                  </a:lnTo>
                  <a:lnTo>
                    <a:pt x="6721" y="992"/>
                  </a:lnTo>
                  <a:lnTo>
                    <a:pt x="6629" y="1015"/>
                  </a:lnTo>
                  <a:lnTo>
                    <a:pt x="6587" y="1036"/>
                  </a:lnTo>
                  <a:lnTo>
                    <a:pt x="6554" y="1028"/>
                  </a:lnTo>
                  <a:lnTo>
                    <a:pt x="6491" y="1027"/>
                  </a:lnTo>
                  <a:lnTo>
                    <a:pt x="6429" y="1038"/>
                  </a:lnTo>
                  <a:lnTo>
                    <a:pt x="6373" y="1061"/>
                  </a:lnTo>
                  <a:lnTo>
                    <a:pt x="6319" y="1097"/>
                  </a:lnTo>
                  <a:lnTo>
                    <a:pt x="6273" y="1144"/>
                  </a:lnTo>
                  <a:lnTo>
                    <a:pt x="6233" y="1200"/>
                  </a:lnTo>
                  <a:lnTo>
                    <a:pt x="6201" y="1264"/>
                  </a:lnTo>
                  <a:lnTo>
                    <a:pt x="6188" y="1302"/>
                  </a:lnTo>
                  <a:lnTo>
                    <a:pt x="6170" y="1367"/>
                  </a:lnTo>
                  <a:lnTo>
                    <a:pt x="6149" y="1482"/>
                  </a:lnTo>
                  <a:lnTo>
                    <a:pt x="6148" y="1581"/>
                  </a:lnTo>
                  <a:lnTo>
                    <a:pt x="6168" y="1663"/>
                  </a:lnTo>
                  <a:lnTo>
                    <a:pt x="6186" y="1696"/>
                  </a:lnTo>
                  <a:lnTo>
                    <a:pt x="6203" y="1721"/>
                  </a:lnTo>
                  <a:lnTo>
                    <a:pt x="6239" y="1754"/>
                  </a:lnTo>
                  <a:lnTo>
                    <a:pt x="6255" y="1764"/>
                  </a:lnTo>
                  <a:lnTo>
                    <a:pt x="6255" y="1776"/>
                  </a:lnTo>
                  <a:lnTo>
                    <a:pt x="6256" y="1812"/>
                  </a:lnTo>
                  <a:lnTo>
                    <a:pt x="6265" y="1882"/>
                  </a:lnTo>
                  <a:lnTo>
                    <a:pt x="6281" y="1948"/>
                  </a:lnTo>
                  <a:lnTo>
                    <a:pt x="6305" y="2010"/>
                  </a:lnTo>
                  <a:lnTo>
                    <a:pt x="6335" y="2068"/>
                  </a:lnTo>
                  <a:lnTo>
                    <a:pt x="6373" y="2120"/>
                  </a:lnTo>
                  <a:lnTo>
                    <a:pt x="6417" y="2166"/>
                  </a:lnTo>
                  <a:lnTo>
                    <a:pt x="6466" y="2206"/>
                  </a:lnTo>
                  <a:lnTo>
                    <a:pt x="6494" y="2223"/>
                  </a:lnTo>
                  <a:lnTo>
                    <a:pt x="6494" y="2304"/>
                  </a:lnTo>
                  <a:lnTo>
                    <a:pt x="6233" y="2392"/>
                  </a:lnTo>
                  <a:lnTo>
                    <a:pt x="6217" y="2346"/>
                  </a:lnTo>
                  <a:lnTo>
                    <a:pt x="6173" y="2255"/>
                  </a:lnTo>
                  <a:lnTo>
                    <a:pt x="6129" y="2189"/>
                  </a:lnTo>
                  <a:lnTo>
                    <a:pt x="6075" y="2121"/>
                  </a:lnTo>
                  <a:lnTo>
                    <a:pt x="6007" y="2058"/>
                  </a:lnTo>
                  <a:lnTo>
                    <a:pt x="5925" y="2002"/>
                  </a:lnTo>
                  <a:lnTo>
                    <a:pt x="5825" y="1958"/>
                  </a:lnTo>
                  <a:lnTo>
                    <a:pt x="5769" y="1944"/>
                  </a:lnTo>
                  <a:lnTo>
                    <a:pt x="5455" y="1868"/>
                  </a:lnTo>
                  <a:lnTo>
                    <a:pt x="5455" y="1757"/>
                  </a:lnTo>
                  <a:lnTo>
                    <a:pt x="5527" y="1751"/>
                  </a:lnTo>
                  <a:lnTo>
                    <a:pt x="5654" y="1724"/>
                  </a:lnTo>
                  <a:lnTo>
                    <a:pt x="5733" y="1688"/>
                  </a:lnTo>
                  <a:lnTo>
                    <a:pt x="5781" y="1658"/>
                  </a:lnTo>
                  <a:lnTo>
                    <a:pt x="5823" y="1623"/>
                  </a:lnTo>
                  <a:lnTo>
                    <a:pt x="5860" y="1581"/>
                  </a:lnTo>
                  <a:lnTo>
                    <a:pt x="5876" y="1560"/>
                  </a:lnTo>
                  <a:lnTo>
                    <a:pt x="5890" y="1537"/>
                  </a:lnTo>
                  <a:lnTo>
                    <a:pt x="5915" y="1488"/>
                  </a:lnTo>
                  <a:lnTo>
                    <a:pt x="5941" y="1411"/>
                  </a:lnTo>
                  <a:lnTo>
                    <a:pt x="5957" y="1306"/>
                  </a:lnTo>
                  <a:lnTo>
                    <a:pt x="5957" y="1201"/>
                  </a:lnTo>
                  <a:lnTo>
                    <a:pt x="5938" y="1054"/>
                  </a:lnTo>
                  <a:lnTo>
                    <a:pt x="5899" y="910"/>
                  </a:lnTo>
                  <a:lnTo>
                    <a:pt x="5886" y="876"/>
                  </a:lnTo>
                  <a:lnTo>
                    <a:pt x="5885" y="814"/>
                  </a:lnTo>
                  <a:lnTo>
                    <a:pt x="5863" y="699"/>
                  </a:lnTo>
                  <a:lnTo>
                    <a:pt x="5823" y="595"/>
                  </a:lnTo>
                  <a:lnTo>
                    <a:pt x="5762" y="506"/>
                  </a:lnTo>
                  <a:lnTo>
                    <a:pt x="5725" y="467"/>
                  </a:lnTo>
                  <a:lnTo>
                    <a:pt x="5689" y="434"/>
                  </a:lnTo>
                  <a:lnTo>
                    <a:pt x="5609" y="382"/>
                  </a:lnTo>
                  <a:lnTo>
                    <a:pt x="5527" y="343"/>
                  </a:lnTo>
                  <a:lnTo>
                    <a:pt x="5447" y="317"/>
                  </a:lnTo>
                  <a:lnTo>
                    <a:pt x="5334" y="294"/>
                  </a:lnTo>
                  <a:lnTo>
                    <a:pt x="5231" y="287"/>
                  </a:lnTo>
                  <a:lnTo>
                    <a:pt x="5212" y="287"/>
                  </a:lnTo>
                  <a:lnTo>
                    <a:pt x="5193" y="287"/>
                  </a:lnTo>
                  <a:lnTo>
                    <a:pt x="5090" y="294"/>
                  </a:lnTo>
                  <a:lnTo>
                    <a:pt x="4979" y="317"/>
                  </a:lnTo>
                  <a:lnTo>
                    <a:pt x="4897" y="343"/>
                  </a:lnTo>
                  <a:lnTo>
                    <a:pt x="4814" y="380"/>
                  </a:lnTo>
                  <a:lnTo>
                    <a:pt x="4735" y="434"/>
                  </a:lnTo>
                  <a:lnTo>
                    <a:pt x="4699" y="467"/>
                  </a:lnTo>
                  <a:lnTo>
                    <a:pt x="4660" y="506"/>
                  </a:lnTo>
                  <a:lnTo>
                    <a:pt x="4601" y="595"/>
                  </a:lnTo>
                  <a:lnTo>
                    <a:pt x="4561" y="699"/>
                  </a:lnTo>
                  <a:lnTo>
                    <a:pt x="4539" y="814"/>
                  </a:lnTo>
                  <a:lnTo>
                    <a:pt x="4537" y="876"/>
                  </a:lnTo>
                  <a:lnTo>
                    <a:pt x="4525" y="910"/>
                  </a:lnTo>
                  <a:lnTo>
                    <a:pt x="4486" y="1054"/>
                  </a:lnTo>
                  <a:lnTo>
                    <a:pt x="4467" y="1201"/>
                  </a:lnTo>
                  <a:lnTo>
                    <a:pt x="4467" y="1306"/>
                  </a:lnTo>
                  <a:lnTo>
                    <a:pt x="4483" y="1411"/>
                  </a:lnTo>
                  <a:lnTo>
                    <a:pt x="4509" y="1488"/>
                  </a:lnTo>
                  <a:lnTo>
                    <a:pt x="4534" y="1537"/>
                  </a:lnTo>
                  <a:lnTo>
                    <a:pt x="4548" y="1560"/>
                  </a:lnTo>
                  <a:lnTo>
                    <a:pt x="4564" y="1581"/>
                  </a:lnTo>
                  <a:lnTo>
                    <a:pt x="4600" y="1623"/>
                  </a:lnTo>
                  <a:lnTo>
                    <a:pt x="4642" y="1658"/>
                  </a:lnTo>
                  <a:lnTo>
                    <a:pt x="4689" y="1688"/>
                  </a:lnTo>
                  <a:lnTo>
                    <a:pt x="4770" y="1724"/>
                  </a:lnTo>
                  <a:lnTo>
                    <a:pt x="4897" y="1751"/>
                  </a:lnTo>
                  <a:lnTo>
                    <a:pt x="4967" y="1757"/>
                  </a:lnTo>
                  <a:lnTo>
                    <a:pt x="4967" y="1868"/>
                  </a:lnTo>
                  <a:lnTo>
                    <a:pt x="4655" y="1944"/>
                  </a:lnTo>
                  <a:lnTo>
                    <a:pt x="4601" y="1958"/>
                  </a:lnTo>
                  <a:lnTo>
                    <a:pt x="4551" y="1979"/>
                  </a:lnTo>
                  <a:lnTo>
                    <a:pt x="4532" y="1944"/>
                  </a:lnTo>
                  <a:lnTo>
                    <a:pt x="4480" y="1869"/>
                  </a:lnTo>
                  <a:lnTo>
                    <a:pt x="4447" y="1832"/>
                  </a:lnTo>
                  <a:lnTo>
                    <a:pt x="4443" y="1826"/>
                  </a:lnTo>
                  <a:lnTo>
                    <a:pt x="4437" y="1822"/>
                  </a:lnTo>
                  <a:lnTo>
                    <a:pt x="4408" y="1796"/>
                  </a:lnTo>
                  <a:lnTo>
                    <a:pt x="4344" y="1745"/>
                  </a:lnTo>
                  <a:lnTo>
                    <a:pt x="4264" y="1701"/>
                  </a:lnTo>
                  <a:lnTo>
                    <a:pt x="4171" y="1662"/>
                  </a:lnTo>
                  <a:lnTo>
                    <a:pt x="4117" y="1646"/>
                  </a:lnTo>
                  <a:lnTo>
                    <a:pt x="3727" y="1459"/>
                  </a:lnTo>
                  <a:lnTo>
                    <a:pt x="3727" y="1384"/>
                  </a:lnTo>
                  <a:lnTo>
                    <a:pt x="3755" y="1352"/>
                  </a:lnTo>
                  <a:lnTo>
                    <a:pt x="3802" y="1277"/>
                  </a:lnTo>
                  <a:lnTo>
                    <a:pt x="3842" y="1185"/>
                  </a:lnTo>
                  <a:lnTo>
                    <a:pt x="3874" y="1077"/>
                  </a:lnTo>
                  <a:lnTo>
                    <a:pt x="3887" y="1017"/>
                  </a:lnTo>
                  <a:lnTo>
                    <a:pt x="3899" y="1010"/>
                  </a:lnTo>
                  <a:lnTo>
                    <a:pt x="3927" y="985"/>
                  </a:lnTo>
                  <a:lnTo>
                    <a:pt x="3958" y="949"/>
                  </a:lnTo>
                  <a:lnTo>
                    <a:pt x="3985" y="896"/>
                  </a:lnTo>
                  <a:lnTo>
                    <a:pt x="4008" y="825"/>
                  </a:lnTo>
                  <a:lnTo>
                    <a:pt x="4022" y="733"/>
                  </a:lnTo>
                  <a:lnTo>
                    <a:pt x="4025" y="618"/>
                  </a:lnTo>
                  <a:lnTo>
                    <a:pt x="4015" y="474"/>
                  </a:lnTo>
                  <a:lnTo>
                    <a:pt x="4002" y="391"/>
                  </a:lnTo>
                  <a:lnTo>
                    <a:pt x="3996" y="353"/>
                  </a:lnTo>
                  <a:lnTo>
                    <a:pt x="3978" y="278"/>
                  </a:lnTo>
                  <a:lnTo>
                    <a:pt x="3949" y="209"/>
                  </a:lnTo>
                  <a:lnTo>
                    <a:pt x="3904" y="146"/>
                  </a:lnTo>
                  <a:lnTo>
                    <a:pt x="3841" y="92"/>
                  </a:lnTo>
                  <a:lnTo>
                    <a:pt x="3752" y="48"/>
                  </a:lnTo>
                  <a:lnTo>
                    <a:pt x="3635" y="18"/>
                  </a:lnTo>
                  <a:lnTo>
                    <a:pt x="3482" y="2"/>
                  </a:lnTo>
                  <a:lnTo>
                    <a:pt x="3392" y="0"/>
                  </a:lnTo>
                  <a:lnTo>
                    <a:pt x="3392" y="0"/>
                  </a:lnTo>
                  <a:lnTo>
                    <a:pt x="3299" y="2"/>
                  </a:lnTo>
                  <a:lnTo>
                    <a:pt x="3148" y="18"/>
                  </a:lnTo>
                  <a:lnTo>
                    <a:pt x="3030" y="48"/>
                  </a:lnTo>
                  <a:lnTo>
                    <a:pt x="2941" y="92"/>
                  </a:lnTo>
                  <a:lnTo>
                    <a:pt x="2877" y="146"/>
                  </a:lnTo>
                  <a:lnTo>
                    <a:pt x="2833" y="209"/>
                  </a:lnTo>
                  <a:lnTo>
                    <a:pt x="2804" y="278"/>
                  </a:lnTo>
                  <a:lnTo>
                    <a:pt x="2787" y="353"/>
                  </a:lnTo>
                  <a:lnTo>
                    <a:pt x="2780" y="391"/>
                  </a:lnTo>
                  <a:lnTo>
                    <a:pt x="2768" y="474"/>
                  </a:lnTo>
                  <a:lnTo>
                    <a:pt x="2756" y="618"/>
                  </a:lnTo>
                  <a:lnTo>
                    <a:pt x="2761" y="733"/>
                  </a:lnTo>
                  <a:lnTo>
                    <a:pt x="2775" y="825"/>
                  </a:lnTo>
                  <a:lnTo>
                    <a:pt x="2798" y="896"/>
                  </a:lnTo>
                  <a:lnTo>
                    <a:pt x="2826" y="949"/>
                  </a:lnTo>
                  <a:lnTo>
                    <a:pt x="2854" y="985"/>
                  </a:lnTo>
                  <a:lnTo>
                    <a:pt x="2883" y="1010"/>
                  </a:lnTo>
                  <a:lnTo>
                    <a:pt x="2896" y="1017"/>
                  </a:lnTo>
                  <a:lnTo>
                    <a:pt x="2909" y="1077"/>
                  </a:lnTo>
                  <a:lnTo>
                    <a:pt x="2941" y="1185"/>
                  </a:lnTo>
                  <a:lnTo>
                    <a:pt x="2980" y="1277"/>
                  </a:lnTo>
                  <a:lnTo>
                    <a:pt x="3027" y="1354"/>
                  </a:lnTo>
                  <a:lnTo>
                    <a:pt x="3056" y="1384"/>
                  </a:lnTo>
                  <a:lnTo>
                    <a:pt x="3056" y="1459"/>
                  </a:lnTo>
                  <a:lnTo>
                    <a:pt x="2664" y="1646"/>
                  </a:lnTo>
                  <a:lnTo>
                    <a:pt x="2624" y="1658"/>
                  </a:lnTo>
                  <a:lnTo>
                    <a:pt x="2552" y="1685"/>
                  </a:lnTo>
                  <a:lnTo>
                    <a:pt x="2458" y="1731"/>
                  </a:lnTo>
                  <a:lnTo>
                    <a:pt x="2360" y="1804"/>
                  </a:lnTo>
                  <a:lnTo>
                    <a:pt x="2288" y="1885"/>
                  </a:lnTo>
                  <a:lnTo>
                    <a:pt x="2238" y="1963"/>
                  </a:lnTo>
                  <a:lnTo>
                    <a:pt x="2206" y="2036"/>
                  </a:lnTo>
                  <a:lnTo>
                    <a:pt x="2182" y="2121"/>
                  </a:lnTo>
                  <a:lnTo>
                    <a:pt x="2179" y="2144"/>
                  </a:lnTo>
                  <a:lnTo>
                    <a:pt x="2104" y="2529"/>
                  </a:lnTo>
                  <a:lnTo>
                    <a:pt x="1964" y="2494"/>
                  </a:lnTo>
                  <a:lnTo>
                    <a:pt x="1964" y="2295"/>
                  </a:lnTo>
                  <a:lnTo>
                    <a:pt x="1987" y="2277"/>
                  </a:lnTo>
                  <a:lnTo>
                    <a:pt x="2031" y="2232"/>
                  </a:lnTo>
                  <a:lnTo>
                    <a:pt x="2070" y="2182"/>
                  </a:lnTo>
                  <a:lnTo>
                    <a:pt x="2103" y="2127"/>
                  </a:lnTo>
                  <a:lnTo>
                    <a:pt x="2131" y="2066"/>
                  </a:lnTo>
                  <a:lnTo>
                    <a:pt x="2153" y="2002"/>
                  </a:lnTo>
                  <a:lnTo>
                    <a:pt x="2167" y="1934"/>
                  </a:lnTo>
                  <a:lnTo>
                    <a:pt x="2175" y="1862"/>
                  </a:lnTo>
                  <a:lnTo>
                    <a:pt x="2176" y="1825"/>
                  </a:lnTo>
                  <a:lnTo>
                    <a:pt x="2176" y="1663"/>
                  </a:lnTo>
                  <a:lnTo>
                    <a:pt x="2176" y="1502"/>
                  </a:lnTo>
                  <a:lnTo>
                    <a:pt x="2173" y="1450"/>
                  </a:lnTo>
                  <a:lnTo>
                    <a:pt x="2150" y="1357"/>
                  </a:lnTo>
                  <a:lnTo>
                    <a:pt x="2106" y="1272"/>
                  </a:lnTo>
                  <a:lnTo>
                    <a:pt x="2042" y="1200"/>
                  </a:lnTo>
                  <a:lnTo>
                    <a:pt x="2005" y="1169"/>
                  </a:lnTo>
                  <a:lnTo>
                    <a:pt x="2015" y="1142"/>
                  </a:lnTo>
                  <a:lnTo>
                    <a:pt x="2025" y="1085"/>
                  </a:lnTo>
                  <a:lnTo>
                    <a:pt x="2026" y="1056"/>
                  </a:lnTo>
                  <a:lnTo>
                    <a:pt x="2025" y="1024"/>
                  </a:lnTo>
                  <a:lnTo>
                    <a:pt x="2013" y="964"/>
                  </a:lnTo>
                  <a:lnTo>
                    <a:pt x="1990" y="909"/>
                  </a:lnTo>
                  <a:lnTo>
                    <a:pt x="1957" y="860"/>
                  </a:lnTo>
                  <a:lnTo>
                    <a:pt x="1915" y="818"/>
                  </a:lnTo>
                  <a:lnTo>
                    <a:pt x="1866" y="785"/>
                  </a:lnTo>
                  <a:lnTo>
                    <a:pt x="1812" y="762"/>
                  </a:lnTo>
                  <a:lnTo>
                    <a:pt x="1751" y="750"/>
                  </a:lnTo>
                  <a:lnTo>
                    <a:pt x="1720" y="749"/>
                  </a:lnTo>
                  <a:lnTo>
                    <a:pt x="1689" y="750"/>
                  </a:lnTo>
                  <a:lnTo>
                    <a:pt x="1629" y="762"/>
                  </a:lnTo>
                  <a:lnTo>
                    <a:pt x="1574" y="785"/>
                  </a:lnTo>
                  <a:lnTo>
                    <a:pt x="1525" y="818"/>
                  </a:lnTo>
                  <a:lnTo>
                    <a:pt x="1483" y="860"/>
                  </a:lnTo>
                  <a:lnTo>
                    <a:pt x="1450" y="909"/>
                  </a:lnTo>
                  <a:lnTo>
                    <a:pt x="1427" y="964"/>
                  </a:lnTo>
                  <a:lnTo>
                    <a:pt x="1416" y="1024"/>
                  </a:lnTo>
                  <a:lnTo>
                    <a:pt x="1414" y="1056"/>
                  </a:lnTo>
                  <a:lnTo>
                    <a:pt x="1416" y="1085"/>
                  </a:lnTo>
                  <a:lnTo>
                    <a:pt x="1426" y="1142"/>
                  </a:lnTo>
                  <a:lnTo>
                    <a:pt x="1436" y="1169"/>
                  </a:lnTo>
                  <a:lnTo>
                    <a:pt x="1398" y="1200"/>
                  </a:lnTo>
                  <a:lnTo>
                    <a:pt x="1335" y="1272"/>
                  </a:lnTo>
                  <a:lnTo>
                    <a:pt x="1290" y="1355"/>
                  </a:lnTo>
                  <a:lnTo>
                    <a:pt x="1267" y="1450"/>
                  </a:lnTo>
                  <a:lnTo>
                    <a:pt x="1264" y="1501"/>
                  </a:lnTo>
                  <a:lnTo>
                    <a:pt x="1264" y="1663"/>
                  </a:lnTo>
                  <a:lnTo>
                    <a:pt x="1264" y="1825"/>
                  </a:lnTo>
                  <a:lnTo>
                    <a:pt x="1266" y="1862"/>
                  </a:lnTo>
                  <a:lnTo>
                    <a:pt x="1273" y="1934"/>
                  </a:lnTo>
                  <a:lnTo>
                    <a:pt x="1288" y="2002"/>
                  </a:lnTo>
                  <a:lnTo>
                    <a:pt x="1309" y="2066"/>
                  </a:lnTo>
                  <a:lnTo>
                    <a:pt x="1336" y="2127"/>
                  </a:lnTo>
                  <a:lnTo>
                    <a:pt x="1371" y="2182"/>
                  </a:lnTo>
                  <a:lnTo>
                    <a:pt x="1410" y="2232"/>
                  </a:lnTo>
                  <a:lnTo>
                    <a:pt x="1453" y="2277"/>
                  </a:lnTo>
                  <a:lnTo>
                    <a:pt x="1476" y="2295"/>
                  </a:lnTo>
                  <a:lnTo>
                    <a:pt x="1476" y="2494"/>
                  </a:lnTo>
                  <a:lnTo>
                    <a:pt x="1164" y="2570"/>
                  </a:lnTo>
                  <a:lnTo>
                    <a:pt x="1128" y="2579"/>
                  </a:lnTo>
                  <a:lnTo>
                    <a:pt x="1063" y="2602"/>
                  </a:lnTo>
                  <a:lnTo>
                    <a:pt x="976" y="2647"/>
                  </a:lnTo>
                  <a:lnTo>
                    <a:pt x="884" y="2720"/>
                  </a:lnTo>
                  <a:lnTo>
                    <a:pt x="812" y="2802"/>
                  </a:lnTo>
                  <a:lnTo>
                    <a:pt x="759" y="2884"/>
                  </a:lnTo>
                  <a:lnTo>
                    <a:pt x="722" y="2959"/>
                  </a:lnTo>
                  <a:lnTo>
                    <a:pt x="691" y="3044"/>
                  </a:lnTo>
                  <a:lnTo>
                    <a:pt x="687" y="3061"/>
                  </a:lnTo>
                  <a:lnTo>
                    <a:pt x="253" y="5020"/>
                  </a:lnTo>
                  <a:lnTo>
                    <a:pt x="245" y="5018"/>
                  </a:lnTo>
                  <a:lnTo>
                    <a:pt x="236" y="5018"/>
                  </a:lnTo>
                  <a:lnTo>
                    <a:pt x="212" y="5020"/>
                  </a:lnTo>
                  <a:lnTo>
                    <a:pt x="166" y="5028"/>
                  </a:lnTo>
                  <a:lnTo>
                    <a:pt x="124" y="5047"/>
                  </a:lnTo>
                  <a:lnTo>
                    <a:pt x="86" y="5073"/>
                  </a:lnTo>
                  <a:lnTo>
                    <a:pt x="53" y="5104"/>
                  </a:lnTo>
                  <a:lnTo>
                    <a:pt x="29" y="5142"/>
                  </a:lnTo>
                  <a:lnTo>
                    <a:pt x="10" y="5184"/>
                  </a:lnTo>
                  <a:lnTo>
                    <a:pt x="1" y="5230"/>
                  </a:lnTo>
                  <a:lnTo>
                    <a:pt x="0" y="5254"/>
                  </a:lnTo>
                  <a:lnTo>
                    <a:pt x="0" y="8394"/>
                  </a:lnTo>
                  <a:lnTo>
                    <a:pt x="0" y="8405"/>
                  </a:lnTo>
                  <a:lnTo>
                    <a:pt x="9" y="8422"/>
                  </a:lnTo>
                  <a:lnTo>
                    <a:pt x="22" y="8435"/>
                  </a:lnTo>
                  <a:lnTo>
                    <a:pt x="39" y="8442"/>
                  </a:lnTo>
                  <a:lnTo>
                    <a:pt x="48" y="8443"/>
                  </a:lnTo>
                  <a:lnTo>
                    <a:pt x="58" y="8442"/>
                  </a:lnTo>
                  <a:lnTo>
                    <a:pt x="75" y="8435"/>
                  </a:lnTo>
                  <a:lnTo>
                    <a:pt x="88" y="8422"/>
                  </a:lnTo>
                  <a:lnTo>
                    <a:pt x="95" y="8405"/>
                  </a:lnTo>
                  <a:lnTo>
                    <a:pt x="96" y="8394"/>
                  </a:lnTo>
                  <a:lnTo>
                    <a:pt x="96" y="5254"/>
                  </a:lnTo>
                  <a:lnTo>
                    <a:pt x="98" y="5227"/>
                  </a:lnTo>
                  <a:lnTo>
                    <a:pt x="118" y="5176"/>
                  </a:lnTo>
                  <a:lnTo>
                    <a:pt x="156" y="5139"/>
                  </a:lnTo>
                  <a:lnTo>
                    <a:pt x="205" y="5117"/>
                  </a:lnTo>
                  <a:lnTo>
                    <a:pt x="232" y="5115"/>
                  </a:lnTo>
                  <a:lnTo>
                    <a:pt x="220" y="5165"/>
                  </a:lnTo>
                  <a:lnTo>
                    <a:pt x="216" y="5187"/>
                  </a:lnTo>
                  <a:lnTo>
                    <a:pt x="216" y="5227"/>
                  </a:lnTo>
                  <a:lnTo>
                    <a:pt x="223" y="5267"/>
                  </a:lnTo>
                  <a:lnTo>
                    <a:pt x="238" y="5306"/>
                  </a:lnTo>
                  <a:lnTo>
                    <a:pt x="248" y="5323"/>
                  </a:lnTo>
                  <a:lnTo>
                    <a:pt x="259" y="5341"/>
                  </a:lnTo>
                  <a:lnTo>
                    <a:pt x="288" y="5371"/>
                  </a:lnTo>
                  <a:lnTo>
                    <a:pt x="321" y="5394"/>
                  </a:lnTo>
                  <a:lnTo>
                    <a:pt x="359" y="5411"/>
                  </a:lnTo>
                  <a:lnTo>
                    <a:pt x="379" y="5417"/>
                  </a:lnTo>
                  <a:lnTo>
                    <a:pt x="402" y="5421"/>
                  </a:lnTo>
                  <a:lnTo>
                    <a:pt x="426" y="5421"/>
                  </a:lnTo>
                  <a:lnTo>
                    <a:pt x="455" y="5420"/>
                  </a:lnTo>
                  <a:lnTo>
                    <a:pt x="511" y="5404"/>
                  </a:lnTo>
                  <a:lnTo>
                    <a:pt x="537" y="5390"/>
                  </a:lnTo>
                  <a:lnTo>
                    <a:pt x="554" y="5378"/>
                  </a:lnTo>
                  <a:lnTo>
                    <a:pt x="585" y="5349"/>
                  </a:lnTo>
                  <a:lnTo>
                    <a:pt x="608" y="5316"/>
                  </a:lnTo>
                  <a:lnTo>
                    <a:pt x="624" y="5279"/>
                  </a:lnTo>
                  <a:lnTo>
                    <a:pt x="629" y="5259"/>
                  </a:lnTo>
                  <a:lnTo>
                    <a:pt x="1082" y="3682"/>
                  </a:lnTo>
                  <a:lnTo>
                    <a:pt x="1093" y="3711"/>
                  </a:lnTo>
                  <a:lnTo>
                    <a:pt x="1110" y="3767"/>
                  </a:lnTo>
                  <a:lnTo>
                    <a:pt x="1115" y="3820"/>
                  </a:lnTo>
                  <a:lnTo>
                    <a:pt x="1102" y="3876"/>
                  </a:lnTo>
                  <a:lnTo>
                    <a:pt x="1086" y="3905"/>
                  </a:lnTo>
                  <a:lnTo>
                    <a:pt x="1041" y="3986"/>
                  </a:lnTo>
                  <a:lnTo>
                    <a:pt x="971" y="4138"/>
                  </a:lnTo>
                  <a:lnTo>
                    <a:pt x="919" y="4282"/>
                  </a:lnTo>
                  <a:lnTo>
                    <a:pt x="883" y="4413"/>
                  </a:lnTo>
                  <a:lnTo>
                    <a:pt x="854" y="4580"/>
                  </a:lnTo>
                  <a:lnTo>
                    <a:pt x="845" y="4727"/>
                  </a:lnTo>
                  <a:lnTo>
                    <a:pt x="845" y="4756"/>
                  </a:lnTo>
                  <a:lnTo>
                    <a:pt x="841" y="4791"/>
                  </a:lnTo>
                  <a:lnTo>
                    <a:pt x="832" y="5011"/>
                  </a:lnTo>
                  <a:lnTo>
                    <a:pt x="844" y="5323"/>
                  </a:lnTo>
                  <a:lnTo>
                    <a:pt x="866" y="5601"/>
                  </a:lnTo>
                  <a:lnTo>
                    <a:pt x="904" y="5947"/>
                  </a:lnTo>
                  <a:lnTo>
                    <a:pt x="963" y="6363"/>
                  </a:lnTo>
                  <a:lnTo>
                    <a:pt x="1002" y="6603"/>
                  </a:lnTo>
                  <a:lnTo>
                    <a:pt x="1008" y="6619"/>
                  </a:lnTo>
                  <a:lnTo>
                    <a:pt x="1033" y="6641"/>
                  </a:lnTo>
                  <a:lnTo>
                    <a:pt x="1050" y="6642"/>
                  </a:lnTo>
                  <a:lnTo>
                    <a:pt x="1182" y="6642"/>
                  </a:lnTo>
                  <a:lnTo>
                    <a:pt x="1208" y="6937"/>
                  </a:lnTo>
                  <a:lnTo>
                    <a:pt x="1272" y="7486"/>
                  </a:lnTo>
                  <a:lnTo>
                    <a:pt x="1331" y="7885"/>
                  </a:lnTo>
                  <a:lnTo>
                    <a:pt x="1367" y="8091"/>
                  </a:lnTo>
                  <a:lnTo>
                    <a:pt x="1332" y="8102"/>
                  </a:lnTo>
                  <a:lnTo>
                    <a:pt x="1276" y="8132"/>
                  </a:lnTo>
                  <a:lnTo>
                    <a:pt x="1240" y="8160"/>
                  </a:lnTo>
                  <a:lnTo>
                    <a:pt x="1205" y="8196"/>
                  </a:lnTo>
                  <a:lnTo>
                    <a:pt x="1177" y="8239"/>
                  </a:lnTo>
                  <a:lnTo>
                    <a:pt x="1152" y="8291"/>
                  </a:lnTo>
                  <a:lnTo>
                    <a:pt x="1135" y="8354"/>
                  </a:lnTo>
                  <a:lnTo>
                    <a:pt x="1129" y="8389"/>
                  </a:lnTo>
                  <a:lnTo>
                    <a:pt x="1129" y="8399"/>
                  </a:lnTo>
                  <a:lnTo>
                    <a:pt x="1135" y="8419"/>
                  </a:lnTo>
                  <a:lnTo>
                    <a:pt x="1141" y="8426"/>
                  </a:lnTo>
                  <a:lnTo>
                    <a:pt x="1148" y="8433"/>
                  </a:lnTo>
                  <a:lnTo>
                    <a:pt x="1167" y="8442"/>
                  </a:lnTo>
                  <a:lnTo>
                    <a:pt x="1177" y="8443"/>
                  </a:lnTo>
                  <a:lnTo>
                    <a:pt x="2264" y="8443"/>
                  </a:lnTo>
                  <a:lnTo>
                    <a:pt x="2274" y="8442"/>
                  </a:lnTo>
                  <a:lnTo>
                    <a:pt x="2291" y="8433"/>
                  </a:lnTo>
                  <a:lnTo>
                    <a:pt x="2300" y="8426"/>
                  </a:lnTo>
                  <a:lnTo>
                    <a:pt x="2306" y="8419"/>
                  </a:lnTo>
                  <a:lnTo>
                    <a:pt x="2311" y="8399"/>
                  </a:lnTo>
                  <a:lnTo>
                    <a:pt x="2311" y="8389"/>
                  </a:lnTo>
                  <a:lnTo>
                    <a:pt x="2306" y="8354"/>
                  </a:lnTo>
                  <a:lnTo>
                    <a:pt x="2288" y="8291"/>
                  </a:lnTo>
                  <a:lnTo>
                    <a:pt x="2264" y="8239"/>
                  </a:lnTo>
                  <a:lnTo>
                    <a:pt x="2235" y="8196"/>
                  </a:lnTo>
                  <a:lnTo>
                    <a:pt x="2201" y="8160"/>
                  </a:lnTo>
                  <a:lnTo>
                    <a:pt x="2165" y="8132"/>
                  </a:lnTo>
                  <a:lnTo>
                    <a:pt x="2108" y="8102"/>
                  </a:lnTo>
                  <a:lnTo>
                    <a:pt x="2074" y="8091"/>
                  </a:lnTo>
                  <a:lnTo>
                    <a:pt x="2110" y="7885"/>
                  </a:lnTo>
                  <a:lnTo>
                    <a:pt x="2169" y="7486"/>
                  </a:lnTo>
                  <a:lnTo>
                    <a:pt x="2232" y="6937"/>
                  </a:lnTo>
                  <a:lnTo>
                    <a:pt x="2258" y="6642"/>
                  </a:lnTo>
                  <a:lnTo>
                    <a:pt x="2391" y="6642"/>
                  </a:lnTo>
                  <a:lnTo>
                    <a:pt x="2408" y="6641"/>
                  </a:lnTo>
                  <a:lnTo>
                    <a:pt x="2432" y="6619"/>
                  </a:lnTo>
                  <a:lnTo>
                    <a:pt x="2438" y="6603"/>
                  </a:lnTo>
                  <a:lnTo>
                    <a:pt x="2477" y="6363"/>
                  </a:lnTo>
                  <a:lnTo>
                    <a:pt x="2536" y="5947"/>
                  </a:lnTo>
                  <a:lnTo>
                    <a:pt x="2575" y="5601"/>
                  </a:lnTo>
                  <a:lnTo>
                    <a:pt x="2597" y="5322"/>
                  </a:lnTo>
                  <a:lnTo>
                    <a:pt x="2608" y="5011"/>
                  </a:lnTo>
                  <a:lnTo>
                    <a:pt x="2599" y="4791"/>
                  </a:lnTo>
                  <a:lnTo>
                    <a:pt x="2595" y="4756"/>
                  </a:lnTo>
                  <a:lnTo>
                    <a:pt x="2595" y="4732"/>
                  </a:lnTo>
                  <a:lnTo>
                    <a:pt x="2591" y="4615"/>
                  </a:lnTo>
                  <a:lnTo>
                    <a:pt x="2571" y="4481"/>
                  </a:lnTo>
                  <a:lnTo>
                    <a:pt x="2548" y="4376"/>
                  </a:lnTo>
                  <a:lnTo>
                    <a:pt x="2515" y="4259"/>
                  </a:lnTo>
                  <a:lnTo>
                    <a:pt x="2467" y="4133"/>
                  </a:lnTo>
                  <a:lnTo>
                    <a:pt x="2438" y="4066"/>
                  </a:lnTo>
                  <a:lnTo>
                    <a:pt x="2447" y="4022"/>
                  </a:lnTo>
                  <a:lnTo>
                    <a:pt x="2614" y="4590"/>
                  </a:lnTo>
                  <a:lnTo>
                    <a:pt x="2614" y="8050"/>
                  </a:lnTo>
                  <a:lnTo>
                    <a:pt x="2595" y="8060"/>
                  </a:lnTo>
                  <a:lnTo>
                    <a:pt x="2562" y="8086"/>
                  </a:lnTo>
                  <a:lnTo>
                    <a:pt x="2546" y="8102"/>
                  </a:lnTo>
                  <a:lnTo>
                    <a:pt x="2527" y="8124"/>
                  </a:lnTo>
                  <a:lnTo>
                    <a:pt x="2499" y="8170"/>
                  </a:lnTo>
                  <a:lnTo>
                    <a:pt x="2468" y="8243"/>
                  </a:lnTo>
                  <a:lnTo>
                    <a:pt x="2450" y="8371"/>
                  </a:lnTo>
                  <a:lnTo>
                    <a:pt x="2451" y="8397"/>
                  </a:lnTo>
                  <a:lnTo>
                    <a:pt x="2451" y="8407"/>
                  </a:lnTo>
                  <a:lnTo>
                    <a:pt x="2460" y="8423"/>
                  </a:lnTo>
                  <a:lnTo>
                    <a:pt x="2473" y="8435"/>
                  </a:lnTo>
                  <a:lnTo>
                    <a:pt x="2489" y="8442"/>
                  </a:lnTo>
                  <a:lnTo>
                    <a:pt x="2499" y="8443"/>
                  </a:lnTo>
                  <a:lnTo>
                    <a:pt x="4358" y="8443"/>
                  </a:lnTo>
                  <a:lnTo>
                    <a:pt x="4367" y="8442"/>
                  </a:lnTo>
                  <a:lnTo>
                    <a:pt x="4384" y="8435"/>
                  </a:lnTo>
                  <a:lnTo>
                    <a:pt x="4397" y="8423"/>
                  </a:lnTo>
                  <a:lnTo>
                    <a:pt x="4404" y="8406"/>
                  </a:lnTo>
                  <a:lnTo>
                    <a:pt x="4405" y="8396"/>
                  </a:lnTo>
                  <a:lnTo>
                    <a:pt x="4405" y="8379"/>
                  </a:lnTo>
                  <a:lnTo>
                    <a:pt x="4390" y="8295"/>
                  </a:lnTo>
                  <a:lnTo>
                    <a:pt x="4359" y="8230"/>
                  </a:lnTo>
                  <a:lnTo>
                    <a:pt x="4333" y="8202"/>
                  </a:lnTo>
                  <a:lnTo>
                    <a:pt x="4308" y="8177"/>
                  </a:lnTo>
                  <a:lnTo>
                    <a:pt x="4277" y="8160"/>
                  </a:lnTo>
                  <a:lnTo>
                    <a:pt x="4264" y="8138"/>
                  </a:lnTo>
                  <a:lnTo>
                    <a:pt x="4234" y="8099"/>
                  </a:lnTo>
                  <a:lnTo>
                    <a:pt x="4217" y="8083"/>
                  </a:lnTo>
                  <a:lnTo>
                    <a:pt x="4246" y="7716"/>
                  </a:lnTo>
                  <a:lnTo>
                    <a:pt x="4267" y="7716"/>
                  </a:lnTo>
                  <a:lnTo>
                    <a:pt x="4276" y="7716"/>
                  </a:lnTo>
                  <a:lnTo>
                    <a:pt x="4293" y="7708"/>
                  </a:lnTo>
                  <a:lnTo>
                    <a:pt x="4308" y="7695"/>
                  </a:lnTo>
                  <a:lnTo>
                    <a:pt x="4315" y="7677"/>
                  </a:lnTo>
                  <a:lnTo>
                    <a:pt x="4315" y="7669"/>
                  </a:lnTo>
                  <a:lnTo>
                    <a:pt x="4315" y="6420"/>
                  </a:lnTo>
                  <a:lnTo>
                    <a:pt x="4325" y="6439"/>
                  </a:lnTo>
                  <a:lnTo>
                    <a:pt x="4335" y="6454"/>
                  </a:lnTo>
                  <a:lnTo>
                    <a:pt x="4367" y="6465"/>
                  </a:lnTo>
                  <a:lnTo>
                    <a:pt x="4384" y="6461"/>
                  </a:lnTo>
                  <a:lnTo>
                    <a:pt x="4390" y="6459"/>
                  </a:lnTo>
                  <a:lnTo>
                    <a:pt x="4619" y="6981"/>
                  </a:lnTo>
                  <a:lnTo>
                    <a:pt x="4624" y="6996"/>
                  </a:lnTo>
                  <a:lnTo>
                    <a:pt x="4645" y="7022"/>
                  </a:lnTo>
                  <a:lnTo>
                    <a:pt x="4670" y="7041"/>
                  </a:lnTo>
                  <a:lnTo>
                    <a:pt x="4702" y="7054"/>
                  </a:lnTo>
                  <a:lnTo>
                    <a:pt x="4719" y="7058"/>
                  </a:lnTo>
                  <a:lnTo>
                    <a:pt x="4750" y="7294"/>
                  </a:lnTo>
                  <a:lnTo>
                    <a:pt x="4822" y="7777"/>
                  </a:lnTo>
                  <a:lnTo>
                    <a:pt x="4866" y="8019"/>
                  </a:lnTo>
                  <a:lnTo>
                    <a:pt x="4862" y="8037"/>
                  </a:lnTo>
                  <a:lnTo>
                    <a:pt x="4840" y="8111"/>
                  </a:lnTo>
                  <a:lnTo>
                    <a:pt x="4806" y="8184"/>
                  </a:lnTo>
                  <a:lnTo>
                    <a:pt x="4773" y="8236"/>
                  </a:lnTo>
                  <a:lnTo>
                    <a:pt x="4729" y="8286"/>
                  </a:lnTo>
                  <a:lnTo>
                    <a:pt x="4676" y="8333"/>
                  </a:lnTo>
                  <a:lnTo>
                    <a:pt x="4643" y="8354"/>
                  </a:lnTo>
                  <a:lnTo>
                    <a:pt x="4632" y="8364"/>
                  </a:lnTo>
                  <a:lnTo>
                    <a:pt x="4620" y="8392"/>
                  </a:lnTo>
                  <a:lnTo>
                    <a:pt x="4623" y="8407"/>
                  </a:lnTo>
                  <a:lnTo>
                    <a:pt x="4629" y="8423"/>
                  </a:lnTo>
                  <a:lnTo>
                    <a:pt x="4653" y="8441"/>
                  </a:lnTo>
                  <a:lnTo>
                    <a:pt x="4669" y="8443"/>
                  </a:lnTo>
                  <a:lnTo>
                    <a:pt x="6620" y="8443"/>
                  </a:lnTo>
                  <a:lnTo>
                    <a:pt x="6631" y="8442"/>
                  </a:lnTo>
                  <a:lnTo>
                    <a:pt x="6648" y="8435"/>
                  </a:lnTo>
                  <a:lnTo>
                    <a:pt x="6661" y="8422"/>
                  </a:lnTo>
                  <a:lnTo>
                    <a:pt x="6668" y="8405"/>
                  </a:lnTo>
                  <a:lnTo>
                    <a:pt x="6668" y="8394"/>
                  </a:lnTo>
                  <a:lnTo>
                    <a:pt x="6668" y="8150"/>
                  </a:lnTo>
                  <a:lnTo>
                    <a:pt x="6678" y="8150"/>
                  </a:lnTo>
                  <a:lnTo>
                    <a:pt x="6687" y="8148"/>
                  </a:lnTo>
                  <a:lnTo>
                    <a:pt x="6704" y="8141"/>
                  </a:lnTo>
                  <a:lnTo>
                    <a:pt x="6717" y="8130"/>
                  </a:lnTo>
                  <a:lnTo>
                    <a:pt x="6724" y="8112"/>
                  </a:lnTo>
                  <a:lnTo>
                    <a:pt x="6726" y="8102"/>
                  </a:lnTo>
                  <a:lnTo>
                    <a:pt x="6772" y="6734"/>
                  </a:lnTo>
                  <a:lnTo>
                    <a:pt x="6816" y="8102"/>
                  </a:lnTo>
                  <a:lnTo>
                    <a:pt x="6818" y="8112"/>
                  </a:lnTo>
                  <a:lnTo>
                    <a:pt x="6825" y="8130"/>
                  </a:lnTo>
                  <a:lnTo>
                    <a:pt x="6838" y="8141"/>
                  </a:lnTo>
                  <a:lnTo>
                    <a:pt x="6855" y="8148"/>
                  </a:lnTo>
                  <a:lnTo>
                    <a:pt x="6865" y="8150"/>
                  </a:lnTo>
                  <a:lnTo>
                    <a:pt x="6874" y="8150"/>
                  </a:lnTo>
                  <a:lnTo>
                    <a:pt x="6874" y="8394"/>
                  </a:lnTo>
                  <a:lnTo>
                    <a:pt x="6875" y="8405"/>
                  </a:lnTo>
                  <a:lnTo>
                    <a:pt x="6883" y="8422"/>
                  </a:lnTo>
                  <a:lnTo>
                    <a:pt x="6896" y="8435"/>
                  </a:lnTo>
                  <a:lnTo>
                    <a:pt x="6913" y="8442"/>
                  </a:lnTo>
                  <a:lnTo>
                    <a:pt x="6923" y="8443"/>
                  </a:lnTo>
                  <a:lnTo>
                    <a:pt x="7575" y="8443"/>
                  </a:lnTo>
                  <a:lnTo>
                    <a:pt x="7585" y="8442"/>
                  </a:lnTo>
                  <a:lnTo>
                    <a:pt x="7603" y="8436"/>
                  </a:lnTo>
                  <a:lnTo>
                    <a:pt x="7616" y="8423"/>
                  </a:lnTo>
                  <a:lnTo>
                    <a:pt x="7623" y="8407"/>
                  </a:lnTo>
                  <a:lnTo>
                    <a:pt x="7624" y="8397"/>
                  </a:lnTo>
                  <a:lnTo>
                    <a:pt x="7626" y="8374"/>
                  </a:lnTo>
                  <a:lnTo>
                    <a:pt x="7607" y="8261"/>
                  </a:lnTo>
                  <a:lnTo>
                    <a:pt x="7581" y="8196"/>
                  </a:lnTo>
                  <a:lnTo>
                    <a:pt x="7555" y="8154"/>
                  </a:lnTo>
                  <a:lnTo>
                    <a:pt x="7538" y="8134"/>
                  </a:lnTo>
                  <a:lnTo>
                    <a:pt x="7509" y="8106"/>
                  </a:lnTo>
                  <a:lnTo>
                    <a:pt x="7474" y="8086"/>
                  </a:lnTo>
                  <a:lnTo>
                    <a:pt x="7474" y="5009"/>
                  </a:lnTo>
                  <a:lnTo>
                    <a:pt x="7479" y="498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500" y="4870"/>
                  </a:lnTo>
                  <a:lnTo>
                    <a:pt x="7523" y="4660"/>
                  </a:lnTo>
                  <a:lnTo>
                    <a:pt x="7535" y="4442"/>
                  </a:lnTo>
                  <a:lnTo>
                    <a:pt x="7536" y="4228"/>
                  </a:lnTo>
                  <a:lnTo>
                    <a:pt x="7535" y="4123"/>
                  </a:lnTo>
                  <a:lnTo>
                    <a:pt x="7606" y="4464"/>
                  </a:lnTo>
                  <a:lnTo>
                    <a:pt x="7678" y="4808"/>
                  </a:lnTo>
                  <a:lnTo>
                    <a:pt x="7791" y="4979"/>
                  </a:lnTo>
                  <a:lnTo>
                    <a:pt x="7827" y="5143"/>
                  </a:lnTo>
                  <a:lnTo>
                    <a:pt x="7832" y="5162"/>
                  </a:lnTo>
                  <a:lnTo>
                    <a:pt x="7843" y="5197"/>
                  </a:lnTo>
                  <a:lnTo>
                    <a:pt x="7872" y="5244"/>
                  </a:lnTo>
                  <a:lnTo>
                    <a:pt x="7928" y="5292"/>
                  </a:lnTo>
                  <a:lnTo>
                    <a:pt x="7997" y="5318"/>
                  </a:lnTo>
                  <a:lnTo>
                    <a:pt x="8036" y="5319"/>
                  </a:lnTo>
                  <a:lnTo>
                    <a:pt x="8049" y="5319"/>
                  </a:lnTo>
                  <a:lnTo>
                    <a:pt x="8062" y="5318"/>
                  </a:lnTo>
                  <a:lnTo>
                    <a:pt x="8084" y="5315"/>
                  </a:lnTo>
                  <a:lnTo>
                    <a:pt x="8123" y="5302"/>
                  </a:lnTo>
                  <a:lnTo>
                    <a:pt x="8159" y="5282"/>
                  </a:lnTo>
                  <a:lnTo>
                    <a:pt x="8190" y="5254"/>
                  </a:lnTo>
                  <a:lnTo>
                    <a:pt x="8203" y="5238"/>
                  </a:lnTo>
                  <a:lnTo>
                    <a:pt x="8222" y="5211"/>
                  </a:lnTo>
                  <a:lnTo>
                    <a:pt x="8243" y="5152"/>
                  </a:lnTo>
                  <a:lnTo>
                    <a:pt x="8245" y="5120"/>
                  </a:lnTo>
                  <a:lnTo>
                    <a:pt x="8267" y="5128"/>
                  </a:lnTo>
                  <a:lnTo>
                    <a:pt x="8304" y="5153"/>
                  </a:lnTo>
                  <a:lnTo>
                    <a:pt x="8330" y="5188"/>
                  </a:lnTo>
                  <a:lnTo>
                    <a:pt x="8344" y="5231"/>
                  </a:lnTo>
                  <a:lnTo>
                    <a:pt x="8346" y="5254"/>
                  </a:lnTo>
                  <a:lnTo>
                    <a:pt x="8346" y="8394"/>
                  </a:lnTo>
                  <a:lnTo>
                    <a:pt x="8347" y="8405"/>
                  </a:lnTo>
                  <a:lnTo>
                    <a:pt x="8354" y="8422"/>
                  </a:lnTo>
                  <a:lnTo>
                    <a:pt x="8367" y="8435"/>
                  </a:lnTo>
                  <a:lnTo>
                    <a:pt x="8385" y="8442"/>
                  </a:lnTo>
                  <a:lnTo>
                    <a:pt x="8395" y="8443"/>
                  </a:lnTo>
                  <a:lnTo>
                    <a:pt x="8403" y="8442"/>
                  </a:lnTo>
                  <a:lnTo>
                    <a:pt x="8421" y="8435"/>
                  </a:lnTo>
                  <a:lnTo>
                    <a:pt x="8434" y="8422"/>
                  </a:lnTo>
                  <a:lnTo>
                    <a:pt x="8441" y="8405"/>
                  </a:lnTo>
                  <a:lnTo>
                    <a:pt x="8442" y="8394"/>
                  </a:lnTo>
                  <a:lnTo>
                    <a:pt x="8442" y="5254"/>
                  </a:lnTo>
                  <a:lnTo>
                    <a:pt x="8441" y="5233"/>
                  </a:lnTo>
                  <a:lnTo>
                    <a:pt x="8434" y="5189"/>
                  </a:lnTo>
                  <a:lnTo>
                    <a:pt x="8418" y="5149"/>
                  </a:lnTo>
                  <a:lnTo>
                    <a:pt x="8396" y="5113"/>
                  </a:lnTo>
                  <a:lnTo>
                    <a:pt x="8367" y="5083"/>
                  </a:lnTo>
                  <a:lnTo>
                    <a:pt x="8334" y="5057"/>
                  </a:lnTo>
                  <a:lnTo>
                    <a:pt x="8298" y="5037"/>
                  </a:lnTo>
                  <a:lnTo>
                    <a:pt x="8256" y="5024"/>
                  </a:lnTo>
                  <a:lnTo>
                    <a:pt x="8235" y="5021"/>
                  </a:lnTo>
                  <a:close/>
                  <a:moveTo>
                    <a:pt x="7862" y="4912"/>
                  </a:moveTo>
                  <a:lnTo>
                    <a:pt x="7807" y="4829"/>
                  </a:lnTo>
                  <a:lnTo>
                    <a:pt x="8150" y="4829"/>
                  </a:lnTo>
                  <a:lnTo>
                    <a:pt x="8138" y="4912"/>
                  </a:lnTo>
                  <a:lnTo>
                    <a:pt x="7862" y="4912"/>
                  </a:lnTo>
                  <a:close/>
                  <a:moveTo>
                    <a:pt x="7178" y="2448"/>
                  </a:moveTo>
                  <a:lnTo>
                    <a:pt x="7168" y="2683"/>
                  </a:lnTo>
                  <a:lnTo>
                    <a:pt x="6955" y="2588"/>
                  </a:lnTo>
                  <a:lnTo>
                    <a:pt x="7050" y="2405"/>
                  </a:lnTo>
                  <a:lnTo>
                    <a:pt x="7178" y="2448"/>
                  </a:lnTo>
                  <a:close/>
                  <a:moveTo>
                    <a:pt x="6920" y="2930"/>
                  </a:moveTo>
                  <a:lnTo>
                    <a:pt x="6890" y="2812"/>
                  </a:lnTo>
                  <a:lnTo>
                    <a:pt x="6969" y="2700"/>
                  </a:lnTo>
                  <a:lnTo>
                    <a:pt x="7074" y="2746"/>
                  </a:lnTo>
                  <a:lnTo>
                    <a:pt x="7068" y="2766"/>
                  </a:lnTo>
                  <a:lnTo>
                    <a:pt x="7045" y="2814"/>
                  </a:lnTo>
                  <a:lnTo>
                    <a:pt x="7009" y="2864"/>
                  </a:lnTo>
                  <a:lnTo>
                    <a:pt x="6956" y="2912"/>
                  </a:lnTo>
                  <a:lnTo>
                    <a:pt x="6920" y="2930"/>
                  </a:lnTo>
                  <a:close/>
                  <a:moveTo>
                    <a:pt x="6772" y="2963"/>
                  </a:moveTo>
                  <a:lnTo>
                    <a:pt x="6741" y="2962"/>
                  </a:lnTo>
                  <a:lnTo>
                    <a:pt x="6714" y="2959"/>
                  </a:lnTo>
                  <a:lnTo>
                    <a:pt x="6743" y="2851"/>
                  </a:lnTo>
                  <a:lnTo>
                    <a:pt x="6800" y="2851"/>
                  </a:lnTo>
                  <a:lnTo>
                    <a:pt x="6829" y="2959"/>
                  </a:lnTo>
                  <a:lnTo>
                    <a:pt x="6802" y="2962"/>
                  </a:lnTo>
                  <a:lnTo>
                    <a:pt x="6772" y="2963"/>
                  </a:lnTo>
                  <a:close/>
                  <a:moveTo>
                    <a:pt x="6469" y="2746"/>
                  </a:moveTo>
                  <a:lnTo>
                    <a:pt x="6574" y="2700"/>
                  </a:lnTo>
                  <a:lnTo>
                    <a:pt x="6654" y="2812"/>
                  </a:lnTo>
                  <a:lnTo>
                    <a:pt x="6622" y="2930"/>
                  </a:lnTo>
                  <a:lnTo>
                    <a:pt x="6586" y="2912"/>
                  </a:lnTo>
                  <a:lnTo>
                    <a:pt x="6533" y="2864"/>
                  </a:lnTo>
                  <a:lnTo>
                    <a:pt x="6497" y="2814"/>
                  </a:lnTo>
                  <a:lnTo>
                    <a:pt x="6475" y="2766"/>
                  </a:lnTo>
                  <a:lnTo>
                    <a:pt x="6469" y="2746"/>
                  </a:lnTo>
                  <a:close/>
                  <a:moveTo>
                    <a:pt x="6880" y="2660"/>
                  </a:moveTo>
                  <a:lnTo>
                    <a:pt x="6812" y="2756"/>
                  </a:lnTo>
                  <a:lnTo>
                    <a:pt x="6730" y="2756"/>
                  </a:lnTo>
                  <a:lnTo>
                    <a:pt x="6664" y="2660"/>
                  </a:lnTo>
                  <a:lnTo>
                    <a:pt x="6880" y="2660"/>
                  </a:lnTo>
                  <a:close/>
                  <a:moveTo>
                    <a:pt x="6772" y="1086"/>
                  </a:moveTo>
                  <a:lnTo>
                    <a:pt x="6812" y="1087"/>
                  </a:lnTo>
                  <a:lnTo>
                    <a:pt x="6884" y="1106"/>
                  </a:lnTo>
                  <a:lnTo>
                    <a:pt x="6944" y="1141"/>
                  </a:lnTo>
                  <a:lnTo>
                    <a:pt x="6993" y="1188"/>
                  </a:lnTo>
                  <a:lnTo>
                    <a:pt x="7032" y="1247"/>
                  </a:lnTo>
                  <a:lnTo>
                    <a:pt x="7063" y="1316"/>
                  </a:lnTo>
                  <a:lnTo>
                    <a:pt x="7083" y="1390"/>
                  </a:lnTo>
                  <a:lnTo>
                    <a:pt x="7094" y="1467"/>
                  </a:lnTo>
                  <a:lnTo>
                    <a:pt x="7097" y="1508"/>
                  </a:lnTo>
                  <a:lnTo>
                    <a:pt x="6842" y="1508"/>
                  </a:lnTo>
                  <a:lnTo>
                    <a:pt x="6825" y="1511"/>
                  </a:lnTo>
                  <a:lnTo>
                    <a:pt x="6799" y="1534"/>
                  </a:lnTo>
                  <a:lnTo>
                    <a:pt x="6795" y="1551"/>
                  </a:lnTo>
                  <a:lnTo>
                    <a:pt x="6747" y="1551"/>
                  </a:lnTo>
                  <a:lnTo>
                    <a:pt x="6743" y="1534"/>
                  </a:lnTo>
                  <a:lnTo>
                    <a:pt x="6718" y="1511"/>
                  </a:lnTo>
                  <a:lnTo>
                    <a:pt x="6700" y="1508"/>
                  </a:lnTo>
                  <a:lnTo>
                    <a:pt x="6445" y="1508"/>
                  </a:lnTo>
                  <a:lnTo>
                    <a:pt x="6448" y="1467"/>
                  </a:lnTo>
                  <a:lnTo>
                    <a:pt x="6461" y="1390"/>
                  </a:lnTo>
                  <a:lnTo>
                    <a:pt x="6481" y="1316"/>
                  </a:lnTo>
                  <a:lnTo>
                    <a:pt x="6510" y="1247"/>
                  </a:lnTo>
                  <a:lnTo>
                    <a:pt x="6548" y="1188"/>
                  </a:lnTo>
                  <a:lnTo>
                    <a:pt x="6599" y="1141"/>
                  </a:lnTo>
                  <a:lnTo>
                    <a:pt x="6658" y="1106"/>
                  </a:lnTo>
                  <a:lnTo>
                    <a:pt x="6730" y="1087"/>
                  </a:lnTo>
                  <a:lnTo>
                    <a:pt x="6772" y="1086"/>
                  </a:lnTo>
                  <a:close/>
                  <a:moveTo>
                    <a:pt x="6351" y="1679"/>
                  </a:moveTo>
                  <a:lnTo>
                    <a:pt x="6351" y="1604"/>
                  </a:lnTo>
                  <a:lnTo>
                    <a:pt x="6652" y="1604"/>
                  </a:lnTo>
                  <a:lnTo>
                    <a:pt x="6652" y="1679"/>
                  </a:lnTo>
                  <a:lnTo>
                    <a:pt x="6651" y="1699"/>
                  </a:lnTo>
                  <a:lnTo>
                    <a:pt x="6636" y="1734"/>
                  </a:lnTo>
                  <a:lnTo>
                    <a:pt x="6610" y="1760"/>
                  </a:lnTo>
                  <a:lnTo>
                    <a:pt x="6574" y="1774"/>
                  </a:lnTo>
                  <a:lnTo>
                    <a:pt x="6556" y="1776"/>
                  </a:lnTo>
                  <a:lnTo>
                    <a:pt x="6448" y="1776"/>
                  </a:lnTo>
                  <a:lnTo>
                    <a:pt x="6427" y="1774"/>
                  </a:lnTo>
                  <a:lnTo>
                    <a:pt x="6393" y="1760"/>
                  </a:lnTo>
                  <a:lnTo>
                    <a:pt x="6367" y="1734"/>
                  </a:lnTo>
                  <a:lnTo>
                    <a:pt x="6353" y="1699"/>
                  </a:lnTo>
                  <a:lnTo>
                    <a:pt x="6351" y="1679"/>
                  </a:lnTo>
                  <a:close/>
                  <a:moveTo>
                    <a:pt x="6720" y="1778"/>
                  </a:moveTo>
                  <a:lnTo>
                    <a:pt x="6733" y="1757"/>
                  </a:lnTo>
                  <a:lnTo>
                    <a:pt x="6747" y="1707"/>
                  </a:lnTo>
                  <a:lnTo>
                    <a:pt x="6749" y="1679"/>
                  </a:lnTo>
                  <a:lnTo>
                    <a:pt x="6749" y="1646"/>
                  </a:lnTo>
                  <a:lnTo>
                    <a:pt x="6795" y="1646"/>
                  </a:lnTo>
                  <a:lnTo>
                    <a:pt x="6795" y="1679"/>
                  </a:lnTo>
                  <a:lnTo>
                    <a:pt x="6796" y="1707"/>
                  </a:lnTo>
                  <a:lnTo>
                    <a:pt x="6811" y="1757"/>
                  </a:lnTo>
                  <a:lnTo>
                    <a:pt x="6822" y="1778"/>
                  </a:lnTo>
                  <a:lnTo>
                    <a:pt x="6822" y="1794"/>
                  </a:lnTo>
                  <a:lnTo>
                    <a:pt x="6821" y="1806"/>
                  </a:lnTo>
                  <a:lnTo>
                    <a:pt x="6813" y="1823"/>
                  </a:lnTo>
                  <a:lnTo>
                    <a:pt x="6800" y="1838"/>
                  </a:lnTo>
                  <a:lnTo>
                    <a:pt x="6782" y="1845"/>
                  </a:lnTo>
                  <a:lnTo>
                    <a:pt x="6772" y="1846"/>
                  </a:lnTo>
                  <a:lnTo>
                    <a:pt x="6762" y="1845"/>
                  </a:lnTo>
                  <a:lnTo>
                    <a:pt x="6743" y="1838"/>
                  </a:lnTo>
                  <a:lnTo>
                    <a:pt x="6728" y="1823"/>
                  </a:lnTo>
                  <a:lnTo>
                    <a:pt x="6721" y="1806"/>
                  </a:lnTo>
                  <a:lnTo>
                    <a:pt x="6720" y="1794"/>
                  </a:lnTo>
                  <a:lnTo>
                    <a:pt x="6720" y="1778"/>
                  </a:lnTo>
                  <a:close/>
                  <a:moveTo>
                    <a:pt x="6890" y="1679"/>
                  </a:moveTo>
                  <a:lnTo>
                    <a:pt x="6890" y="1604"/>
                  </a:lnTo>
                  <a:lnTo>
                    <a:pt x="7191" y="1604"/>
                  </a:lnTo>
                  <a:lnTo>
                    <a:pt x="7191" y="1679"/>
                  </a:lnTo>
                  <a:lnTo>
                    <a:pt x="7189" y="1699"/>
                  </a:lnTo>
                  <a:lnTo>
                    <a:pt x="7175" y="1734"/>
                  </a:lnTo>
                  <a:lnTo>
                    <a:pt x="7149" y="1760"/>
                  </a:lnTo>
                  <a:lnTo>
                    <a:pt x="7114" y="1774"/>
                  </a:lnTo>
                  <a:lnTo>
                    <a:pt x="7094" y="1776"/>
                  </a:lnTo>
                  <a:lnTo>
                    <a:pt x="6988" y="1776"/>
                  </a:lnTo>
                  <a:lnTo>
                    <a:pt x="6968" y="1774"/>
                  </a:lnTo>
                  <a:lnTo>
                    <a:pt x="6933" y="1760"/>
                  </a:lnTo>
                  <a:lnTo>
                    <a:pt x="6907" y="1734"/>
                  </a:lnTo>
                  <a:lnTo>
                    <a:pt x="6891" y="1699"/>
                  </a:lnTo>
                  <a:lnTo>
                    <a:pt x="6890" y="1679"/>
                  </a:lnTo>
                  <a:close/>
                  <a:moveTo>
                    <a:pt x="7263" y="1331"/>
                  </a:moveTo>
                  <a:lnTo>
                    <a:pt x="7279" y="1385"/>
                  </a:lnTo>
                  <a:lnTo>
                    <a:pt x="7296" y="1476"/>
                  </a:lnTo>
                  <a:lnTo>
                    <a:pt x="7300" y="1547"/>
                  </a:lnTo>
                  <a:lnTo>
                    <a:pt x="7293" y="1600"/>
                  </a:lnTo>
                  <a:lnTo>
                    <a:pt x="7287" y="1619"/>
                  </a:lnTo>
                  <a:lnTo>
                    <a:pt x="7287" y="1555"/>
                  </a:lnTo>
                  <a:lnTo>
                    <a:pt x="7287" y="1547"/>
                  </a:lnTo>
                  <a:lnTo>
                    <a:pt x="7280" y="1529"/>
                  </a:lnTo>
                  <a:lnTo>
                    <a:pt x="7267" y="1516"/>
                  </a:lnTo>
                  <a:lnTo>
                    <a:pt x="7250" y="1508"/>
                  </a:lnTo>
                  <a:lnTo>
                    <a:pt x="7240" y="1508"/>
                  </a:lnTo>
                  <a:lnTo>
                    <a:pt x="7194" y="1508"/>
                  </a:lnTo>
                  <a:lnTo>
                    <a:pt x="7189" y="1449"/>
                  </a:lnTo>
                  <a:lnTo>
                    <a:pt x="7169" y="1339"/>
                  </a:lnTo>
                  <a:lnTo>
                    <a:pt x="7137" y="1243"/>
                  </a:lnTo>
                  <a:lnTo>
                    <a:pt x="7091" y="1161"/>
                  </a:lnTo>
                  <a:lnTo>
                    <a:pt x="7064" y="1125"/>
                  </a:lnTo>
                  <a:lnTo>
                    <a:pt x="7097" y="1133"/>
                  </a:lnTo>
                  <a:lnTo>
                    <a:pt x="7158" y="1165"/>
                  </a:lnTo>
                  <a:lnTo>
                    <a:pt x="7208" y="1217"/>
                  </a:lnTo>
                  <a:lnTo>
                    <a:pt x="7248" y="1288"/>
                  </a:lnTo>
                  <a:lnTo>
                    <a:pt x="7263" y="1331"/>
                  </a:lnTo>
                  <a:close/>
                  <a:moveTo>
                    <a:pt x="6281" y="1331"/>
                  </a:moveTo>
                  <a:lnTo>
                    <a:pt x="6295" y="1288"/>
                  </a:lnTo>
                  <a:lnTo>
                    <a:pt x="6335" y="1217"/>
                  </a:lnTo>
                  <a:lnTo>
                    <a:pt x="6386" y="1165"/>
                  </a:lnTo>
                  <a:lnTo>
                    <a:pt x="6445" y="1133"/>
                  </a:lnTo>
                  <a:lnTo>
                    <a:pt x="6478" y="1125"/>
                  </a:lnTo>
                  <a:lnTo>
                    <a:pt x="6450" y="1161"/>
                  </a:lnTo>
                  <a:lnTo>
                    <a:pt x="6406" y="1243"/>
                  </a:lnTo>
                  <a:lnTo>
                    <a:pt x="6373" y="1339"/>
                  </a:lnTo>
                  <a:lnTo>
                    <a:pt x="6354" y="1449"/>
                  </a:lnTo>
                  <a:lnTo>
                    <a:pt x="6350" y="1508"/>
                  </a:lnTo>
                  <a:lnTo>
                    <a:pt x="6304" y="1508"/>
                  </a:lnTo>
                  <a:lnTo>
                    <a:pt x="6294" y="1508"/>
                  </a:lnTo>
                  <a:lnTo>
                    <a:pt x="6276" y="1516"/>
                  </a:lnTo>
                  <a:lnTo>
                    <a:pt x="6263" y="1529"/>
                  </a:lnTo>
                  <a:lnTo>
                    <a:pt x="6256" y="1547"/>
                  </a:lnTo>
                  <a:lnTo>
                    <a:pt x="6255" y="1555"/>
                  </a:lnTo>
                  <a:lnTo>
                    <a:pt x="6255" y="1619"/>
                  </a:lnTo>
                  <a:lnTo>
                    <a:pt x="6249" y="1600"/>
                  </a:lnTo>
                  <a:lnTo>
                    <a:pt x="6243" y="1547"/>
                  </a:lnTo>
                  <a:lnTo>
                    <a:pt x="6246" y="1476"/>
                  </a:lnTo>
                  <a:lnTo>
                    <a:pt x="6263" y="1385"/>
                  </a:lnTo>
                  <a:lnTo>
                    <a:pt x="6281" y="1331"/>
                  </a:lnTo>
                  <a:close/>
                  <a:moveTo>
                    <a:pt x="6357" y="1849"/>
                  </a:moveTo>
                  <a:lnTo>
                    <a:pt x="6377" y="1859"/>
                  </a:lnTo>
                  <a:lnTo>
                    <a:pt x="6423" y="1871"/>
                  </a:lnTo>
                  <a:lnTo>
                    <a:pt x="6448" y="1872"/>
                  </a:lnTo>
                  <a:lnTo>
                    <a:pt x="6556" y="1872"/>
                  </a:lnTo>
                  <a:lnTo>
                    <a:pt x="6577" y="1872"/>
                  </a:lnTo>
                  <a:lnTo>
                    <a:pt x="6618" y="1862"/>
                  </a:lnTo>
                  <a:lnTo>
                    <a:pt x="6636" y="1853"/>
                  </a:lnTo>
                  <a:lnTo>
                    <a:pt x="6646" y="1872"/>
                  </a:lnTo>
                  <a:lnTo>
                    <a:pt x="6674" y="1905"/>
                  </a:lnTo>
                  <a:lnTo>
                    <a:pt x="6708" y="1928"/>
                  </a:lnTo>
                  <a:lnTo>
                    <a:pt x="6749" y="1941"/>
                  </a:lnTo>
                  <a:lnTo>
                    <a:pt x="6772" y="1941"/>
                  </a:lnTo>
                  <a:lnTo>
                    <a:pt x="6793" y="1941"/>
                  </a:lnTo>
                  <a:lnTo>
                    <a:pt x="6834" y="1928"/>
                  </a:lnTo>
                  <a:lnTo>
                    <a:pt x="6870" y="1905"/>
                  </a:lnTo>
                  <a:lnTo>
                    <a:pt x="6896" y="1874"/>
                  </a:lnTo>
                  <a:lnTo>
                    <a:pt x="6906" y="1853"/>
                  </a:lnTo>
                  <a:lnTo>
                    <a:pt x="6924" y="1862"/>
                  </a:lnTo>
                  <a:lnTo>
                    <a:pt x="6965" y="1872"/>
                  </a:lnTo>
                  <a:lnTo>
                    <a:pt x="6986" y="1872"/>
                  </a:lnTo>
                  <a:lnTo>
                    <a:pt x="7094" y="1872"/>
                  </a:lnTo>
                  <a:lnTo>
                    <a:pt x="7119" y="1871"/>
                  </a:lnTo>
                  <a:lnTo>
                    <a:pt x="7165" y="1859"/>
                  </a:lnTo>
                  <a:lnTo>
                    <a:pt x="7185" y="1849"/>
                  </a:lnTo>
                  <a:lnTo>
                    <a:pt x="7179" y="1888"/>
                  </a:lnTo>
                  <a:lnTo>
                    <a:pt x="7155" y="1961"/>
                  </a:lnTo>
                  <a:lnTo>
                    <a:pt x="7122" y="2025"/>
                  </a:lnTo>
                  <a:lnTo>
                    <a:pt x="7077" y="2081"/>
                  </a:lnTo>
                  <a:lnTo>
                    <a:pt x="7022" y="2128"/>
                  </a:lnTo>
                  <a:lnTo>
                    <a:pt x="6960" y="2164"/>
                  </a:lnTo>
                  <a:lnTo>
                    <a:pt x="6890" y="2189"/>
                  </a:lnTo>
                  <a:lnTo>
                    <a:pt x="6812" y="2202"/>
                  </a:lnTo>
                  <a:lnTo>
                    <a:pt x="6772" y="2203"/>
                  </a:lnTo>
                  <a:lnTo>
                    <a:pt x="6730" y="2202"/>
                  </a:lnTo>
                  <a:lnTo>
                    <a:pt x="6652" y="2189"/>
                  </a:lnTo>
                  <a:lnTo>
                    <a:pt x="6583" y="2164"/>
                  </a:lnTo>
                  <a:lnTo>
                    <a:pt x="6520" y="2128"/>
                  </a:lnTo>
                  <a:lnTo>
                    <a:pt x="6466" y="2081"/>
                  </a:lnTo>
                  <a:lnTo>
                    <a:pt x="6422" y="2025"/>
                  </a:lnTo>
                  <a:lnTo>
                    <a:pt x="6387" y="1961"/>
                  </a:lnTo>
                  <a:lnTo>
                    <a:pt x="6364" y="1888"/>
                  </a:lnTo>
                  <a:lnTo>
                    <a:pt x="6357" y="1849"/>
                  </a:lnTo>
                  <a:close/>
                  <a:moveTo>
                    <a:pt x="6772" y="2300"/>
                  </a:moveTo>
                  <a:lnTo>
                    <a:pt x="6819" y="2298"/>
                  </a:lnTo>
                  <a:lnTo>
                    <a:pt x="6910" y="2282"/>
                  </a:lnTo>
                  <a:lnTo>
                    <a:pt x="6953" y="2269"/>
                  </a:lnTo>
                  <a:lnTo>
                    <a:pt x="6953" y="2385"/>
                  </a:lnTo>
                  <a:lnTo>
                    <a:pt x="6859" y="2563"/>
                  </a:lnTo>
                  <a:lnTo>
                    <a:pt x="6684" y="2563"/>
                  </a:lnTo>
                  <a:lnTo>
                    <a:pt x="6589" y="2385"/>
                  </a:lnTo>
                  <a:lnTo>
                    <a:pt x="6589" y="2269"/>
                  </a:lnTo>
                  <a:lnTo>
                    <a:pt x="6632" y="2282"/>
                  </a:lnTo>
                  <a:lnTo>
                    <a:pt x="6723" y="2298"/>
                  </a:lnTo>
                  <a:lnTo>
                    <a:pt x="6772" y="2300"/>
                  </a:lnTo>
                  <a:close/>
                  <a:moveTo>
                    <a:pt x="6589" y="2588"/>
                  </a:moveTo>
                  <a:lnTo>
                    <a:pt x="6374" y="2683"/>
                  </a:lnTo>
                  <a:lnTo>
                    <a:pt x="6364" y="2448"/>
                  </a:lnTo>
                  <a:lnTo>
                    <a:pt x="6492" y="2405"/>
                  </a:lnTo>
                  <a:lnTo>
                    <a:pt x="6589" y="2588"/>
                  </a:lnTo>
                  <a:close/>
                  <a:moveTo>
                    <a:pt x="6141" y="2422"/>
                  </a:moveTo>
                  <a:lnTo>
                    <a:pt x="6118" y="2429"/>
                  </a:lnTo>
                  <a:lnTo>
                    <a:pt x="6052" y="2448"/>
                  </a:lnTo>
                  <a:lnTo>
                    <a:pt x="5942" y="2498"/>
                  </a:lnTo>
                  <a:lnTo>
                    <a:pt x="5897" y="2527"/>
                  </a:lnTo>
                  <a:lnTo>
                    <a:pt x="5879" y="2504"/>
                  </a:lnTo>
                  <a:lnTo>
                    <a:pt x="5857" y="2484"/>
                  </a:lnTo>
                  <a:lnTo>
                    <a:pt x="5849" y="2478"/>
                  </a:lnTo>
                  <a:lnTo>
                    <a:pt x="5831" y="2472"/>
                  </a:lnTo>
                  <a:lnTo>
                    <a:pt x="5813" y="2474"/>
                  </a:lnTo>
                  <a:lnTo>
                    <a:pt x="5797" y="2483"/>
                  </a:lnTo>
                  <a:lnTo>
                    <a:pt x="5789" y="2490"/>
                  </a:lnTo>
                  <a:lnTo>
                    <a:pt x="5784" y="2497"/>
                  </a:lnTo>
                  <a:lnTo>
                    <a:pt x="5778" y="2516"/>
                  </a:lnTo>
                  <a:lnTo>
                    <a:pt x="5779" y="2534"/>
                  </a:lnTo>
                  <a:lnTo>
                    <a:pt x="5788" y="2550"/>
                  </a:lnTo>
                  <a:lnTo>
                    <a:pt x="5795" y="2557"/>
                  </a:lnTo>
                  <a:lnTo>
                    <a:pt x="5810" y="2572"/>
                  </a:lnTo>
                  <a:lnTo>
                    <a:pt x="5823" y="2589"/>
                  </a:lnTo>
                  <a:lnTo>
                    <a:pt x="5797" y="2614"/>
                  </a:lnTo>
                  <a:lnTo>
                    <a:pt x="5756" y="2665"/>
                  </a:lnTo>
                  <a:lnTo>
                    <a:pt x="5740" y="2690"/>
                  </a:lnTo>
                  <a:lnTo>
                    <a:pt x="5707" y="2688"/>
                  </a:lnTo>
                  <a:lnTo>
                    <a:pt x="5690" y="2688"/>
                  </a:lnTo>
                  <a:lnTo>
                    <a:pt x="5645" y="2690"/>
                  </a:lnTo>
                  <a:lnTo>
                    <a:pt x="5542" y="2707"/>
                  </a:lnTo>
                  <a:lnTo>
                    <a:pt x="5491" y="2671"/>
                  </a:lnTo>
                  <a:lnTo>
                    <a:pt x="5427" y="2614"/>
                  </a:lnTo>
                  <a:lnTo>
                    <a:pt x="5412" y="2596"/>
                  </a:lnTo>
                  <a:lnTo>
                    <a:pt x="5382" y="2553"/>
                  </a:lnTo>
                  <a:lnTo>
                    <a:pt x="5350" y="2519"/>
                  </a:lnTo>
                  <a:lnTo>
                    <a:pt x="5319" y="2475"/>
                  </a:lnTo>
                  <a:lnTo>
                    <a:pt x="5259" y="2400"/>
                  </a:lnTo>
                  <a:lnTo>
                    <a:pt x="5259" y="2318"/>
                  </a:lnTo>
                  <a:lnTo>
                    <a:pt x="5306" y="2316"/>
                  </a:lnTo>
                  <a:lnTo>
                    <a:pt x="5391" y="2303"/>
                  </a:lnTo>
                  <a:lnTo>
                    <a:pt x="5467" y="2280"/>
                  </a:lnTo>
                  <a:lnTo>
                    <a:pt x="5535" y="2249"/>
                  </a:lnTo>
                  <a:lnTo>
                    <a:pt x="5592" y="2212"/>
                  </a:lnTo>
                  <a:lnTo>
                    <a:pt x="5640" y="2167"/>
                  </a:lnTo>
                  <a:lnTo>
                    <a:pt x="5677" y="2115"/>
                  </a:lnTo>
                  <a:lnTo>
                    <a:pt x="5702" y="2058"/>
                  </a:lnTo>
                  <a:lnTo>
                    <a:pt x="5709" y="2028"/>
                  </a:lnTo>
                  <a:lnTo>
                    <a:pt x="5746" y="2036"/>
                  </a:lnTo>
                  <a:lnTo>
                    <a:pt x="5795" y="2049"/>
                  </a:lnTo>
                  <a:lnTo>
                    <a:pt x="5880" y="2088"/>
                  </a:lnTo>
                  <a:lnTo>
                    <a:pt x="5951" y="2136"/>
                  </a:lnTo>
                  <a:lnTo>
                    <a:pt x="6008" y="2190"/>
                  </a:lnTo>
                  <a:lnTo>
                    <a:pt x="6054" y="2248"/>
                  </a:lnTo>
                  <a:lnTo>
                    <a:pt x="6090" y="2305"/>
                  </a:lnTo>
                  <a:lnTo>
                    <a:pt x="6128" y="2383"/>
                  </a:lnTo>
                  <a:lnTo>
                    <a:pt x="6141" y="2422"/>
                  </a:lnTo>
                  <a:close/>
                  <a:moveTo>
                    <a:pt x="6767" y="5924"/>
                  </a:moveTo>
                  <a:lnTo>
                    <a:pt x="6769" y="5935"/>
                  </a:lnTo>
                  <a:lnTo>
                    <a:pt x="6764" y="5958"/>
                  </a:lnTo>
                  <a:lnTo>
                    <a:pt x="6759" y="5968"/>
                  </a:lnTo>
                  <a:lnTo>
                    <a:pt x="6753" y="5978"/>
                  </a:lnTo>
                  <a:lnTo>
                    <a:pt x="6733" y="5991"/>
                  </a:lnTo>
                  <a:lnTo>
                    <a:pt x="6721" y="5996"/>
                  </a:lnTo>
                  <a:lnTo>
                    <a:pt x="6710" y="5997"/>
                  </a:lnTo>
                  <a:lnTo>
                    <a:pt x="6687" y="5993"/>
                  </a:lnTo>
                  <a:lnTo>
                    <a:pt x="6675" y="5987"/>
                  </a:lnTo>
                  <a:lnTo>
                    <a:pt x="6655" y="5963"/>
                  </a:lnTo>
                  <a:lnTo>
                    <a:pt x="6648" y="5944"/>
                  </a:lnTo>
                  <a:lnTo>
                    <a:pt x="6430" y="5318"/>
                  </a:lnTo>
                  <a:lnTo>
                    <a:pt x="6211" y="4688"/>
                  </a:lnTo>
                  <a:lnTo>
                    <a:pt x="6222" y="4602"/>
                  </a:lnTo>
                  <a:lnTo>
                    <a:pt x="6407" y="4438"/>
                  </a:lnTo>
                  <a:lnTo>
                    <a:pt x="6767" y="5924"/>
                  </a:lnTo>
                  <a:close/>
                  <a:moveTo>
                    <a:pt x="5997" y="8124"/>
                  </a:moveTo>
                  <a:lnTo>
                    <a:pt x="5843" y="8124"/>
                  </a:lnTo>
                  <a:lnTo>
                    <a:pt x="5844" y="6618"/>
                  </a:lnTo>
                  <a:lnTo>
                    <a:pt x="6162" y="6618"/>
                  </a:lnTo>
                  <a:lnTo>
                    <a:pt x="6161" y="6724"/>
                  </a:lnTo>
                  <a:lnTo>
                    <a:pt x="6148" y="6949"/>
                  </a:lnTo>
                  <a:lnTo>
                    <a:pt x="6116" y="7294"/>
                  </a:lnTo>
                  <a:lnTo>
                    <a:pt x="6033" y="7915"/>
                  </a:lnTo>
                  <a:lnTo>
                    <a:pt x="5997" y="8124"/>
                  </a:lnTo>
                  <a:close/>
                  <a:moveTo>
                    <a:pt x="5288" y="8130"/>
                  </a:moveTo>
                  <a:lnTo>
                    <a:pt x="5274" y="8132"/>
                  </a:lnTo>
                  <a:lnTo>
                    <a:pt x="5259" y="8137"/>
                  </a:lnTo>
                  <a:lnTo>
                    <a:pt x="5259" y="8066"/>
                  </a:lnTo>
                  <a:lnTo>
                    <a:pt x="5278" y="8066"/>
                  </a:lnTo>
                  <a:lnTo>
                    <a:pt x="5284" y="8101"/>
                  </a:lnTo>
                  <a:lnTo>
                    <a:pt x="5288" y="8130"/>
                  </a:lnTo>
                  <a:close/>
                  <a:moveTo>
                    <a:pt x="4954" y="7970"/>
                  </a:moveTo>
                  <a:lnTo>
                    <a:pt x="4914" y="7736"/>
                  </a:lnTo>
                  <a:lnTo>
                    <a:pt x="4843" y="7274"/>
                  </a:lnTo>
                  <a:lnTo>
                    <a:pt x="4814" y="7047"/>
                  </a:lnTo>
                  <a:lnTo>
                    <a:pt x="4842" y="7034"/>
                  </a:lnTo>
                  <a:lnTo>
                    <a:pt x="4885" y="6999"/>
                  </a:lnTo>
                  <a:lnTo>
                    <a:pt x="4911" y="6955"/>
                  </a:lnTo>
                  <a:lnTo>
                    <a:pt x="4918" y="6906"/>
                  </a:lnTo>
                  <a:lnTo>
                    <a:pt x="4911" y="6881"/>
                  </a:lnTo>
                  <a:lnTo>
                    <a:pt x="4812" y="6611"/>
                  </a:lnTo>
                  <a:lnTo>
                    <a:pt x="4823" y="6616"/>
                  </a:lnTo>
                  <a:lnTo>
                    <a:pt x="4836" y="6618"/>
                  </a:lnTo>
                  <a:lnTo>
                    <a:pt x="5123" y="6618"/>
                  </a:lnTo>
                  <a:lnTo>
                    <a:pt x="5126" y="6766"/>
                  </a:lnTo>
                  <a:lnTo>
                    <a:pt x="5147" y="7081"/>
                  </a:lnTo>
                  <a:lnTo>
                    <a:pt x="5164" y="7240"/>
                  </a:lnTo>
                  <a:lnTo>
                    <a:pt x="5164" y="7970"/>
                  </a:lnTo>
                  <a:lnTo>
                    <a:pt x="4954" y="7970"/>
                  </a:lnTo>
                  <a:close/>
                  <a:moveTo>
                    <a:pt x="4056" y="5654"/>
                  </a:moveTo>
                  <a:lnTo>
                    <a:pt x="4056" y="5577"/>
                  </a:lnTo>
                  <a:lnTo>
                    <a:pt x="4064" y="5570"/>
                  </a:lnTo>
                  <a:lnTo>
                    <a:pt x="4071" y="5564"/>
                  </a:lnTo>
                  <a:lnTo>
                    <a:pt x="4071" y="5657"/>
                  </a:lnTo>
                  <a:lnTo>
                    <a:pt x="4056" y="5654"/>
                  </a:lnTo>
                  <a:close/>
                  <a:moveTo>
                    <a:pt x="3789" y="5771"/>
                  </a:moveTo>
                  <a:lnTo>
                    <a:pt x="3789" y="5771"/>
                  </a:lnTo>
                  <a:lnTo>
                    <a:pt x="3756" y="5770"/>
                  </a:lnTo>
                  <a:lnTo>
                    <a:pt x="3697" y="5752"/>
                  </a:lnTo>
                  <a:lnTo>
                    <a:pt x="3652" y="5726"/>
                  </a:lnTo>
                  <a:lnTo>
                    <a:pt x="3623" y="5701"/>
                  </a:lnTo>
                  <a:lnTo>
                    <a:pt x="3619" y="5692"/>
                  </a:lnTo>
                  <a:lnTo>
                    <a:pt x="3619" y="5631"/>
                  </a:lnTo>
                  <a:lnTo>
                    <a:pt x="3659" y="5646"/>
                  </a:lnTo>
                  <a:lnTo>
                    <a:pt x="3744" y="5665"/>
                  </a:lnTo>
                  <a:lnTo>
                    <a:pt x="3789" y="5666"/>
                  </a:lnTo>
                  <a:lnTo>
                    <a:pt x="3834" y="5665"/>
                  </a:lnTo>
                  <a:lnTo>
                    <a:pt x="3919" y="5646"/>
                  </a:lnTo>
                  <a:lnTo>
                    <a:pt x="3959" y="5631"/>
                  </a:lnTo>
                  <a:lnTo>
                    <a:pt x="3959" y="5692"/>
                  </a:lnTo>
                  <a:lnTo>
                    <a:pt x="3955" y="5701"/>
                  </a:lnTo>
                  <a:lnTo>
                    <a:pt x="3927" y="5726"/>
                  </a:lnTo>
                  <a:lnTo>
                    <a:pt x="3881" y="5752"/>
                  </a:lnTo>
                  <a:lnTo>
                    <a:pt x="3824" y="5770"/>
                  </a:lnTo>
                  <a:lnTo>
                    <a:pt x="3789" y="5771"/>
                  </a:lnTo>
                  <a:close/>
                  <a:moveTo>
                    <a:pt x="3479" y="5663"/>
                  </a:moveTo>
                  <a:lnTo>
                    <a:pt x="3474" y="5535"/>
                  </a:lnTo>
                  <a:lnTo>
                    <a:pt x="3497" y="5557"/>
                  </a:lnTo>
                  <a:lnTo>
                    <a:pt x="3523" y="5577"/>
                  </a:lnTo>
                  <a:lnTo>
                    <a:pt x="3523" y="5654"/>
                  </a:lnTo>
                  <a:lnTo>
                    <a:pt x="3479" y="5663"/>
                  </a:lnTo>
                  <a:close/>
                  <a:moveTo>
                    <a:pt x="3334" y="4281"/>
                  </a:moveTo>
                  <a:lnTo>
                    <a:pt x="3449" y="4281"/>
                  </a:lnTo>
                  <a:lnTo>
                    <a:pt x="3449" y="4356"/>
                  </a:lnTo>
                  <a:lnTo>
                    <a:pt x="3334" y="4356"/>
                  </a:lnTo>
                  <a:lnTo>
                    <a:pt x="3334" y="4281"/>
                  </a:lnTo>
                  <a:close/>
                  <a:moveTo>
                    <a:pt x="3040" y="4356"/>
                  </a:moveTo>
                  <a:lnTo>
                    <a:pt x="3024" y="4281"/>
                  </a:lnTo>
                  <a:lnTo>
                    <a:pt x="3237" y="4281"/>
                  </a:lnTo>
                  <a:lnTo>
                    <a:pt x="3237" y="4356"/>
                  </a:lnTo>
                  <a:lnTo>
                    <a:pt x="3040" y="4356"/>
                  </a:lnTo>
                  <a:close/>
                  <a:moveTo>
                    <a:pt x="3127" y="5187"/>
                  </a:moveTo>
                  <a:lnTo>
                    <a:pt x="3129" y="5210"/>
                  </a:lnTo>
                  <a:lnTo>
                    <a:pt x="3122" y="5253"/>
                  </a:lnTo>
                  <a:lnTo>
                    <a:pt x="3098" y="5290"/>
                  </a:lnTo>
                  <a:lnTo>
                    <a:pt x="3062" y="5316"/>
                  </a:lnTo>
                  <a:lnTo>
                    <a:pt x="3040" y="5323"/>
                  </a:lnTo>
                  <a:lnTo>
                    <a:pt x="3019" y="5326"/>
                  </a:lnTo>
                  <a:lnTo>
                    <a:pt x="2975" y="5316"/>
                  </a:lnTo>
                  <a:lnTo>
                    <a:pt x="2954" y="5307"/>
                  </a:lnTo>
                  <a:lnTo>
                    <a:pt x="2941" y="5300"/>
                  </a:lnTo>
                  <a:lnTo>
                    <a:pt x="2922" y="5277"/>
                  </a:lnTo>
                  <a:lnTo>
                    <a:pt x="2905" y="5241"/>
                  </a:lnTo>
                  <a:lnTo>
                    <a:pt x="2903" y="5234"/>
                  </a:lnTo>
                  <a:lnTo>
                    <a:pt x="2860" y="5086"/>
                  </a:lnTo>
                  <a:lnTo>
                    <a:pt x="3086" y="5009"/>
                  </a:lnTo>
                  <a:lnTo>
                    <a:pt x="3127" y="5187"/>
                  </a:lnTo>
                  <a:close/>
                  <a:moveTo>
                    <a:pt x="2833" y="4994"/>
                  </a:moveTo>
                  <a:lnTo>
                    <a:pt x="2709" y="4573"/>
                  </a:lnTo>
                  <a:lnTo>
                    <a:pt x="2709" y="4569"/>
                  </a:lnTo>
                  <a:lnTo>
                    <a:pt x="2706" y="4563"/>
                  </a:lnTo>
                  <a:lnTo>
                    <a:pt x="2409" y="3552"/>
                  </a:lnTo>
                  <a:lnTo>
                    <a:pt x="2422" y="3513"/>
                  </a:lnTo>
                  <a:lnTo>
                    <a:pt x="2438" y="3427"/>
                  </a:lnTo>
                  <a:lnTo>
                    <a:pt x="2437" y="3331"/>
                  </a:lnTo>
                  <a:lnTo>
                    <a:pt x="2414" y="3220"/>
                  </a:lnTo>
                  <a:lnTo>
                    <a:pt x="2391" y="3158"/>
                  </a:lnTo>
                  <a:lnTo>
                    <a:pt x="2601" y="2939"/>
                  </a:lnTo>
                  <a:lnTo>
                    <a:pt x="2630" y="2995"/>
                  </a:lnTo>
                  <a:lnTo>
                    <a:pt x="2659" y="3074"/>
                  </a:lnTo>
                  <a:lnTo>
                    <a:pt x="2660" y="3082"/>
                  </a:lnTo>
                  <a:lnTo>
                    <a:pt x="3066" y="4916"/>
                  </a:lnTo>
                  <a:lnTo>
                    <a:pt x="2833" y="4994"/>
                  </a:lnTo>
                  <a:close/>
                  <a:moveTo>
                    <a:pt x="2967" y="1607"/>
                  </a:moveTo>
                  <a:lnTo>
                    <a:pt x="3059" y="1564"/>
                  </a:lnTo>
                  <a:lnTo>
                    <a:pt x="3060" y="1565"/>
                  </a:lnTo>
                  <a:lnTo>
                    <a:pt x="3060" y="1568"/>
                  </a:lnTo>
                  <a:lnTo>
                    <a:pt x="3191" y="1823"/>
                  </a:lnTo>
                  <a:lnTo>
                    <a:pt x="2951" y="1933"/>
                  </a:lnTo>
                  <a:lnTo>
                    <a:pt x="2967" y="1607"/>
                  </a:lnTo>
                  <a:close/>
                  <a:moveTo>
                    <a:pt x="3065" y="437"/>
                  </a:moveTo>
                  <a:lnTo>
                    <a:pt x="3068" y="435"/>
                  </a:lnTo>
                  <a:lnTo>
                    <a:pt x="3069" y="434"/>
                  </a:lnTo>
                  <a:lnTo>
                    <a:pt x="3083" y="439"/>
                  </a:lnTo>
                  <a:lnTo>
                    <a:pt x="3102" y="450"/>
                  </a:lnTo>
                  <a:lnTo>
                    <a:pt x="3144" y="473"/>
                  </a:lnTo>
                  <a:lnTo>
                    <a:pt x="3243" y="506"/>
                  </a:lnTo>
                  <a:lnTo>
                    <a:pt x="3335" y="520"/>
                  </a:lnTo>
                  <a:lnTo>
                    <a:pt x="3392" y="522"/>
                  </a:lnTo>
                  <a:lnTo>
                    <a:pt x="3392" y="522"/>
                  </a:lnTo>
                  <a:lnTo>
                    <a:pt x="3448" y="520"/>
                  </a:lnTo>
                  <a:lnTo>
                    <a:pt x="3538" y="506"/>
                  </a:lnTo>
                  <a:lnTo>
                    <a:pt x="3638" y="473"/>
                  </a:lnTo>
                  <a:lnTo>
                    <a:pt x="3680" y="450"/>
                  </a:lnTo>
                  <a:lnTo>
                    <a:pt x="3700" y="439"/>
                  </a:lnTo>
                  <a:lnTo>
                    <a:pt x="3713" y="434"/>
                  </a:lnTo>
                  <a:lnTo>
                    <a:pt x="3714" y="434"/>
                  </a:lnTo>
                  <a:lnTo>
                    <a:pt x="3717" y="435"/>
                  </a:lnTo>
                  <a:lnTo>
                    <a:pt x="3723" y="448"/>
                  </a:lnTo>
                  <a:lnTo>
                    <a:pt x="3734" y="503"/>
                  </a:lnTo>
                  <a:lnTo>
                    <a:pt x="3740" y="583"/>
                  </a:lnTo>
                  <a:lnTo>
                    <a:pt x="3742" y="678"/>
                  </a:lnTo>
                  <a:lnTo>
                    <a:pt x="3739" y="729"/>
                  </a:lnTo>
                  <a:lnTo>
                    <a:pt x="3045" y="729"/>
                  </a:lnTo>
                  <a:lnTo>
                    <a:pt x="3042" y="678"/>
                  </a:lnTo>
                  <a:lnTo>
                    <a:pt x="3042" y="583"/>
                  </a:lnTo>
                  <a:lnTo>
                    <a:pt x="3049" y="503"/>
                  </a:lnTo>
                  <a:lnTo>
                    <a:pt x="3059" y="450"/>
                  </a:lnTo>
                  <a:lnTo>
                    <a:pt x="3065" y="437"/>
                  </a:lnTo>
                  <a:close/>
                  <a:moveTo>
                    <a:pt x="3796" y="825"/>
                  </a:moveTo>
                  <a:lnTo>
                    <a:pt x="3796" y="884"/>
                  </a:lnTo>
                  <a:lnTo>
                    <a:pt x="3795" y="900"/>
                  </a:lnTo>
                  <a:lnTo>
                    <a:pt x="3782" y="929"/>
                  </a:lnTo>
                  <a:lnTo>
                    <a:pt x="3757" y="951"/>
                  </a:lnTo>
                  <a:lnTo>
                    <a:pt x="3726" y="962"/>
                  </a:lnTo>
                  <a:lnTo>
                    <a:pt x="3708" y="964"/>
                  </a:lnTo>
                  <a:lnTo>
                    <a:pt x="3606" y="964"/>
                  </a:lnTo>
                  <a:lnTo>
                    <a:pt x="3589" y="962"/>
                  </a:lnTo>
                  <a:lnTo>
                    <a:pt x="3557" y="951"/>
                  </a:lnTo>
                  <a:lnTo>
                    <a:pt x="3533" y="929"/>
                  </a:lnTo>
                  <a:lnTo>
                    <a:pt x="3520" y="900"/>
                  </a:lnTo>
                  <a:lnTo>
                    <a:pt x="3518" y="884"/>
                  </a:lnTo>
                  <a:lnTo>
                    <a:pt x="3518" y="825"/>
                  </a:lnTo>
                  <a:lnTo>
                    <a:pt x="3796" y="825"/>
                  </a:lnTo>
                  <a:close/>
                  <a:moveTo>
                    <a:pt x="2987" y="825"/>
                  </a:moveTo>
                  <a:lnTo>
                    <a:pt x="3263" y="825"/>
                  </a:lnTo>
                  <a:lnTo>
                    <a:pt x="3263" y="884"/>
                  </a:lnTo>
                  <a:lnTo>
                    <a:pt x="3263" y="900"/>
                  </a:lnTo>
                  <a:lnTo>
                    <a:pt x="3249" y="929"/>
                  </a:lnTo>
                  <a:lnTo>
                    <a:pt x="3226" y="951"/>
                  </a:lnTo>
                  <a:lnTo>
                    <a:pt x="3194" y="962"/>
                  </a:lnTo>
                  <a:lnTo>
                    <a:pt x="3176" y="964"/>
                  </a:lnTo>
                  <a:lnTo>
                    <a:pt x="3075" y="964"/>
                  </a:lnTo>
                  <a:lnTo>
                    <a:pt x="3056" y="962"/>
                  </a:lnTo>
                  <a:lnTo>
                    <a:pt x="3024" y="951"/>
                  </a:lnTo>
                  <a:lnTo>
                    <a:pt x="3001" y="929"/>
                  </a:lnTo>
                  <a:lnTo>
                    <a:pt x="2987" y="900"/>
                  </a:lnTo>
                  <a:lnTo>
                    <a:pt x="2987" y="884"/>
                  </a:lnTo>
                  <a:lnTo>
                    <a:pt x="2987" y="825"/>
                  </a:lnTo>
                  <a:close/>
                  <a:moveTo>
                    <a:pt x="3075" y="1059"/>
                  </a:moveTo>
                  <a:lnTo>
                    <a:pt x="3176" y="1059"/>
                  </a:lnTo>
                  <a:lnTo>
                    <a:pt x="3194" y="1059"/>
                  </a:lnTo>
                  <a:lnTo>
                    <a:pt x="3230" y="1051"/>
                  </a:lnTo>
                  <a:lnTo>
                    <a:pt x="3279" y="1030"/>
                  </a:lnTo>
                  <a:lnTo>
                    <a:pt x="3330" y="982"/>
                  </a:lnTo>
                  <a:lnTo>
                    <a:pt x="3353" y="936"/>
                  </a:lnTo>
                  <a:lnTo>
                    <a:pt x="3360" y="903"/>
                  </a:lnTo>
                  <a:lnTo>
                    <a:pt x="3360" y="884"/>
                  </a:lnTo>
                  <a:lnTo>
                    <a:pt x="3360" y="825"/>
                  </a:lnTo>
                  <a:lnTo>
                    <a:pt x="3422" y="825"/>
                  </a:lnTo>
                  <a:lnTo>
                    <a:pt x="3422" y="884"/>
                  </a:lnTo>
                  <a:lnTo>
                    <a:pt x="3423" y="903"/>
                  </a:lnTo>
                  <a:lnTo>
                    <a:pt x="3430" y="936"/>
                  </a:lnTo>
                  <a:lnTo>
                    <a:pt x="3454" y="982"/>
                  </a:lnTo>
                  <a:lnTo>
                    <a:pt x="3502" y="1030"/>
                  </a:lnTo>
                  <a:lnTo>
                    <a:pt x="3551" y="1051"/>
                  </a:lnTo>
                  <a:lnTo>
                    <a:pt x="3587" y="1059"/>
                  </a:lnTo>
                  <a:lnTo>
                    <a:pt x="3606" y="1059"/>
                  </a:lnTo>
                  <a:lnTo>
                    <a:pt x="3708" y="1059"/>
                  </a:lnTo>
                  <a:lnTo>
                    <a:pt x="3727" y="1059"/>
                  </a:lnTo>
                  <a:lnTo>
                    <a:pt x="3765" y="1051"/>
                  </a:lnTo>
                  <a:lnTo>
                    <a:pt x="3782" y="1044"/>
                  </a:lnTo>
                  <a:lnTo>
                    <a:pt x="3769" y="1099"/>
                  </a:lnTo>
                  <a:lnTo>
                    <a:pt x="3736" y="1192"/>
                  </a:lnTo>
                  <a:lnTo>
                    <a:pt x="3698" y="1266"/>
                  </a:lnTo>
                  <a:lnTo>
                    <a:pt x="3654" y="1322"/>
                  </a:lnTo>
                  <a:lnTo>
                    <a:pt x="3605" y="1362"/>
                  </a:lnTo>
                  <a:lnTo>
                    <a:pt x="3550" y="1391"/>
                  </a:lnTo>
                  <a:lnTo>
                    <a:pt x="3490" y="1407"/>
                  </a:lnTo>
                  <a:lnTo>
                    <a:pt x="3425" y="1414"/>
                  </a:lnTo>
                  <a:lnTo>
                    <a:pt x="3392" y="1414"/>
                  </a:lnTo>
                  <a:lnTo>
                    <a:pt x="3357" y="1414"/>
                  </a:lnTo>
                  <a:lnTo>
                    <a:pt x="3292" y="1407"/>
                  </a:lnTo>
                  <a:lnTo>
                    <a:pt x="3233" y="1391"/>
                  </a:lnTo>
                  <a:lnTo>
                    <a:pt x="3178" y="1362"/>
                  </a:lnTo>
                  <a:lnTo>
                    <a:pt x="3128" y="1322"/>
                  </a:lnTo>
                  <a:lnTo>
                    <a:pt x="3085" y="1266"/>
                  </a:lnTo>
                  <a:lnTo>
                    <a:pt x="3046" y="1192"/>
                  </a:lnTo>
                  <a:lnTo>
                    <a:pt x="3013" y="1099"/>
                  </a:lnTo>
                  <a:lnTo>
                    <a:pt x="3000" y="1044"/>
                  </a:lnTo>
                  <a:lnTo>
                    <a:pt x="3017" y="1051"/>
                  </a:lnTo>
                  <a:lnTo>
                    <a:pt x="3055" y="1059"/>
                  </a:lnTo>
                  <a:lnTo>
                    <a:pt x="3075" y="1059"/>
                  </a:lnTo>
                  <a:close/>
                  <a:moveTo>
                    <a:pt x="3868" y="2305"/>
                  </a:moveTo>
                  <a:lnTo>
                    <a:pt x="3978" y="2376"/>
                  </a:lnTo>
                  <a:lnTo>
                    <a:pt x="3966" y="2425"/>
                  </a:lnTo>
                  <a:lnTo>
                    <a:pt x="3962" y="2529"/>
                  </a:lnTo>
                  <a:lnTo>
                    <a:pt x="3972" y="2580"/>
                  </a:lnTo>
                  <a:lnTo>
                    <a:pt x="3985" y="2628"/>
                  </a:lnTo>
                  <a:lnTo>
                    <a:pt x="4005" y="2673"/>
                  </a:lnTo>
                  <a:lnTo>
                    <a:pt x="3992" y="2701"/>
                  </a:lnTo>
                  <a:lnTo>
                    <a:pt x="3959" y="2792"/>
                  </a:lnTo>
                  <a:lnTo>
                    <a:pt x="3932" y="2919"/>
                  </a:lnTo>
                  <a:lnTo>
                    <a:pt x="3924" y="3035"/>
                  </a:lnTo>
                  <a:lnTo>
                    <a:pt x="3929" y="3119"/>
                  </a:lnTo>
                  <a:lnTo>
                    <a:pt x="3935" y="3164"/>
                  </a:lnTo>
                  <a:lnTo>
                    <a:pt x="3939" y="3177"/>
                  </a:lnTo>
                  <a:lnTo>
                    <a:pt x="3946" y="3187"/>
                  </a:lnTo>
                  <a:lnTo>
                    <a:pt x="3952" y="3194"/>
                  </a:lnTo>
                  <a:lnTo>
                    <a:pt x="4015" y="3251"/>
                  </a:lnTo>
                  <a:lnTo>
                    <a:pt x="4071" y="3290"/>
                  </a:lnTo>
                  <a:lnTo>
                    <a:pt x="4071" y="4186"/>
                  </a:lnTo>
                  <a:lnTo>
                    <a:pt x="3439" y="4186"/>
                  </a:lnTo>
                  <a:lnTo>
                    <a:pt x="3439" y="4032"/>
                  </a:lnTo>
                  <a:lnTo>
                    <a:pt x="3641" y="3778"/>
                  </a:lnTo>
                  <a:lnTo>
                    <a:pt x="3649" y="3763"/>
                  </a:lnTo>
                  <a:lnTo>
                    <a:pt x="3651" y="3745"/>
                  </a:lnTo>
                  <a:lnTo>
                    <a:pt x="3536" y="2115"/>
                  </a:lnTo>
                  <a:lnTo>
                    <a:pt x="3626" y="1938"/>
                  </a:lnTo>
                  <a:lnTo>
                    <a:pt x="3865" y="2033"/>
                  </a:lnTo>
                  <a:lnTo>
                    <a:pt x="3874" y="2036"/>
                  </a:lnTo>
                  <a:lnTo>
                    <a:pt x="3883" y="2036"/>
                  </a:lnTo>
                  <a:lnTo>
                    <a:pt x="3864" y="2046"/>
                  </a:lnTo>
                  <a:lnTo>
                    <a:pt x="3832" y="2075"/>
                  </a:lnTo>
                  <a:lnTo>
                    <a:pt x="3819" y="2092"/>
                  </a:lnTo>
                  <a:lnTo>
                    <a:pt x="3805" y="2120"/>
                  </a:lnTo>
                  <a:lnTo>
                    <a:pt x="3795" y="2180"/>
                  </a:lnTo>
                  <a:lnTo>
                    <a:pt x="3808" y="2238"/>
                  </a:lnTo>
                  <a:lnTo>
                    <a:pt x="3842" y="2287"/>
                  </a:lnTo>
                  <a:lnTo>
                    <a:pt x="3868" y="2305"/>
                  </a:lnTo>
                  <a:close/>
                  <a:moveTo>
                    <a:pt x="4372" y="2177"/>
                  </a:moveTo>
                  <a:lnTo>
                    <a:pt x="4417" y="2179"/>
                  </a:lnTo>
                  <a:lnTo>
                    <a:pt x="4501" y="2203"/>
                  </a:lnTo>
                  <a:lnTo>
                    <a:pt x="4539" y="2226"/>
                  </a:lnTo>
                  <a:lnTo>
                    <a:pt x="4567" y="2244"/>
                  </a:lnTo>
                  <a:lnTo>
                    <a:pt x="4611" y="2288"/>
                  </a:lnTo>
                  <a:lnTo>
                    <a:pt x="4646" y="2337"/>
                  </a:lnTo>
                  <a:lnTo>
                    <a:pt x="4670" y="2393"/>
                  </a:lnTo>
                  <a:lnTo>
                    <a:pt x="4683" y="2452"/>
                  </a:lnTo>
                  <a:lnTo>
                    <a:pt x="4685" y="2513"/>
                  </a:lnTo>
                  <a:lnTo>
                    <a:pt x="4675" y="2573"/>
                  </a:lnTo>
                  <a:lnTo>
                    <a:pt x="4653" y="2631"/>
                  </a:lnTo>
                  <a:lnTo>
                    <a:pt x="4637" y="2660"/>
                  </a:lnTo>
                  <a:lnTo>
                    <a:pt x="4614" y="2693"/>
                  </a:lnTo>
                  <a:lnTo>
                    <a:pt x="4557" y="2746"/>
                  </a:lnTo>
                  <a:lnTo>
                    <a:pt x="4488" y="2783"/>
                  </a:lnTo>
                  <a:lnTo>
                    <a:pt x="4411" y="2804"/>
                  </a:lnTo>
                  <a:lnTo>
                    <a:pt x="4371" y="2805"/>
                  </a:lnTo>
                  <a:lnTo>
                    <a:pt x="4328" y="2804"/>
                  </a:lnTo>
                  <a:lnTo>
                    <a:pt x="4243" y="2778"/>
                  </a:lnTo>
                  <a:lnTo>
                    <a:pt x="4204" y="2756"/>
                  </a:lnTo>
                  <a:lnTo>
                    <a:pt x="4178" y="2739"/>
                  </a:lnTo>
                  <a:lnTo>
                    <a:pt x="4133" y="2696"/>
                  </a:lnTo>
                  <a:lnTo>
                    <a:pt x="4099" y="2647"/>
                  </a:lnTo>
                  <a:lnTo>
                    <a:pt x="4073" y="2591"/>
                  </a:lnTo>
                  <a:lnTo>
                    <a:pt x="4066" y="2560"/>
                  </a:lnTo>
                  <a:lnTo>
                    <a:pt x="4060" y="2529"/>
                  </a:lnTo>
                  <a:lnTo>
                    <a:pt x="4058" y="2468"/>
                  </a:lnTo>
                  <a:lnTo>
                    <a:pt x="4068" y="2408"/>
                  </a:lnTo>
                  <a:lnTo>
                    <a:pt x="4090" y="2350"/>
                  </a:lnTo>
                  <a:lnTo>
                    <a:pt x="4106" y="2323"/>
                  </a:lnTo>
                  <a:lnTo>
                    <a:pt x="4129" y="2290"/>
                  </a:lnTo>
                  <a:lnTo>
                    <a:pt x="4187" y="2236"/>
                  </a:lnTo>
                  <a:lnTo>
                    <a:pt x="4256" y="2199"/>
                  </a:lnTo>
                  <a:lnTo>
                    <a:pt x="4332" y="2179"/>
                  </a:lnTo>
                  <a:lnTo>
                    <a:pt x="4372" y="2177"/>
                  </a:lnTo>
                  <a:close/>
                  <a:moveTo>
                    <a:pt x="5864" y="3954"/>
                  </a:moveTo>
                  <a:lnTo>
                    <a:pt x="5861" y="3989"/>
                  </a:lnTo>
                  <a:lnTo>
                    <a:pt x="5846" y="4051"/>
                  </a:lnTo>
                  <a:lnTo>
                    <a:pt x="5820" y="4087"/>
                  </a:lnTo>
                  <a:lnTo>
                    <a:pt x="5794" y="4105"/>
                  </a:lnTo>
                  <a:lnTo>
                    <a:pt x="5759" y="4120"/>
                  </a:lnTo>
                  <a:lnTo>
                    <a:pt x="5716" y="4127"/>
                  </a:lnTo>
                  <a:lnTo>
                    <a:pt x="5690" y="4127"/>
                  </a:lnTo>
                  <a:lnTo>
                    <a:pt x="5664" y="4127"/>
                  </a:lnTo>
                  <a:lnTo>
                    <a:pt x="5621" y="4120"/>
                  </a:lnTo>
                  <a:lnTo>
                    <a:pt x="5588" y="4107"/>
                  </a:lnTo>
                  <a:lnTo>
                    <a:pt x="5562" y="4087"/>
                  </a:lnTo>
                  <a:lnTo>
                    <a:pt x="5536" y="4051"/>
                  </a:lnTo>
                  <a:lnTo>
                    <a:pt x="5520" y="3989"/>
                  </a:lnTo>
                  <a:lnTo>
                    <a:pt x="5517" y="3954"/>
                  </a:lnTo>
                  <a:lnTo>
                    <a:pt x="5527" y="3950"/>
                  </a:lnTo>
                  <a:lnTo>
                    <a:pt x="5542" y="3932"/>
                  </a:lnTo>
                  <a:lnTo>
                    <a:pt x="5546" y="3921"/>
                  </a:lnTo>
                  <a:lnTo>
                    <a:pt x="5579" y="3934"/>
                  </a:lnTo>
                  <a:lnTo>
                    <a:pt x="5653" y="3948"/>
                  </a:lnTo>
                  <a:lnTo>
                    <a:pt x="5690" y="3950"/>
                  </a:lnTo>
                  <a:lnTo>
                    <a:pt x="5729" y="3948"/>
                  </a:lnTo>
                  <a:lnTo>
                    <a:pt x="5802" y="3934"/>
                  </a:lnTo>
                  <a:lnTo>
                    <a:pt x="5836" y="3921"/>
                  </a:lnTo>
                  <a:lnTo>
                    <a:pt x="5840" y="3932"/>
                  </a:lnTo>
                  <a:lnTo>
                    <a:pt x="5854" y="3950"/>
                  </a:lnTo>
                  <a:lnTo>
                    <a:pt x="5864" y="3954"/>
                  </a:lnTo>
                  <a:close/>
                  <a:moveTo>
                    <a:pt x="5915" y="3742"/>
                  </a:moveTo>
                  <a:lnTo>
                    <a:pt x="5902" y="3758"/>
                  </a:lnTo>
                  <a:lnTo>
                    <a:pt x="5820" y="3820"/>
                  </a:lnTo>
                  <a:lnTo>
                    <a:pt x="5761" y="3845"/>
                  </a:lnTo>
                  <a:lnTo>
                    <a:pt x="5715" y="3853"/>
                  </a:lnTo>
                  <a:lnTo>
                    <a:pt x="5690" y="3853"/>
                  </a:lnTo>
                  <a:lnTo>
                    <a:pt x="5667" y="3853"/>
                  </a:lnTo>
                  <a:lnTo>
                    <a:pt x="5621" y="3845"/>
                  </a:lnTo>
                  <a:lnTo>
                    <a:pt x="5562" y="3820"/>
                  </a:lnTo>
                  <a:lnTo>
                    <a:pt x="5480" y="3758"/>
                  </a:lnTo>
                  <a:lnTo>
                    <a:pt x="5465" y="3742"/>
                  </a:lnTo>
                  <a:lnTo>
                    <a:pt x="5437" y="3704"/>
                  </a:lnTo>
                  <a:lnTo>
                    <a:pt x="5393" y="3611"/>
                  </a:lnTo>
                  <a:lnTo>
                    <a:pt x="5363" y="3506"/>
                  </a:lnTo>
                  <a:lnTo>
                    <a:pt x="5349" y="3393"/>
                  </a:lnTo>
                  <a:lnTo>
                    <a:pt x="5349" y="3335"/>
                  </a:lnTo>
                  <a:lnTo>
                    <a:pt x="5349" y="3321"/>
                  </a:lnTo>
                  <a:lnTo>
                    <a:pt x="5349" y="3306"/>
                  </a:lnTo>
                  <a:lnTo>
                    <a:pt x="5595" y="3306"/>
                  </a:lnTo>
                  <a:lnTo>
                    <a:pt x="5608" y="3305"/>
                  </a:lnTo>
                  <a:lnTo>
                    <a:pt x="5631" y="3290"/>
                  </a:lnTo>
                  <a:lnTo>
                    <a:pt x="5638" y="3279"/>
                  </a:lnTo>
                  <a:lnTo>
                    <a:pt x="5690" y="3174"/>
                  </a:lnTo>
                  <a:lnTo>
                    <a:pt x="5743" y="3279"/>
                  </a:lnTo>
                  <a:lnTo>
                    <a:pt x="5751" y="3290"/>
                  </a:lnTo>
                  <a:lnTo>
                    <a:pt x="5774" y="3305"/>
                  </a:lnTo>
                  <a:lnTo>
                    <a:pt x="5787" y="3306"/>
                  </a:lnTo>
                  <a:lnTo>
                    <a:pt x="6033" y="3306"/>
                  </a:lnTo>
                  <a:lnTo>
                    <a:pt x="6033" y="3321"/>
                  </a:lnTo>
                  <a:lnTo>
                    <a:pt x="6033" y="3335"/>
                  </a:lnTo>
                  <a:lnTo>
                    <a:pt x="6033" y="3393"/>
                  </a:lnTo>
                  <a:lnTo>
                    <a:pt x="6018" y="3506"/>
                  </a:lnTo>
                  <a:lnTo>
                    <a:pt x="5988" y="3611"/>
                  </a:lnTo>
                  <a:lnTo>
                    <a:pt x="5944" y="3704"/>
                  </a:lnTo>
                  <a:lnTo>
                    <a:pt x="5915" y="3742"/>
                  </a:lnTo>
                  <a:close/>
                  <a:moveTo>
                    <a:pt x="4153" y="3231"/>
                  </a:moveTo>
                  <a:lnTo>
                    <a:pt x="4146" y="3226"/>
                  </a:lnTo>
                  <a:lnTo>
                    <a:pt x="4138" y="3221"/>
                  </a:lnTo>
                  <a:lnTo>
                    <a:pt x="4097" y="3194"/>
                  </a:lnTo>
                  <a:lnTo>
                    <a:pt x="4043" y="3149"/>
                  </a:lnTo>
                  <a:lnTo>
                    <a:pt x="4028" y="3133"/>
                  </a:lnTo>
                  <a:lnTo>
                    <a:pt x="4021" y="3076"/>
                  </a:lnTo>
                  <a:lnTo>
                    <a:pt x="4024" y="2969"/>
                  </a:lnTo>
                  <a:lnTo>
                    <a:pt x="4038" y="2876"/>
                  </a:lnTo>
                  <a:lnTo>
                    <a:pt x="4058" y="2798"/>
                  </a:lnTo>
                  <a:lnTo>
                    <a:pt x="4070" y="2768"/>
                  </a:lnTo>
                  <a:lnTo>
                    <a:pt x="4087" y="2786"/>
                  </a:lnTo>
                  <a:lnTo>
                    <a:pt x="4129" y="2822"/>
                  </a:lnTo>
                  <a:lnTo>
                    <a:pt x="4152" y="2837"/>
                  </a:lnTo>
                  <a:lnTo>
                    <a:pt x="4161" y="2843"/>
                  </a:lnTo>
                  <a:lnTo>
                    <a:pt x="4171" y="2848"/>
                  </a:lnTo>
                  <a:lnTo>
                    <a:pt x="4171" y="2864"/>
                  </a:lnTo>
                  <a:lnTo>
                    <a:pt x="4175" y="2881"/>
                  </a:lnTo>
                  <a:lnTo>
                    <a:pt x="4182" y="2903"/>
                  </a:lnTo>
                  <a:lnTo>
                    <a:pt x="4208" y="2945"/>
                  </a:lnTo>
                  <a:lnTo>
                    <a:pt x="4248" y="2985"/>
                  </a:lnTo>
                  <a:lnTo>
                    <a:pt x="4303" y="3024"/>
                  </a:lnTo>
                  <a:lnTo>
                    <a:pt x="4336" y="3043"/>
                  </a:lnTo>
                  <a:lnTo>
                    <a:pt x="4362" y="3056"/>
                  </a:lnTo>
                  <a:lnTo>
                    <a:pt x="4427" y="3076"/>
                  </a:lnTo>
                  <a:lnTo>
                    <a:pt x="4542" y="3096"/>
                  </a:lnTo>
                  <a:lnTo>
                    <a:pt x="4629" y="3102"/>
                  </a:lnTo>
                  <a:lnTo>
                    <a:pt x="4660" y="3352"/>
                  </a:lnTo>
                  <a:lnTo>
                    <a:pt x="4656" y="3352"/>
                  </a:lnTo>
                  <a:lnTo>
                    <a:pt x="4652" y="3352"/>
                  </a:lnTo>
                  <a:lnTo>
                    <a:pt x="4596" y="3354"/>
                  </a:lnTo>
                  <a:lnTo>
                    <a:pt x="4490" y="3348"/>
                  </a:lnTo>
                  <a:lnTo>
                    <a:pt x="4395" y="3331"/>
                  </a:lnTo>
                  <a:lnTo>
                    <a:pt x="4312" y="3306"/>
                  </a:lnTo>
                  <a:lnTo>
                    <a:pt x="4274" y="3292"/>
                  </a:lnTo>
                  <a:lnTo>
                    <a:pt x="4266" y="3287"/>
                  </a:lnTo>
                  <a:lnTo>
                    <a:pt x="4257" y="3286"/>
                  </a:lnTo>
                  <a:lnTo>
                    <a:pt x="4201" y="3259"/>
                  </a:lnTo>
                  <a:lnTo>
                    <a:pt x="4153" y="3231"/>
                  </a:lnTo>
                  <a:close/>
                  <a:moveTo>
                    <a:pt x="4659" y="2783"/>
                  </a:moveTo>
                  <a:lnTo>
                    <a:pt x="4940" y="2726"/>
                  </a:lnTo>
                  <a:lnTo>
                    <a:pt x="4957" y="2750"/>
                  </a:lnTo>
                  <a:lnTo>
                    <a:pt x="4999" y="2794"/>
                  </a:lnTo>
                  <a:lnTo>
                    <a:pt x="5077" y="2850"/>
                  </a:lnTo>
                  <a:lnTo>
                    <a:pt x="5131" y="2881"/>
                  </a:lnTo>
                  <a:lnTo>
                    <a:pt x="5176" y="2909"/>
                  </a:lnTo>
                  <a:lnTo>
                    <a:pt x="5215" y="2936"/>
                  </a:lnTo>
                  <a:lnTo>
                    <a:pt x="5209" y="2945"/>
                  </a:lnTo>
                  <a:lnTo>
                    <a:pt x="5202" y="2953"/>
                  </a:lnTo>
                  <a:lnTo>
                    <a:pt x="5160" y="2958"/>
                  </a:lnTo>
                  <a:lnTo>
                    <a:pt x="5079" y="2974"/>
                  </a:lnTo>
                  <a:lnTo>
                    <a:pt x="5041" y="2984"/>
                  </a:lnTo>
                  <a:lnTo>
                    <a:pt x="5005" y="2991"/>
                  </a:lnTo>
                  <a:lnTo>
                    <a:pt x="4850" y="3008"/>
                  </a:lnTo>
                  <a:lnTo>
                    <a:pt x="4701" y="3011"/>
                  </a:lnTo>
                  <a:lnTo>
                    <a:pt x="4598" y="3007"/>
                  </a:lnTo>
                  <a:lnTo>
                    <a:pt x="4501" y="2995"/>
                  </a:lnTo>
                  <a:lnTo>
                    <a:pt x="4417" y="2974"/>
                  </a:lnTo>
                  <a:lnTo>
                    <a:pt x="4382" y="2958"/>
                  </a:lnTo>
                  <a:lnTo>
                    <a:pt x="4349" y="2940"/>
                  </a:lnTo>
                  <a:lnTo>
                    <a:pt x="4305" y="2907"/>
                  </a:lnTo>
                  <a:lnTo>
                    <a:pt x="4290" y="2893"/>
                  </a:lnTo>
                  <a:lnTo>
                    <a:pt x="4331" y="2900"/>
                  </a:lnTo>
                  <a:lnTo>
                    <a:pt x="4371" y="2902"/>
                  </a:lnTo>
                  <a:lnTo>
                    <a:pt x="4413" y="2900"/>
                  </a:lnTo>
                  <a:lnTo>
                    <a:pt x="4490" y="2884"/>
                  </a:lnTo>
                  <a:lnTo>
                    <a:pt x="4564" y="2854"/>
                  </a:lnTo>
                  <a:lnTo>
                    <a:pt x="4630" y="2809"/>
                  </a:lnTo>
                  <a:lnTo>
                    <a:pt x="4659" y="2783"/>
                  </a:lnTo>
                  <a:close/>
                  <a:moveTo>
                    <a:pt x="4583" y="3447"/>
                  </a:moveTo>
                  <a:lnTo>
                    <a:pt x="4561" y="3501"/>
                  </a:lnTo>
                  <a:lnTo>
                    <a:pt x="4519" y="3619"/>
                  </a:lnTo>
                  <a:lnTo>
                    <a:pt x="4499" y="3683"/>
                  </a:lnTo>
                  <a:lnTo>
                    <a:pt x="4477" y="3760"/>
                  </a:lnTo>
                  <a:lnTo>
                    <a:pt x="4460" y="3839"/>
                  </a:lnTo>
                  <a:lnTo>
                    <a:pt x="4322" y="3407"/>
                  </a:lnTo>
                  <a:lnTo>
                    <a:pt x="4381" y="3424"/>
                  </a:lnTo>
                  <a:lnTo>
                    <a:pt x="4511" y="3444"/>
                  </a:lnTo>
                  <a:lnTo>
                    <a:pt x="4583" y="3447"/>
                  </a:lnTo>
                  <a:close/>
                  <a:moveTo>
                    <a:pt x="4689" y="3444"/>
                  </a:moveTo>
                  <a:lnTo>
                    <a:pt x="4764" y="3436"/>
                  </a:lnTo>
                  <a:lnTo>
                    <a:pt x="4885" y="3414"/>
                  </a:lnTo>
                  <a:lnTo>
                    <a:pt x="4953" y="3443"/>
                  </a:lnTo>
                  <a:lnTo>
                    <a:pt x="5020" y="3466"/>
                  </a:lnTo>
                  <a:lnTo>
                    <a:pt x="5012" y="3539"/>
                  </a:lnTo>
                  <a:lnTo>
                    <a:pt x="5002" y="3695"/>
                  </a:lnTo>
                  <a:lnTo>
                    <a:pt x="5000" y="3778"/>
                  </a:lnTo>
                  <a:lnTo>
                    <a:pt x="5002" y="3788"/>
                  </a:lnTo>
                  <a:lnTo>
                    <a:pt x="5010" y="3807"/>
                  </a:lnTo>
                  <a:lnTo>
                    <a:pt x="5018" y="3814"/>
                  </a:lnTo>
                  <a:lnTo>
                    <a:pt x="4917" y="3813"/>
                  </a:lnTo>
                  <a:lnTo>
                    <a:pt x="4760" y="3801"/>
                  </a:lnTo>
                  <a:lnTo>
                    <a:pt x="4678" y="3784"/>
                  </a:lnTo>
                  <a:lnTo>
                    <a:pt x="4637" y="3768"/>
                  </a:lnTo>
                  <a:lnTo>
                    <a:pt x="4610" y="3747"/>
                  </a:lnTo>
                  <a:lnTo>
                    <a:pt x="4596" y="3719"/>
                  </a:lnTo>
                  <a:lnTo>
                    <a:pt x="4593" y="3704"/>
                  </a:lnTo>
                  <a:lnTo>
                    <a:pt x="4616" y="3630"/>
                  </a:lnTo>
                  <a:lnTo>
                    <a:pt x="4665" y="3501"/>
                  </a:lnTo>
                  <a:lnTo>
                    <a:pt x="4689" y="3444"/>
                  </a:lnTo>
                  <a:close/>
                  <a:moveTo>
                    <a:pt x="5036" y="3371"/>
                  </a:moveTo>
                  <a:lnTo>
                    <a:pt x="5035" y="3369"/>
                  </a:lnTo>
                  <a:lnTo>
                    <a:pt x="5032" y="3369"/>
                  </a:lnTo>
                  <a:lnTo>
                    <a:pt x="5035" y="3368"/>
                  </a:lnTo>
                  <a:lnTo>
                    <a:pt x="5038" y="3368"/>
                  </a:lnTo>
                  <a:lnTo>
                    <a:pt x="5036" y="3369"/>
                  </a:lnTo>
                  <a:lnTo>
                    <a:pt x="5036" y="3371"/>
                  </a:lnTo>
                  <a:close/>
                  <a:moveTo>
                    <a:pt x="5062" y="3259"/>
                  </a:moveTo>
                  <a:lnTo>
                    <a:pt x="5041" y="3264"/>
                  </a:lnTo>
                  <a:lnTo>
                    <a:pt x="5023" y="3270"/>
                  </a:lnTo>
                  <a:lnTo>
                    <a:pt x="4953" y="3296"/>
                  </a:lnTo>
                  <a:lnTo>
                    <a:pt x="4819" y="3331"/>
                  </a:lnTo>
                  <a:lnTo>
                    <a:pt x="4755" y="3342"/>
                  </a:lnTo>
                  <a:lnTo>
                    <a:pt x="4725" y="3105"/>
                  </a:lnTo>
                  <a:lnTo>
                    <a:pt x="4734" y="3106"/>
                  </a:lnTo>
                  <a:lnTo>
                    <a:pt x="4742" y="3106"/>
                  </a:lnTo>
                  <a:lnTo>
                    <a:pt x="4843" y="3103"/>
                  </a:lnTo>
                  <a:lnTo>
                    <a:pt x="5013" y="3089"/>
                  </a:lnTo>
                  <a:lnTo>
                    <a:pt x="5066" y="3076"/>
                  </a:lnTo>
                  <a:lnTo>
                    <a:pt x="5102" y="3067"/>
                  </a:lnTo>
                  <a:lnTo>
                    <a:pt x="5139" y="3058"/>
                  </a:lnTo>
                  <a:lnTo>
                    <a:pt x="5117" y="3105"/>
                  </a:lnTo>
                  <a:lnTo>
                    <a:pt x="5078" y="3205"/>
                  </a:lnTo>
                  <a:lnTo>
                    <a:pt x="5062" y="3259"/>
                  </a:lnTo>
                  <a:close/>
                  <a:moveTo>
                    <a:pt x="5298" y="2844"/>
                  </a:moveTo>
                  <a:lnTo>
                    <a:pt x="5288" y="2854"/>
                  </a:lnTo>
                  <a:lnTo>
                    <a:pt x="5278" y="2864"/>
                  </a:lnTo>
                  <a:lnTo>
                    <a:pt x="5232" y="2831"/>
                  </a:lnTo>
                  <a:lnTo>
                    <a:pt x="5180" y="2799"/>
                  </a:lnTo>
                  <a:lnTo>
                    <a:pt x="5115" y="2760"/>
                  </a:lnTo>
                  <a:lnTo>
                    <a:pt x="5036" y="2697"/>
                  </a:lnTo>
                  <a:lnTo>
                    <a:pt x="5013" y="2661"/>
                  </a:lnTo>
                  <a:lnTo>
                    <a:pt x="5006" y="2635"/>
                  </a:lnTo>
                  <a:lnTo>
                    <a:pt x="5006" y="2622"/>
                  </a:lnTo>
                  <a:lnTo>
                    <a:pt x="5006" y="2621"/>
                  </a:lnTo>
                  <a:lnTo>
                    <a:pt x="5006" y="2618"/>
                  </a:lnTo>
                  <a:lnTo>
                    <a:pt x="5005" y="2611"/>
                  </a:lnTo>
                  <a:lnTo>
                    <a:pt x="5010" y="2573"/>
                  </a:lnTo>
                  <a:lnTo>
                    <a:pt x="5022" y="2546"/>
                  </a:lnTo>
                  <a:lnTo>
                    <a:pt x="5033" y="2533"/>
                  </a:lnTo>
                  <a:lnTo>
                    <a:pt x="5051" y="2519"/>
                  </a:lnTo>
                  <a:lnTo>
                    <a:pt x="5100" y="2506"/>
                  </a:lnTo>
                  <a:lnTo>
                    <a:pt x="5133" y="2506"/>
                  </a:lnTo>
                  <a:lnTo>
                    <a:pt x="5149" y="2507"/>
                  </a:lnTo>
                  <a:lnTo>
                    <a:pt x="5232" y="2544"/>
                  </a:lnTo>
                  <a:lnTo>
                    <a:pt x="5283" y="2586"/>
                  </a:lnTo>
                  <a:lnTo>
                    <a:pt x="5316" y="2625"/>
                  </a:lnTo>
                  <a:lnTo>
                    <a:pt x="5331" y="2648"/>
                  </a:lnTo>
                  <a:lnTo>
                    <a:pt x="5347" y="2670"/>
                  </a:lnTo>
                  <a:lnTo>
                    <a:pt x="5399" y="2720"/>
                  </a:lnTo>
                  <a:lnTo>
                    <a:pt x="5435" y="2749"/>
                  </a:lnTo>
                  <a:lnTo>
                    <a:pt x="5402" y="2766"/>
                  </a:lnTo>
                  <a:lnTo>
                    <a:pt x="5333" y="2814"/>
                  </a:lnTo>
                  <a:lnTo>
                    <a:pt x="5298" y="2844"/>
                  </a:lnTo>
                  <a:close/>
                  <a:moveTo>
                    <a:pt x="5136" y="2411"/>
                  </a:moveTo>
                  <a:lnTo>
                    <a:pt x="5108" y="2409"/>
                  </a:lnTo>
                  <a:lnTo>
                    <a:pt x="5059" y="2415"/>
                  </a:lnTo>
                  <a:lnTo>
                    <a:pt x="5016" y="2429"/>
                  </a:lnTo>
                  <a:lnTo>
                    <a:pt x="4980" y="2451"/>
                  </a:lnTo>
                  <a:lnTo>
                    <a:pt x="4964" y="2467"/>
                  </a:lnTo>
                  <a:lnTo>
                    <a:pt x="4944" y="2488"/>
                  </a:lnTo>
                  <a:lnTo>
                    <a:pt x="4921" y="2537"/>
                  </a:lnTo>
                  <a:lnTo>
                    <a:pt x="4908" y="2602"/>
                  </a:lnTo>
                  <a:lnTo>
                    <a:pt x="4910" y="2624"/>
                  </a:lnTo>
                  <a:lnTo>
                    <a:pt x="4910" y="2629"/>
                  </a:lnTo>
                  <a:lnTo>
                    <a:pt x="4910" y="2635"/>
                  </a:lnTo>
                  <a:lnTo>
                    <a:pt x="4741" y="2668"/>
                  </a:lnTo>
                  <a:lnTo>
                    <a:pt x="4754" y="2640"/>
                  </a:lnTo>
                  <a:lnTo>
                    <a:pt x="4771" y="2580"/>
                  </a:lnTo>
                  <a:lnTo>
                    <a:pt x="4780" y="2520"/>
                  </a:lnTo>
                  <a:lnTo>
                    <a:pt x="4780" y="2461"/>
                  </a:lnTo>
                  <a:lnTo>
                    <a:pt x="4771" y="2400"/>
                  </a:lnTo>
                  <a:lnTo>
                    <a:pt x="4754" y="2343"/>
                  </a:lnTo>
                  <a:lnTo>
                    <a:pt x="4728" y="2290"/>
                  </a:lnTo>
                  <a:lnTo>
                    <a:pt x="4695" y="2238"/>
                  </a:lnTo>
                  <a:lnTo>
                    <a:pt x="4675" y="2215"/>
                  </a:lnTo>
                  <a:lnTo>
                    <a:pt x="4719" y="2216"/>
                  </a:lnTo>
                  <a:lnTo>
                    <a:pt x="4827" y="2233"/>
                  </a:lnTo>
                  <a:lnTo>
                    <a:pt x="4917" y="2264"/>
                  </a:lnTo>
                  <a:lnTo>
                    <a:pt x="4979" y="2294"/>
                  </a:lnTo>
                  <a:lnTo>
                    <a:pt x="5042" y="2333"/>
                  </a:lnTo>
                  <a:lnTo>
                    <a:pt x="5104" y="2382"/>
                  </a:lnTo>
                  <a:lnTo>
                    <a:pt x="5136" y="2411"/>
                  </a:lnTo>
                  <a:close/>
                  <a:moveTo>
                    <a:pt x="3831" y="1917"/>
                  </a:moveTo>
                  <a:lnTo>
                    <a:pt x="3592" y="1820"/>
                  </a:lnTo>
                  <a:lnTo>
                    <a:pt x="3721" y="1568"/>
                  </a:lnTo>
                  <a:lnTo>
                    <a:pt x="3723" y="1565"/>
                  </a:lnTo>
                  <a:lnTo>
                    <a:pt x="3724" y="1564"/>
                  </a:lnTo>
                  <a:lnTo>
                    <a:pt x="3815" y="1607"/>
                  </a:lnTo>
                  <a:lnTo>
                    <a:pt x="3831" y="1917"/>
                  </a:lnTo>
                  <a:close/>
                  <a:moveTo>
                    <a:pt x="3392" y="1511"/>
                  </a:moveTo>
                  <a:lnTo>
                    <a:pt x="3392" y="1511"/>
                  </a:lnTo>
                  <a:lnTo>
                    <a:pt x="3426" y="1511"/>
                  </a:lnTo>
                  <a:lnTo>
                    <a:pt x="3491" y="1503"/>
                  </a:lnTo>
                  <a:lnTo>
                    <a:pt x="3551" y="1491"/>
                  </a:lnTo>
                  <a:lnTo>
                    <a:pt x="3606" y="1470"/>
                  </a:lnTo>
                  <a:lnTo>
                    <a:pt x="3631" y="1459"/>
                  </a:lnTo>
                  <a:lnTo>
                    <a:pt x="3631" y="1535"/>
                  </a:lnTo>
                  <a:lnTo>
                    <a:pt x="3497" y="1797"/>
                  </a:lnTo>
                  <a:lnTo>
                    <a:pt x="3286" y="1797"/>
                  </a:lnTo>
                  <a:lnTo>
                    <a:pt x="3151" y="1535"/>
                  </a:lnTo>
                  <a:lnTo>
                    <a:pt x="3151" y="1459"/>
                  </a:lnTo>
                  <a:lnTo>
                    <a:pt x="3177" y="1470"/>
                  </a:lnTo>
                  <a:lnTo>
                    <a:pt x="3232" y="1491"/>
                  </a:lnTo>
                  <a:lnTo>
                    <a:pt x="3291" y="1503"/>
                  </a:lnTo>
                  <a:lnTo>
                    <a:pt x="3356" y="1511"/>
                  </a:lnTo>
                  <a:lnTo>
                    <a:pt x="3392" y="1511"/>
                  </a:lnTo>
                  <a:close/>
                  <a:moveTo>
                    <a:pt x="3268" y="1894"/>
                  </a:moveTo>
                  <a:lnTo>
                    <a:pt x="3517" y="1894"/>
                  </a:lnTo>
                  <a:lnTo>
                    <a:pt x="3537" y="1902"/>
                  </a:lnTo>
                  <a:lnTo>
                    <a:pt x="3458" y="2058"/>
                  </a:lnTo>
                  <a:lnTo>
                    <a:pt x="3325" y="2058"/>
                  </a:lnTo>
                  <a:lnTo>
                    <a:pt x="3246" y="1904"/>
                  </a:lnTo>
                  <a:lnTo>
                    <a:pt x="3268" y="1894"/>
                  </a:lnTo>
                  <a:close/>
                  <a:moveTo>
                    <a:pt x="3341" y="2154"/>
                  </a:moveTo>
                  <a:lnTo>
                    <a:pt x="3442" y="2154"/>
                  </a:lnTo>
                  <a:lnTo>
                    <a:pt x="3553" y="3734"/>
                  </a:lnTo>
                  <a:lnTo>
                    <a:pt x="3392" y="3937"/>
                  </a:lnTo>
                  <a:lnTo>
                    <a:pt x="3229" y="3734"/>
                  </a:lnTo>
                  <a:lnTo>
                    <a:pt x="3341" y="2154"/>
                  </a:lnTo>
                  <a:close/>
                  <a:moveTo>
                    <a:pt x="3544" y="4281"/>
                  </a:moveTo>
                  <a:lnTo>
                    <a:pt x="4071" y="4281"/>
                  </a:lnTo>
                  <a:lnTo>
                    <a:pt x="4071" y="4356"/>
                  </a:lnTo>
                  <a:lnTo>
                    <a:pt x="3910" y="4356"/>
                  </a:lnTo>
                  <a:lnTo>
                    <a:pt x="3844" y="4344"/>
                  </a:lnTo>
                  <a:lnTo>
                    <a:pt x="3789" y="4343"/>
                  </a:lnTo>
                  <a:lnTo>
                    <a:pt x="3736" y="4344"/>
                  </a:lnTo>
                  <a:lnTo>
                    <a:pt x="3668" y="4356"/>
                  </a:lnTo>
                  <a:lnTo>
                    <a:pt x="3544" y="4356"/>
                  </a:lnTo>
                  <a:lnTo>
                    <a:pt x="3544" y="4281"/>
                  </a:lnTo>
                  <a:close/>
                  <a:moveTo>
                    <a:pt x="3789" y="4439"/>
                  </a:moveTo>
                  <a:lnTo>
                    <a:pt x="3814" y="4439"/>
                  </a:lnTo>
                  <a:lnTo>
                    <a:pt x="3858" y="4446"/>
                  </a:lnTo>
                  <a:lnTo>
                    <a:pt x="3923" y="4468"/>
                  </a:lnTo>
                  <a:lnTo>
                    <a:pt x="3998" y="4516"/>
                  </a:lnTo>
                  <a:lnTo>
                    <a:pt x="4063" y="4579"/>
                  </a:lnTo>
                  <a:lnTo>
                    <a:pt x="4117" y="4651"/>
                  </a:lnTo>
                  <a:lnTo>
                    <a:pt x="4159" y="4727"/>
                  </a:lnTo>
                  <a:lnTo>
                    <a:pt x="4191" y="4802"/>
                  </a:lnTo>
                  <a:lnTo>
                    <a:pt x="4208" y="4870"/>
                  </a:lnTo>
                  <a:lnTo>
                    <a:pt x="4212" y="4899"/>
                  </a:lnTo>
                  <a:lnTo>
                    <a:pt x="3778" y="4899"/>
                  </a:lnTo>
                  <a:lnTo>
                    <a:pt x="3672" y="4732"/>
                  </a:lnTo>
                  <a:lnTo>
                    <a:pt x="3672" y="4732"/>
                  </a:lnTo>
                  <a:lnTo>
                    <a:pt x="3665" y="4723"/>
                  </a:lnTo>
                  <a:lnTo>
                    <a:pt x="3657" y="4717"/>
                  </a:lnTo>
                  <a:lnTo>
                    <a:pt x="3648" y="4711"/>
                  </a:lnTo>
                  <a:lnTo>
                    <a:pt x="3629" y="4709"/>
                  </a:lnTo>
                  <a:lnTo>
                    <a:pt x="3612" y="4713"/>
                  </a:lnTo>
                  <a:lnTo>
                    <a:pt x="3596" y="4724"/>
                  </a:lnTo>
                  <a:lnTo>
                    <a:pt x="3590" y="4732"/>
                  </a:lnTo>
                  <a:lnTo>
                    <a:pt x="3485" y="4899"/>
                  </a:lnTo>
                  <a:lnTo>
                    <a:pt x="3367" y="4899"/>
                  </a:lnTo>
                  <a:lnTo>
                    <a:pt x="3373" y="4853"/>
                  </a:lnTo>
                  <a:lnTo>
                    <a:pt x="3393" y="4762"/>
                  </a:lnTo>
                  <a:lnTo>
                    <a:pt x="3423" y="4680"/>
                  </a:lnTo>
                  <a:lnTo>
                    <a:pt x="3465" y="4606"/>
                  </a:lnTo>
                  <a:lnTo>
                    <a:pt x="3518" y="4544"/>
                  </a:lnTo>
                  <a:lnTo>
                    <a:pt x="3583" y="4494"/>
                  </a:lnTo>
                  <a:lnTo>
                    <a:pt x="3657" y="4459"/>
                  </a:lnTo>
                  <a:lnTo>
                    <a:pt x="3742" y="4441"/>
                  </a:lnTo>
                  <a:lnTo>
                    <a:pt x="3789" y="4439"/>
                  </a:lnTo>
                  <a:close/>
                  <a:moveTo>
                    <a:pt x="3513" y="4995"/>
                  </a:moveTo>
                  <a:lnTo>
                    <a:pt x="3524" y="4994"/>
                  </a:lnTo>
                  <a:lnTo>
                    <a:pt x="3546" y="4982"/>
                  </a:lnTo>
                  <a:lnTo>
                    <a:pt x="3553" y="4972"/>
                  </a:lnTo>
                  <a:lnTo>
                    <a:pt x="3631" y="4848"/>
                  </a:lnTo>
                  <a:lnTo>
                    <a:pt x="3710" y="4972"/>
                  </a:lnTo>
                  <a:lnTo>
                    <a:pt x="3717" y="4982"/>
                  </a:lnTo>
                  <a:lnTo>
                    <a:pt x="3739" y="4994"/>
                  </a:lnTo>
                  <a:lnTo>
                    <a:pt x="3750" y="4995"/>
                  </a:lnTo>
                  <a:lnTo>
                    <a:pt x="4217" y="4995"/>
                  </a:lnTo>
                  <a:lnTo>
                    <a:pt x="4218" y="5008"/>
                  </a:lnTo>
                  <a:lnTo>
                    <a:pt x="4218" y="5021"/>
                  </a:lnTo>
                  <a:lnTo>
                    <a:pt x="4217" y="5077"/>
                  </a:lnTo>
                  <a:lnTo>
                    <a:pt x="4200" y="5185"/>
                  </a:lnTo>
                  <a:lnTo>
                    <a:pt x="4166" y="5283"/>
                  </a:lnTo>
                  <a:lnTo>
                    <a:pt x="4120" y="5371"/>
                  </a:lnTo>
                  <a:lnTo>
                    <a:pt x="4063" y="5446"/>
                  </a:lnTo>
                  <a:lnTo>
                    <a:pt x="3994" y="5505"/>
                  </a:lnTo>
                  <a:lnTo>
                    <a:pt x="3917" y="5546"/>
                  </a:lnTo>
                  <a:lnTo>
                    <a:pt x="3834" y="5568"/>
                  </a:lnTo>
                  <a:lnTo>
                    <a:pt x="3789" y="5570"/>
                  </a:lnTo>
                  <a:lnTo>
                    <a:pt x="3746" y="5568"/>
                  </a:lnTo>
                  <a:lnTo>
                    <a:pt x="3662" y="5546"/>
                  </a:lnTo>
                  <a:lnTo>
                    <a:pt x="3585" y="5505"/>
                  </a:lnTo>
                  <a:lnTo>
                    <a:pt x="3517" y="5446"/>
                  </a:lnTo>
                  <a:lnTo>
                    <a:pt x="3458" y="5371"/>
                  </a:lnTo>
                  <a:lnTo>
                    <a:pt x="3412" y="5283"/>
                  </a:lnTo>
                  <a:lnTo>
                    <a:pt x="3380" y="5185"/>
                  </a:lnTo>
                  <a:lnTo>
                    <a:pt x="3363" y="5077"/>
                  </a:lnTo>
                  <a:lnTo>
                    <a:pt x="3361" y="5021"/>
                  </a:lnTo>
                  <a:lnTo>
                    <a:pt x="3361" y="5008"/>
                  </a:lnTo>
                  <a:lnTo>
                    <a:pt x="3361" y="4995"/>
                  </a:lnTo>
                  <a:lnTo>
                    <a:pt x="3513" y="4995"/>
                  </a:lnTo>
                  <a:close/>
                  <a:moveTo>
                    <a:pt x="4168" y="5467"/>
                  </a:moveTo>
                  <a:lnTo>
                    <a:pt x="4201" y="5421"/>
                  </a:lnTo>
                  <a:lnTo>
                    <a:pt x="4254" y="5320"/>
                  </a:lnTo>
                  <a:lnTo>
                    <a:pt x="4292" y="5208"/>
                  </a:lnTo>
                  <a:lnTo>
                    <a:pt x="4312" y="5086"/>
                  </a:lnTo>
                  <a:lnTo>
                    <a:pt x="4313" y="5021"/>
                  </a:lnTo>
                  <a:lnTo>
                    <a:pt x="4313" y="4984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5"/>
                  </a:lnTo>
                  <a:lnTo>
                    <a:pt x="4312" y="4942"/>
                  </a:lnTo>
                  <a:lnTo>
                    <a:pt x="4306" y="4867"/>
                  </a:lnTo>
                  <a:lnTo>
                    <a:pt x="4282" y="4737"/>
                  </a:lnTo>
                  <a:lnTo>
                    <a:pt x="4244" y="4631"/>
                  </a:lnTo>
                  <a:lnTo>
                    <a:pt x="4195" y="4546"/>
                  </a:lnTo>
                  <a:lnTo>
                    <a:pt x="4168" y="4510"/>
                  </a:lnTo>
                  <a:lnTo>
                    <a:pt x="4168" y="3346"/>
                  </a:lnTo>
                  <a:lnTo>
                    <a:pt x="4188" y="3357"/>
                  </a:lnTo>
                  <a:lnTo>
                    <a:pt x="4208" y="3365"/>
                  </a:lnTo>
                  <a:lnTo>
                    <a:pt x="4423" y="4040"/>
                  </a:lnTo>
                  <a:lnTo>
                    <a:pt x="4408" y="4153"/>
                  </a:lnTo>
                  <a:lnTo>
                    <a:pt x="4387" y="4383"/>
                  </a:lnTo>
                  <a:lnTo>
                    <a:pt x="4377" y="4618"/>
                  </a:lnTo>
                  <a:lnTo>
                    <a:pt x="4374" y="4851"/>
                  </a:lnTo>
                  <a:lnTo>
                    <a:pt x="4382" y="5188"/>
                  </a:lnTo>
                  <a:lnTo>
                    <a:pt x="4407" y="5581"/>
                  </a:lnTo>
                  <a:lnTo>
                    <a:pt x="4421" y="5737"/>
                  </a:lnTo>
                  <a:lnTo>
                    <a:pt x="4388" y="5724"/>
                  </a:lnTo>
                  <a:lnTo>
                    <a:pt x="4310" y="5702"/>
                  </a:lnTo>
                  <a:lnTo>
                    <a:pt x="4263" y="5695"/>
                  </a:lnTo>
                  <a:lnTo>
                    <a:pt x="4168" y="5676"/>
                  </a:lnTo>
                  <a:lnTo>
                    <a:pt x="4168" y="5467"/>
                  </a:lnTo>
                  <a:lnTo>
                    <a:pt x="4168" y="5467"/>
                  </a:lnTo>
                  <a:close/>
                  <a:moveTo>
                    <a:pt x="4525" y="5798"/>
                  </a:moveTo>
                  <a:lnTo>
                    <a:pt x="4509" y="5650"/>
                  </a:lnTo>
                  <a:lnTo>
                    <a:pt x="4482" y="5253"/>
                  </a:lnTo>
                  <a:lnTo>
                    <a:pt x="4470" y="4900"/>
                  </a:lnTo>
                  <a:lnTo>
                    <a:pt x="4472" y="4654"/>
                  </a:lnTo>
                  <a:lnTo>
                    <a:pt x="4482" y="4406"/>
                  </a:lnTo>
                  <a:lnTo>
                    <a:pt x="4503" y="4163"/>
                  </a:lnTo>
                  <a:lnTo>
                    <a:pt x="4519" y="4045"/>
                  </a:lnTo>
                  <a:lnTo>
                    <a:pt x="4519" y="4043"/>
                  </a:lnTo>
                  <a:lnTo>
                    <a:pt x="4519" y="4040"/>
                  </a:lnTo>
                  <a:lnTo>
                    <a:pt x="4538" y="3932"/>
                  </a:lnTo>
                  <a:lnTo>
                    <a:pt x="4560" y="3832"/>
                  </a:lnTo>
                  <a:lnTo>
                    <a:pt x="4578" y="3846"/>
                  </a:lnTo>
                  <a:lnTo>
                    <a:pt x="4620" y="3866"/>
                  </a:lnTo>
                  <a:lnTo>
                    <a:pt x="4681" y="3885"/>
                  </a:lnTo>
                  <a:lnTo>
                    <a:pt x="4708" y="3891"/>
                  </a:lnTo>
                  <a:lnTo>
                    <a:pt x="4753" y="3898"/>
                  </a:lnTo>
                  <a:lnTo>
                    <a:pt x="4861" y="3907"/>
                  </a:lnTo>
                  <a:lnTo>
                    <a:pt x="5055" y="3912"/>
                  </a:lnTo>
                  <a:lnTo>
                    <a:pt x="5212" y="3912"/>
                  </a:lnTo>
                  <a:lnTo>
                    <a:pt x="5284" y="3912"/>
                  </a:lnTo>
                  <a:lnTo>
                    <a:pt x="5350" y="3911"/>
                  </a:lnTo>
                  <a:lnTo>
                    <a:pt x="5202" y="3963"/>
                  </a:lnTo>
                  <a:lnTo>
                    <a:pt x="5153" y="3976"/>
                  </a:lnTo>
                  <a:lnTo>
                    <a:pt x="5068" y="4017"/>
                  </a:lnTo>
                  <a:lnTo>
                    <a:pt x="5002" y="4069"/>
                  </a:lnTo>
                  <a:lnTo>
                    <a:pt x="4951" y="4125"/>
                  </a:lnTo>
                  <a:lnTo>
                    <a:pt x="4898" y="4212"/>
                  </a:lnTo>
                  <a:lnTo>
                    <a:pt x="4866" y="4295"/>
                  </a:lnTo>
                  <a:lnTo>
                    <a:pt x="4865" y="4308"/>
                  </a:lnTo>
                  <a:lnTo>
                    <a:pt x="4863" y="4321"/>
                  </a:lnTo>
                  <a:lnTo>
                    <a:pt x="4871" y="4344"/>
                  </a:lnTo>
                  <a:lnTo>
                    <a:pt x="4879" y="4354"/>
                  </a:lnTo>
                  <a:lnTo>
                    <a:pt x="4892" y="4366"/>
                  </a:lnTo>
                  <a:lnTo>
                    <a:pt x="4542" y="5814"/>
                  </a:lnTo>
                  <a:lnTo>
                    <a:pt x="4534" y="5806"/>
                  </a:lnTo>
                  <a:lnTo>
                    <a:pt x="4525" y="5798"/>
                  </a:lnTo>
                  <a:close/>
                  <a:moveTo>
                    <a:pt x="6075" y="5005"/>
                  </a:moveTo>
                  <a:lnTo>
                    <a:pt x="5306" y="5005"/>
                  </a:lnTo>
                  <a:lnTo>
                    <a:pt x="5295" y="4919"/>
                  </a:lnTo>
                  <a:lnTo>
                    <a:pt x="6086" y="4919"/>
                  </a:lnTo>
                  <a:lnTo>
                    <a:pt x="6075" y="5005"/>
                  </a:lnTo>
                  <a:close/>
                  <a:moveTo>
                    <a:pt x="4871" y="5919"/>
                  </a:moveTo>
                  <a:lnTo>
                    <a:pt x="4845" y="5919"/>
                  </a:lnTo>
                  <a:lnTo>
                    <a:pt x="5198" y="4904"/>
                  </a:lnTo>
                  <a:lnTo>
                    <a:pt x="5213" y="5043"/>
                  </a:lnTo>
                  <a:lnTo>
                    <a:pt x="5193" y="5079"/>
                  </a:lnTo>
                  <a:lnTo>
                    <a:pt x="5117" y="5228"/>
                  </a:lnTo>
                  <a:lnTo>
                    <a:pt x="5016" y="5457"/>
                  </a:lnTo>
                  <a:lnTo>
                    <a:pt x="4940" y="5673"/>
                  </a:lnTo>
                  <a:lnTo>
                    <a:pt x="4892" y="5834"/>
                  </a:lnTo>
                  <a:lnTo>
                    <a:pt x="4871" y="5919"/>
                  </a:lnTo>
                  <a:close/>
                  <a:moveTo>
                    <a:pt x="5169" y="4694"/>
                  </a:moveTo>
                  <a:lnTo>
                    <a:pt x="4734" y="5944"/>
                  </a:lnTo>
                  <a:lnTo>
                    <a:pt x="4732" y="5947"/>
                  </a:lnTo>
                  <a:lnTo>
                    <a:pt x="4732" y="5950"/>
                  </a:lnTo>
                  <a:lnTo>
                    <a:pt x="4729" y="5961"/>
                  </a:lnTo>
                  <a:lnTo>
                    <a:pt x="4715" y="5980"/>
                  </a:lnTo>
                  <a:lnTo>
                    <a:pt x="4695" y="5993"/>
                  </a:lnTo>
                  <a:lnTo>
                    <a:pt x="4672" y="5997"/>
                  </a:lnTo>
                  <a:lnTo>
                    <a:pt x="4660" y="5996"/>
                  </a:lnTo>
                  <a:lnTo>
                    <a:pt x="4659" y="5996"/>
                  </a:lnTo>
                  <a:lnTo>
                    <a:pt x="4659" y="5996"/>
                  </a:lnTo>
                  <a:lnTo>
                    <a:pt x="4616" y="5919"/>
                  </a:lnTo>
                  <a:lnTo>
                    <a:pt x="4974" y="4438"/>
                  </a:lnTo>
                  <a:lnTo>
                    <a:pt x="5160" y="4602"/>
                  </a:lnTo>
                  <a:lnTo>
                    <a:pt x="5170" y="4688"/>
                  </a:lnTo>
                  <a:lnTo>
                    <a:pt x="5169" y="4691"/>
                  </a:lnTo>
                  <a:lnTo>
                    <a:pt x="5169" y="4694"/>
                  </a:lnTo>
                  <a:close/>
                  <a:moveTo>
                    <a:pt x="4758" y="6464"/>
                  </a:moveTo>
                  <a:lnTo>
                    <a:pt x="4751" y="6382"/>
                  </a:lnTo>
                  <a:lnTo>
                    <a:pt x="4748" y="6318"/>
                  </a:lnTo>
                  <a:lnTo>
                    <a:pt x="4774" y="6307"/>
                  </a:lnTo>
                  <a:lnTo>
                    <a:pt x="4784" y="6302"/>
                  </a:lnTo>
                  <a:lnTo>
                    <a:pt x="4799" y="6288"/>
                  </a:lnTo>
                  <a:lnTo>
                    <a:pt x="4803" y="6279"/>
                  </a:lnTo>
                  <a:lnTo>
                    <a:pt x="4804" y="6269"/>
                  </a:lnTo>
                  <a:lnTo>
                    <a:pt x="4803" y="6248"/>
                  </a:lnTo>
                  <a:lnTo>
                    <a:pt x="4799" y="6239"/>
                  </a:lnTo>
                  <a:lnTo>
                    <a:pt x="4712" y="6088"/>
                  </a:lnTo>
                  <a:lnTo>
                    <a:pt x="4741" y="6078"/>
                  </a:lnTo>
                  <a:lnTo>
                    <a:pt x="4791" y="6040"/>
                  </a:lnTo>
                  <a:lnTo>
                    <a:pt x="4809" y="6014"/>
                  </a:lnTo>
                  <a:lnTo>
                    <a:pt x="4849" y="6014"/>
                  </a:lnTo>
                  <a:lnTo>
                    <a:pt x="4825" y="6141"/>
                  </a:lnTo>
                  <a:lnTo>
                    <a:pt x="4799" y="6341"/>
                  </a:lnTo>
                  <a:lnTo>
                    <a:pt x="4790" y="6478"/>
                  </a:lnTo>
                  <a:lnTo>
                    <a:pt x="4789" y="6549"/>
                  </a:lnTo>
                  <a:lnTo>
                    <a:pt x="4758" y="6464"/>
                  </a:lnTo>
                  <a:close/>
                  <a:moveTo>
                    <a:pt x="5259" y="7957"/>
                  </a:moveTo>
                  <a:lnTo>
                    <a:pt x="5261" y="7964"/>
                  </a:lnTo>
                  <a:lnTo>
                    <a:pt x="5262" y="7970"/>
                  </a:lnTo>
                  <a:lnTo>
                    <a:pt x="5259" y="7970"/>
                  </a:lnTo>
                  <a:lnTo>
                    <a:pt x="5259" y="7957"/>
                  </a:lnTo>
                  <a:close/>
                  <a:moveTo>
                    <a:pt x="5385" y="8124"/>
                  </a:moveTo>
                  <a:lnTo>
                    <a:pt x="5349" y="7915"/>
                  </a:lnTo>
                  <a:lnTo>
                    <a:pt x="5265" y="7294"/>
                  </a:lnTo>
                  <a:lnTo>
                    <a:pt x="5234" y="6949"/>
                  </a:lnTo>
                  <a:lnTo>
                    <a:pt x="5221" y="6724"/>
                  </a:lnTo>
                  <a:lnTo>
                    <a:pt x="5219" y="6618"/>
                  </a:lnTo>
                  <a:lnTo>
                    <a:pt x="5537" y="6618"/>
                  </a:lnTo>
                  <a:lnTo>
                    <a:pt x="5537" y="8124"/>
                  </a:lnTo>
                  <a:lnTo>
                    <a:pt x="5385" y="8124"/>
                  </a:lnTo>
                  <a:close/>
                  <a:moveTo>
                    <a:pt x="5634" y="6618"/>
                  </a:moveTo>
                  <a:lnTo>
                    <a:pt x="5653" y="6618"/>
                  </a:lnTo>
                  <a:lnTo>
                    <a:pt x="5644" y="6719"/>
                  </a:lnTo>
                  <a:lnTo>
                    <a:pt x="5634" y="6822"/>
                  </a:lnTo>
                  <a:lnTo>
                    <a:pt x="5634" y="6618"/>
                  </a:lnTo>
                  <a:close/>
                  <a:moveTo>
                    <a:pt x="4885" y="6521"/>
                  </a:moveTo>
                  <a:lnTo>
                    <a:pt x="4891" y="6393"/>
                  </a:lnTo>
                  <a:lnTo>
                    <a:pt x="4921" y="6144"/>
                  </a:lnTo>
                  <a:lnTo>
                    <a:pt x="4971" y="5911"/>
                  </a:lnTo>
                  <a:lnTo>
                    <a:pt x="5033" y="5696"/>
                  </a:lnTo>
                  <a:lnTo>
                    <a:pt x="5102" y="5506"/>
                  </a:lnTo>
                  <a:lnTo>
                    <a:pt x="5170" y="5345"/>
                  </a:lnTo>
                  <a:lnTo>
                    <a:pt x="5258" y="5162"/>
                  </a:lnTo>
                  <a:lnTo>
                    <a:pt x="5291" y="5100"/>
                  </a:lnTo>
                  <a:lnTo>
                    <a:pt x="6090" y="5100"/>
                  </a:lnTo>
                  <a:lnTo>
                    <a:pt x="6124" y="5162"/>
                  </a:lnTo>
                  <a:lnTo>
                    <a:pt x="6211" y="5345"/>
                  </a:lnTo>
                  <a:lnTo>
                    <a:pt x="6279" y="5506"/>
                  </a:lnTo>
                  <a:lnTo>
                    <a:pt x="6348" y="5696"/>
                  </a:lnTo>
                  <a:lnTo>
                    <a:pt x="6410" y="5911"/>
                  </a:lnTo>
                  <a:lnTo>
                    <a:pt x="6461" y="6144"/>
                  </a:lnTo>
                  <a:lnTo>
                    <a:pt x="6491" y="6393"/>
                  </a:lnTo>
                  <a:lnTo>
                    <a:pt x="6497" y="6521"/>
                  </a:lnTo>
                  <a:lnTo>
                    <a:pt x="4885" y="6521"/>
                  </a:lnTo>
                  <a:close/>
                  <a:moveTo>
                    <a:pt x="6184" y="4904"/>
                  </a:moveTo>
                  <a:lnTo>
                    <a:pt x="6187" y="4912"/>
                  </a:lnTo>
                  <a:lnTo>
                    <a:pt x="6184" y="4912"/>
                  </a:lnTo>
                  <a:lnTo>
                    <a:pt x="6184" y="4904"/>
                  </a:lnTo>
                  <a:close/>
                  <a:moveTo>
                    <a:pt x="6145" y="4543"/>
                  </a:moveTo>
                  <a:lnTo>
                    <a:pt x="6134" y="4556"/>
                  </a:lnTo>
                  <a:lnTo>
                    <a:pt x="6129" y="4572"/>
                  </a:lnTo>
                  <a:lnTo>
                    <a:pt x="6098" y="4822"/>
                  </a:lnTo>
                  <a:lnTo>
                    <a:pt x="5284" y="4822"/>
                  </a:lnTo>
                  <a:lnTo>
                    <a:pt x="5252" y="4572"/>
                  </a:lnTo>
                  <a:lnTo>
                    <a:pt x="5248" y="4556"/>
                  </a:lnTo>
                  <a:lnTo>
                    <a:pt x="5236" y="4543"/>
                  </a:lnTo>
                  <a:lnTo>
                    <a:pt x="4966" y="4302"/>
                  </a:lnTo>
                  <a:lnTo>
                    <a:pt x="4974" y="4277"/>
                  </a:lnTo>
                  <a:lnTo>
                    <a:pt x="5010" y="4207"/>
                  </a:lnTo>
                  <a:lnTo>
                    <a:pt x="5054" y="4153"/>
                  </a:lnTo>
                  <a:lnTo>
                    <a:pt x="5092" y="4118"/>
                  </a:lnTo>
                  <a:lnTo>
                    <a:pt x="5139" y="4088"/>
                  </a:lnTo>
                  <a:lnTo>
                    <a:pt x="5195" y="4063"/>
                  </a:lnTo>
                  <a:lnTo>
                    <a:pt x="5226" y="4055"/>
                  </a:lnTo>
                  <a:lnTo>
                    <a:pt x="5326" y="4022"/>
                  </a:lnTo>
                  <a:lnTo>
                    <a:pt x="5424" y="3987"/>
                  </a:lnTo>
                  <a:lnTo>
                    <a:pt x="5428" y="4025"/>
                  </a:lnTo>
                  <a:lnTo>
                    <a:pt x="5447" y="4085"/>
                  </a:lnTo>
                  <a:lnTo>
                    <a:pt x="5468" y="4124"/>
                  </a:lnTo>
                  <a:lnTo>
                    <a:pt x="5497" y="4159"/>
                  </a:lnTo>
                  <a:lnTo>
                    <a:pt x="5537" y="4189"/>
                  </a:lnTo>
                  <a:lnTo>
                    <a:pt x="5588" y="4210"/>
                  </a:lnTo>
                  <a:lnTo>
                    <a:pt x="5653" y="4222"/>
                  </a:lnTo>
                  <a:lnTo>
                    <a:pt x="5690" y="4223"/>
                  </a:lnTo>
                  <a:lnTo>
                    <a:pt x="5729" y="4222"/>
                  </a:lnTo>
                  <a:lnTo>
                    <a:pt x="5794" y="4210"/>
                  </a:lnTo>
                  <a:lnTo>
                    <a:pt x="5844" y="4189"/>
                  </a:lnTo>
                  <a:lnTo>
                    <a:pt x="5885" y="4159"/>
                  </a:lnTo>
                  <a:lnTo>
                    <a:pt x="5913" y="4124"/>
                  </a:lnTo>
                  <a:lnTo>
                    <a:pt x="5935" y="4085"/>
                  </a:lnTo>
                  <a:lnTo>
                    <a:pt x="5954" y="4025"/>
                  </a:lnTo>
                  <a:lnTo>
                    <a:pt x="5958" y="3987"/>
                  </a:lnTo>
                  <a:lnTo>
                    <a:pt x="6056" y="4022"/>
                  </a:lnTo>
                  <a:lnTo>
                    <a:pt x="6155" y="4055"/>
                  </a:lnTo>
                  <a:lnTo>
                    <a:pt x="6187" y="4063"/>
                  </a:lnTo>
                  <a:lnTo>
                    <a:pt x="6243" y="4088"/>
                  </a:lnTo>
                  <a:lnTo>
                    <a:pt x="6289" y="4118"/>
                  </a:lnTo>
                  <a:lnTo>
                    <a:pt x="6328" y="4153"/>
                  </a:lnTo>
                  <a:lnTo>
                    <a:pt x="6371" y="4207"/>
                  </a:lnTo>
                  <a:lnTo>
                    <a:pt x="6407" y="4277"/>
                  </a:lnTo>
                  <a:lnTo>
                    <a:pt x="6416" y="4302"/>
                  </a:lnTo>
                  <a:lnTo>
                    <a:pt x="6145" y="4543"/>
                  </a:lnTo>
                  <a:close/>
                  <a:moveTo>
                    <a:pt x="5931" y="3876"/>
                  </a:moveTo>
                  <a:lnTo>
                    <a:pt x="5931" y="3865"/>
                  </a:lnTo>
                  <a:lnTo>
                    <a:pt x="5951" y="3846"/>
                  </a:lnTo>
                  <a:lnTo>
                    <a:pt x="5971" y="3826"/>
                  </a:lnTo>
                  <a:lnTo>
                    <a:pt x="6021" y="3826"/>
                  </a:lnTo>
                  <a:lnTo>
                    <a:pt x="6020" y="3866"/>
                  </a:lnTo>
                  <a:lnTo>
                    <a:pt x="6017" y="3907"/>
                  </a:lnTo>
                  <a:lnTo>
                    <a:pt x="5931" y="3876"/>
                  </a:lnTo>
                  <a:close/>
                  <a:moveTo>
                    <a:pt x="6040" y="3731"/>
                  </a:moveTo>
                  <a:lnTo>
                    <a:pt x="6060" y="3691"/>
                  </a:lnTo>
                  <a:lnTo>
                    <a:pt x="6093" y="3601"/>
                  </a:lnTo>
                  <a:lnTo>
                    <a:pt x="6116" y="3502"/>
                  </a:lnTo>
                  <a:lnTo>
                    <a:pt x="6128" y="3394"/>
                  </a:lnTo>
                  <a:lnTo>
                    <a:pt x="6129" y="3335"/>
                  </a:lnTo>
                  <a:lnTo>
                    <a:pt x="6129" y="3293"/>
                  </a:lnTo>
                  <a:lnTo>
                    <a:pt x="6126" y="3254"/>
                  </a:lnTo>
                  <a:lnTo>
                    <a:pt x="6126" y="3254"/>
                  </a:lnTo>
                  <a:lnTo>
                    <a:pt x="6124" y="3237"/>
                  </a:lnTo>
                  <a:lnTo>
                    <a:pt x="6105" y="3217"/>
                  </a:lnTo>
                  <a:lnTo>
                    <a:pt x="6089" y="3210"/>
                  </a:lnTo>
                  <a:lnTo>
                    <a:pt x="6079" y="3210"/>
                  </a:lnTo>
                  <a:lnTo>
                    <a:pt x="5817" y="3210"/>
                  </a:lnTo>
                  <a:lnTo>
                    <a:pt x="5733" y="3046"/>
                  </a:lnTo>
                  <a:lnTo>
                    <a:pt x="5733" y="3046"/>
                  </a:lnTo>
                  <a:lnTo>
                    <a:pt x="5726" y="3034"/>
                  </a:lnTo>
                  <a:lnTo>
                    <a:pt x="5712" y="3025"/>
                  </a:lnTo>
                  <a:lnTo>
                    <a:pt x="5703" y="3021"/>
                  </a:lnTo>
                  <a:lnTo>
                    <a:pt x="5684" y="3020"/>
                  </a:lnTo>
                  <a:lnTo>
                    <a:pt x="5667" y="3025"/>
                  </a:lnTo>
                  <a:lnTo>
                    <a:pt x="5653" y="3038"/>
                  </a:lnTo>
                  <a:lnTo>
                    <a:pt x="5648" y="3046"/>
                  </a:lnTo>
                  <a:lnTo>
                    <a:pt x="5565" y="3210"/>
                  </a:lnTo>
                  <a:lnTo>
                    <a:pt x="5303" y="3210"/>
                  </a:lnTo>
                  <a:lnTo>
                    <a:pt x="5293" y="3210"/>
                  </a:lnTo>
                  <a:lnTo>
                    <a:pt x="5277" y="3217"/>
                  </a:lnTo>
                  <a:lnTo>
                    <a:pt x="5258" y="3237"/>
                  </a:lnTo>
                  <a:lnTo>
                    <a:pt x="5255" y="3254"/>
                  </a:lnTo>
                  <a:lnTo>
                    <a:pt x="5254" y="3254"/>
                  </a:lnTo>
                  <a:lnTo>
                    <a:pt x="5252" y="3293"/>
                  </a:lnTo>
                  <a:lnTo>
                    <a:pt x="5252" y="3335"/>
                  </a:lnTo>
                  <a:lnTo>
                    <a:pt x="5254" y="3394"/>
                  </a:lnTo>
                  <a:lnTo>
                    <a:pt x="5265" y="3502"/>
                  </a:lnTo>
                  <a:lnTo>
                    <a:pt x="5288" y="3601"/>
                  </a:lnTo>
                  <a:lnTo>
                    <a:pt x="5321" y="3691"/>
                  </a:lnTo>
                  <a:lnTo>
                    <a:pt x="5342" y="3731"/>
                  </a:lnTo>
                  <a:lnTo>
                    <a:pt x="5097" y="3731"/>
                  </a:lnTo>
                  <a:lnTo>
                    <a:pt x="5100" y="3653"/>
                  </a:lnTo>
                  <a:lnTo>
                    <a:pt x="5111" y="3508"/>
                  </a:lnTo>
                  <a:lnTo>
                    <a:pt x="5121" y="3441"/>
                  </a:lnTo>
                  <a:lnTo>
                    <a:pt x="5121" y="3439"/>
                  </a:lnTo>
                  <a:lnTo>
                    <a:pt x="5121" y="3437"/>
                  </a:lnTo>
                  <a:lnTo>
                    <a:pt x="5139" y="3352"/>
                  </a:lnTo>
                  <a:lnTo>
                    <a:pt x="5149" y="3308"/>
                  </a:lnTo>
                  <a:lnTo>
                    <a:pt x="5162" y="3264"/>
                  </a:lnTo>
                  <a:lnTo>
                    <a:pt x="5199" y="3169"/>
                  </a:lnTo>
                  <a:lnTo>
                    <a:pt x="5258" y="3047"/>
                  </a:lnTo>
                  <a:lnTo>
                    <a:pt x="5270" y="3025"/>
                  </a:lnTo>
                  <a:lnTo>
                    <a:pt x="5290" y="2995"/>
                  </a:lnTo>
                  <a:lnTo>
                    <a:pt x="5336" y="2940"/>
                  </a:lnTo>
                  <a:lnTo>
                    <a:pt x="5362" y="2916"/>
                  </a:lnTo>
                  <a:lnTo>
                    <a:pt x="5391" y="2890"/>
                  </a:lnTo>
                  <a:lnTo>
                    <a:pt x="5450" y="2851"/>
                  </a:lnTo>
                  <a:lnTo>
                    <a:pt x="5533" y="2811"/>
                  </a:lnTo>
                  <a:lnTo>
                    <a:pt x="5668" y="2783"/>
                  </a:lnTo>
                  <a:lnTo>
                    <a:pt x="5692" y="2785"/>
                  </a:lnTo>
                  <a:lnTo>
                    <a:pt x="5713" y="2783"/>
                  </a:lnTo>
                  <a:lnTo>
                    <a:pt x="5846" y="2809"/>
                  </a:lnTo>
                  <a:lnTo>
                    <a:pt x="5931" y="2850"/>
                  </a:lnTo>
                  <a:lnTo>
                    <a:pt x="5988" y="2889"/>
                  </a:lnTo>
                  <a:lnTo>
                    <a:pt x="6018" y="2915"/>
                  </a:lnTo>
                  <a:lnTo>
                    <a:pt x="6049" y="2945"/>
                  </a:lnTo>
                  <a:lnTo>
                    <a:pt x="6105" y="3014"/>
                  </a:lnTo>
                  <a:lnTo>
                    <a:pt x="6154" y="3094"/>
                  </a:lnTo>
                  <a:lnTo>
                    <a:pt x="6196" y="3187"/>
                  </a:lnTo>
                  <a:lnTo>
                    <a:pt x="6229" y="3289"/>
                  </a:lnTo>
                  <a:lnTo>
                    <a:pt x="6255" y="3401"/>
                  </a:lnTo>
                  <a:lnTo>
                    <a:pt x="6272" y="3525"/>
                  </a:lnTo>
                  <a:lnTo>
                    <a:pt x="6282" y="3659"/>
                  </a:lnTo>
                  <a:lnTo>
                    <a:pt x="6285" y="3731"/>
                  </a:lnTo>
                  <a:lnTo>
                    <a:pt x="6040" y="3731"/>
                  </a:lnTo>
                  <a:close/>
                  <a:moveTo>
                    <a:pt x="4872" y="1145"/>
                  </a:moveTo>
                  <a:lnTo>
                    <a:pt x="4872" y="1051"/>
                  </a:lnTo>
                  <a:lnTo>
                    <a:pt x="4904" y="1041"/>
                  </a:lnTo>
                  <a:lnTo>
                    <a:pt x="4992" y="1010"/>
                  </a:lnTo>
                  <a:lnTo>
                    <a:pt x="5088" y="959"/>
                  </a:lnTo>
                  <a:lnTo>
                    <a:pt x="5156" y="905"/>
                  </a:lnTo>
                  <a:lnTo>
                    <a:pt x="5195" y="863"/>
                  </a:lnTo>
                  <a:lnTo>
                    <a:pt x="5212" y="838"/>
                  </a:lnTo>
                  <a:lnTo>
                    <a:pt x="5228" y="863"/>
                  </a:lnTo>
                  <a:lnTo>
                    <a:pt x="5268" y="905"/>
                  </a:lnTo>
                  <a:lnTo>
                    <a:pt x="5336" y="959"/>
                  </a:lnTo>
                  <a:lnTo>
                    <a:pt x="5432" y="1010"/>
                  </a:lnTo>
                  <a:lnTo>
                    <a:pt x="5519" y="1041"/>
                  </a:lnTo>
                  <a:lnTo>
                    <a:pt x="5552" y="1051"/>
                  </a:lnTo>
                  <a:lnTo>
                    <a:pt x="5552" y="1145"/>
                  </a:lnTo>
                  <a:lnTo>
                    <a:pt x="5550" y="1195"/>
                  </a:lnTo>
                  <a:lnTo>
                    <a:pt x="5537" y="1289"/>
                  </a:lnTo>
                  <a:lnTo>
                    <a:pt x="5512" y="1377"/>
                  </a:lnTo>
                  <a:lnTo>
                    <a:pt x="5474" y="1455"/>
                  </a:lnTo>
                  <a:lnTo>
                    <a:pt x="5428" y="1519"/>
                  </a:lnTo>
                  <a:lnTo>
                    <a:pt x="5373" y="1573"/>
                  </a:lnTo>
                  <a:lnTo>
                    <a:pt x="5313" y="1609"/>
                  </a:lnTo>
                  <a:lnTo>
                    <a:pt x="5247" y="1629"/>
                  </a:lnTo>
                  <a:lnTo>
                    <a:pt x="5212" y="1630"/>
                  </a:lnTo>
                  <a:lnTo>
                    <a:pt x="5177" y="1629"/>
                  </a:lnTo>
                  <a:lnTo>
                    <a:pt x="5111" y="1609"/>
                  </a:lnTo>
                  <a:lnTo>
                    <a:pt x="5049" y="1573"/>
                  </a:lnTo>
                  <a:lnTo>
                    <a:pt x="4996" y="1519"/>
                  </a:lnTo>
                  <a:lnTo>
                    <a:pt x="4950" y="1455"/>
                  </a:lnTo>
                  <a:lnTo>
                    <a:pt x="4912" y="1377"/>
                  </a:lnTo>
                  <a:lnTo>
                    <a:pt x="4886" y="1289"/>
                  </a:lnTo>
                  <a:lnTo>
                    <a:pt x="4874" y="1195"/>
                  </a:lnTo>
                  <a:lnTo>
                    <a:pt x="4872" y="1145"/>
                  </a:lnTo>
                  <a:close/>
                  <a:moveTo>
                    <a:pt x="4627" y="1505"/>
                  </a:moveTo>
                  <a:lnTo>
                    <a:pt x="4614" y="1485"/>
                  </a:lnTo>
                  <a:lnTo>
                    <a:pt x="4593" y="1440"/>
                  </a:lnTo>
                  <a:lnTo>
                    <a:pt x="4573" y="1370"/>
                  </a:lnTo>
                  <a:lnTo>
                    <a:pt x="4561" y="1270"/>
                  </a:lnTo>
                  <a:lnTo>
                    <a:pt x="4565" y="1171"/>
                  </a:lnTo>
                  <a:lnTo>
                    <a:pt x="4588" y="1036"/>
                  </a:lnTo>
                  <a:lnTo>
                    <a:pt x="4624" y="916"/>
                  </a:lnTo>
                  <a:lnTo>
                    <a:pt x="4630" y="903"/>
                  </a:lnTo>
                  <a:lnTo>
                    <a:pt x="4633" y="894"/>
                  </a:lnTo>
                  <a:lnTo>
                    <a:pt x="4633" y="886"/>
                  </a:lnTo>
                  <a:lnTo>
                    <a:pt x="4634" y="831"/>
                  </a:lnTo>
                  <a:lnTo>
                    <a:pt x="4650" y="732"/>
                  </a:lnTo>
                  <a:lnTo>
                    <a:pt x="4683" y="644"/>
                  </a:lnTo>
                  <a:lnTo>
                    <a:pt x="4734" y="569"/>
                  </a:lnTo>
                  <a:lnTo>
                    <a:pt x="4764" y="536"/>
                  </a:lnTo>
                  <a:lnTo>
                    <a:pt x="4797" y="507"/>
                  </a:lnTo>
                  <a:lnTo>
                    <a:pt x="4868" y="463"/>
                  </a:lnTo>
                  <a:lnTo>
                    <a:pt x="4941" y="429"/>
                  </a:lnTo>
                  <a:lnTo>
                    <a:pt x="5015" y="406"/>
                  </a:lnTo>
                  <a:lnTo>
                    <a:pt x="5114" y="388"/>
                  </a:lnTo>
                  <a:lnTo>
                    <a:pt x="5200" y="383"/>
                  </a:lnTo>
                  <a:lnTo>
                    <a:pt x="5211" y="383"/>
                  </a:lnTo>
                  <a:lnTo>
                    <a:pt x="5211" y="383"/>
                  </a:lnTo>
                  <a:lnTo>
                    <a:pt x="5212" y="383"/>
                  </a:lnTo>
                  <a:lnTo>
                    <a:pt x="5213" y="383"/>
                  </a:lnTo>
                  <a:lnTo>
                    <a:pt x="5213" y="383"/>
                  </a:lnTo>
                  <a:lnTo>
                    <a:pt x="5223" y="383"/>
                  </a:lnTo>
                  <a:lnTo>
                    <a:pt x="5308" y="388"/>
                  </a:lnTo>
                  <a:lnTo>
                    <a:pt x="5408" y="406"/>
                  </a:lnTo>
                  <a:lnTo>
                    <a:pt x="5481" y="428"/>
                  </a:lnTo>
                  <a:lnTo>
                    <a:pt x="5555" y="461"/>
                  </a:lnTo>
                  <a:lnTo>
                    <a:pt x="5625" y="507"/>
                  </a:lnTo>
                  <a:lnTo>
                    <a:pt x="5658" y="536"/>
                  </a:lnTo>
                  <a:lnTo>
                    <a:pt x="5690" y="569"/>
                  </a:lnTo>
                  <a:lnTo>
                    <a:pt x="5739" y="644"/>
                  </a:lnTo>
                  <a:lnTo>
                    <a:pt x="5772" y="732"/>
                  </a:lnTo>
                  <a:lnTo>
                    <a:pt x="5789" y="831"/>
                  </a:lnTo>
                  <a:lnTo>
                    <a:pt x="5791" y="886"/>
                  </a:lnTo>
                  <a:lnTo>
                    <a:pt x="5791" y="894"/>
                  </a:lnTo>
                  <a:lnTo>
                    <a:pt x="5794" y="903"/>
                  </a:lnTo>
                  <a:lnTo>
                    <a:pt x="5800" y="916"/>
                  </a:lnTo>
                  <a:lnTo>
                    <a:pt x="5834" y="1036"/>
                  </a:lnTo>
                  <a:lnTo>
                    <a:pt x="5857" y="1171"/>
                  </a:lnTo>
                  <a:lnTo>
                    <a:pt x="5861" y="1270"/>
                  </a:lnTo>
                  <a:lnTo>
                    <a:pt x="5851" y="1370"/>
                  </a:lnTo>
                  <a:lnTo>
                    <a:pt x="5830" y="1440"/>
                  </a:lnTo>
                  <a:lnTo>
                    <a:pt x="5810" y="1485"/>
                  </a:lnTo>
                  <a:lnTo>
                    <a:pt x="5795" y="1505"/>
                  </a:lnTo>
                  <a:lnTo>
                    <a:pt x="5771" y="1539"/>
                  </a:lnTo>
                  <a:lnTo>
                    <a:pt x="5703" y="1594"/>
                  </a:lnTo>
                  <a:lnTo>
                    <a:pt x="5618" y="1633"/>
                  </a:lnTo>
                  <a:lnTo>
                    <a:pt x="5514" y="1656"/>
                  </a:lnTo>
                  <a:lnTo>
                    <a:pt x="5455" y="1660"/>
                  </a:lnTo>
                  <a:lnTo>
                    <a:pt x="5455" y="1627"/>
                  </a:lnTo>
                  <a:lnTo>
                    <a:pt x="5477" y="1607"/>
                  </a:lnTo>
                  <a:lnTo>
                    <a:pt x="5517" y="1561"/>
                  </a:lnTo>
                  <a:lnTo>
                    <a:pt x="5552" y="1509"/>
                  </a:lnTo>
                  <a:lnTo>
                    <a:pt x="5582" y="1452"/>
                  </a:lnTo>
                  <a:lnTo>
                    <a:pt x="5618" y="1358"/>
                  </a:lnTo>
                  <a:lnTo>
                    <a:pt x="5640" y="1254"/>
                  </a:lnTo>
                  <a:lnTo>
                    <a:pt x="5647" y="1182"/>
                  </a:lnTo>
                  <a:lnTo>
                    <a:pt x="5648" y="1145"/>
                  </a:lnTo>
                  <a:lnTo>
                    <a:pt x="5648" y="1013"/>
                  </a:lnTo>
                  <a:lnTo>
                    <a:pt x="5648" y="1013"/>
                  </a:lnTo>
                  <a:lnTo>
                    <a:pt x="5645" y="997"/>
                  </a:lnTo>
                  <a:lnTo>
                    <a:pt x="5625" y="971"/>
                  </a:lnTo>
                  <a:lnTo>
                    <a:pt x="5608" y="966"/>
                  </a:lnTo>
                  <a:lnTo>
                    <a:pt x="5596" y="964"/>
                  </a:lnTo>
                  <a:lnTo>
                    <a:pt x="5499" y="933"/>
                  </a:lnTo>
                  <a:lnTo>
                    <a:pt x="5401" y="886"/>
                  </a:lnTo>
                  <a:lnTo>
                    <a:pt x="5340" y="841"/>
                  </a:lnTo>
                  <a:lnTo>
                    <a:pt x="5291" y="784"/>
                  </a:lnTo>
                  <a:lnTo>
                    <a:pt x="5268" y="733"/>
                  </a:lnTo>
                  <a:lnTo>
                    <a:pt x="5261" y="694"/>
                  </a:lnTo>
                  <a:lnTo>
                    <a:pt x="5259" y="674"/>
                  </a:lnTo>
                  <a:lnTo>
                    <a:pt x="5259" y="664"/>
                  </a:lnTo>
                  <a:lnTo>
                    <a:pt x="5252" y="647"/>
                  </a:lnTo>
                  <a:lnTo>
                    <a:pt x="5239" y="634"/>
                  </a:lnTo>
                  <a:lnTo>
                    <a:pt x="5222" y="627"/>
                  </a:lnTo>
                  <a:lnTo>
                    <a:pt x="5212" y="627"/>
                  </a:lnTo>
                  <a:lnTo>
                    <a:pt x="5202" y="627"/>
                  </a:lnTo>
                  <a:lnTo>
                    <a:pt x="5185" y="634"/>
                  </a:lnTo>
                  <a:lnTo>
                    <a:pt x="5172" y="647"/>
                  </a:lnTo>
                  <a:lnTo>
                    <a:pt x="5164" y="664"/>
                  </a:lnTo>
                  <a:lnTo>
                    <a:pt x="5164" y="674"/>
                  </a:lnTo>
                  <a:lnTo>
                    <a:pt x="5163" y="694"/>
                  </a:lnTo>
                  <a:lnTo>
                    <a:pt x="5156" y="733"/>
                  </a:lnTo>
                  <a:lnTo>
                    <a:pt x="5133" y="784"/>
                  </a:lnTo>
                  <a:lnTo>
                    <a:pt x="5084" y="840"/>
                  </a:lnTo>
                  <a:lnTo>
                    <a:pt x="5023" y="884"/>
                  </a:lnTo>
                  <a:lnTo>
                    <a:pt x="4927" y="933"/>
                  </a:lnTo>
                  <a:lnTo>
                    <a:pt x="4827" y="964"/>
                  </a:lnTo>
                  <a:lnTo>
                    <a:pt x="4814" y="966"/>
                  </a:lnTo>
                  <a:lnTo>
                    <a:pt x="4799" y="971"/>
                  </a:lnTo>
                  <a:lnTo>
                    <a:pt x="4778" y="997"/>
                  </a:lnTo>
                  <a:lnTo>
                    <a:pt x="4776" y="1013"/>
                  </a:lnTo>
                  <a:lnTo>
                    <a:pt x="4776" y="1145"/>
                  </a:lnTo>
                  <a:lnTo>
                    <a:pt x="4777" y="1182"/>
                  </a:lnTo>
                  <a:lnTo>
                    <a:pt x="4783" y="1254"/>
                  </a:lnTo>
                  <a:lnTo>
                    <a:pt x="4806" y="1358"/>
                  </a:lnTo>
                  <a:lnTo>
                    <a:pt x="4842" y="1452"/>
                  </a:lnTo>
                  <a:lnTo>
                    <a:pt x="4872" y="1509"/>
                  </a:lnTo>
                  <a:lnTo>
                    <a:pt x="4907" y="1561"/>
                  </a:lnTo>
                  <a:lnTo>
                    <a:pt x="4947" y="1607"/>
                  </a:lnTo>
                  <a:lnTo>
                    <a:pt x="4969" y="1627"/>
                  </a:lnTo>
                  <a:lnTo>
                    <a:pt x="4969" y="1660"/>
                  </a:lnTo>
                  <a:lnTo>
                    <a:pt x="4910" y="1656"/>
                  </a:lnTo>
                  <a:lnTo>
                    <a:pt x="4806" y="1633"/>
                  </a:lnTo>
                  <a:lnTo>
                    <a:pt x="4721" y="1594"/>
                  </a:lnTo>
                  <a:lnTo>
                    <a:pt x="4653" y="1539"/>
                  </a:lnTo>
                  <a:lnTo>
                    <a:pt x="4627" y="1505"/>
                  </a:lnTo>
                  <a:close/>
                  <a:moveTo>
                    <a:pt x="5028" y="1953"/>
                  </a:moveTo>
                  <a:lnTo>
                    <a:pt x="5042" y="1947"/>
                  </a:lnTo>
                  <a:lnTo>
                    <a:pt x="5062" y="1922"/>
                  </a:lnTo>
                  <a:lnTo>
                    <a:pt x="5064" y="1907"/>
                  </a:lnTo>
                  <a:lnTo>
                    <a:pt x="5064" y="1692"/>
                  </a:lnTo>
                  <a:lnTo>
                    <a:pt x="5100" y="1708"/>
                  </a:lnTo>
                  <a:lnTo>
                    <a:pt x="5173" y="1725"/>
                  </a:lnTo>
                  <a:lnTo>
                    <a:pt x="5212" y="1727"/>
                  </a:lnTo>
                  <a:lnTo>
                    <a:pt x="5251" y="1725"/>
                  </a:lnTo>
                  <a:lnTo>
                    <a:pt x="5324" y="1708"/>
                  </a:lnTo>
                  <a:lnTo>
                    <a:pt x="5359" y="1692"/>
                  </a:lnTo>
                  <a:lnTo>
                    <a:pt x="5359" y="1907"/>
                  </a:lnTo>
                  <a:lnTo>
                    <a:pt x="5362" y="1922"/>
                  </a:lnTo>
                  <a:lnTo>
                    <a:pt x="5380" y="1947"/>
                  </a:lnTo>
                  <a:lnTo>
                    <a:pt x="5396" y="1953"/>
                  </a:lnTo>
                  <a:lnTo>
                    <a:pt x="5615" y="2005"/>
                  </a:lnTo>
                  <a:lnTo>
                    <a:pt x="5609" y="2029"/>
                  </a:lnTo>
                  <a:lnTo>
                    <a:pt x="5588" y="2075"/>
                  </a:lnTo>
                  <a:lnTo>
                    <a:pt x="5556" y="2115"/>
                  </a:lnTo>
                  <a:lnTo>
                    <a:pt x="5513" y="2150"/>
                  </a:lnTo>
                  <a:lnTo>
                    <a:pt x="5461" y="2179"/>
                  </a:lnTo>
                  <a:lnTo>
                    <a:pt x="5399" y="2200"/>
                  </a:lnTo>
                  <a:lnTo>
                    <a:pt x="5330" y="2216"/>
                  </a:lnTo>
                  <a:lnTo>
                    <a:pt x="5254" y="2223"/>
                  </a:lnTo>
                  <a:lnTo>
                    <a:pt x="5212" y="2225"/>
                  </a:lnTo>
                  <a:lnTo>
                    <a:pt x="5170" y="2223"/>
                  </a:lnTo>
                  <a:lnTo>
                    <a:pt x="5094" y="2216"/>
                  </a:lnTo>
                  <a:lnTo>
                    <a:pt x="5023" y="2200"/>
                  </a:lnTo>
                  <a:lnTo>
                    <a:pt x="4963" y="2179"/>
                  </a:lnTo>
                  <a:lnTo>
                    <a:pt x="4910" y="2150"/>
                  </a:lnTo>
                  <a:lnTo>
                    <a:pt x="4868" y="2115"/>
                  </a:lnTo>
                  <a:lnTo>
                    <a:pt x="4835" y="2075"/>
                  </a:lnTo>
                  <a:lnTo>
                    <a:pt x="4814" y="2029"/>
                  </a:lnTo>
                  <a:lnTo>
                    <a:pt x="4809" y="2005"/>
                  </a:lnTo>
                  <a:lnTo>
                    <a:pt x="5028" y="1953"/>
                  </a:lnTo>
                  <a:close/>
                  <a:moveTo>
                    <a:pt x="4676" y="2036"/>
                  </a:moveTo>
                  <a:lnTo>
                    <a:pt x="4715" y="2028"/>
                  </a:lnTo>
                  <a:lnTo>
                    <a:pt x="4721" y="2053"/>
                  </a:lnTo>
                  <a:lnTo>
                    <a:pt x="4740" y="2102"/>
                  </a:lnTo>
                  <a:lnTo>
                    <a:pt x="4753" y="2124"/>
                  </a:lnTo>
                  <a:lnTo>
                    <a:pt x="4696" y="2120"/>
                  </a:lnTo>
                  <a:lnTo>
                    <a:pt x="4603" y="2124"/>
                  </a:lnTo>
                  <a:lnTo>
                    <a:pt x="4568" y="2131"/>
                  </a:lnTo>
                  <a:lnTo>
                    <a:pt x="4541" y="2118"/>
                  </a:lnTo>
                  <a:lnTo>
                    <a:pt x="4513" y="2107"/>
                  </a:lnTo>
                  <a:lnTo>
                    <a:pt x="4552" y="2084"/>
                  </a:lnTo>
                  <a:lnTo>
                    <a:pt x="4633" y="2048"/>
                  </a:lnTo>
                  <a:lnTo>
                    <a:pt x="4676" y="2036"/>
                  </a:lnTo>
                  <a:close/>
                  <a:moveTo>
                    <a:pt x="4390" y="2082"/>
                  </a:moveTo>
                  <a:lnTo>
                    <a:pt x="4385" y="2082"/>
                  </a:lnTo>
                  <a:lnTo>
                    <a:pt x="4381" y="2082"/>
                  </a:lnTo>
                  <a:lnTo>
                    <a:pt x="4426" y="1956"/>
                  </a:lnTo>
                  <a:lnTo>
                    <a:pt x="4449" y="1990"/>
                  </a:lnTo>
                  <a:lnTo>
                    <a:pt x="4466" y="2023"/>
                  </a:lnTo>
                  <a:lnTo>
                    <a:pt x="4427" y="2051"/>
                  </a:lnTo>
                  <a:lnTo>
                    <a:pt x="4390" y="2082"/>
                  </a:lnTo>
                  <a:close/>
                  <a:moveTo>
                    <a:pt x="4090" y="1738"/>
                  </a:moveTo>
                  <a:lnTo>
                    <a:pt x="4132" y="1750"/>
                  </a:lnTo>
                  <a:lnTo>
                    <a:pt x="4208" y="1780"/>
                  </a:lnTo>
                  <a:lnTo>
                    <a:pt x="4273" y="1814"/>
                  </a:lnTo>
                  <a:lnTo>
                    <a:pt x="4328" y="1852"/>
                  </a:lnTo>
                  <a:lnTo>
                    <a:pt x="4352" y="1874"/>
                  </a:lnTo>
                  <a:lnTo>
                    <a:pt x="4276" y="2092"/>
                  </a:lnTo>
                  <a:lnTo>
                    <a:pt x="4237" y="2104"/>
                  </a:lnTo>
                  <a:lnTo>
                    <a:pt x="4166" y="2136"/>
                  </a:lnTo>
                  <a:lnTo>
                    <a:pt x="4103" y="2182"/>
                  </a:lnTo>
                  <a:lnTo>
                    <a:pt x="4048" y="2238"/>
                  </a:lnTo>
                  <a:lnTo>
                    <a:pt x="4025" y="2272"/>
                  </a:lnTo>
                  <a:lnTo>
                    <a:pt x="4021" y="2280"/>
                  </a:lnTo>
                  <a:lnTo>
                    <a:pt x="4017" y="2287"/>
                  </a:lnTo>
                  <a:lnTo>
                    <a:pt x="3919" y="2225"/>
                  </a:lnTo>
                  <a:lnTo>
                    <a:pt x="3910" y="2218"/>
                  </a:lnTo>
                  <a:lnTo>
                    <a:pt x="3897" y="2199"/>
                  </a:lnTo>
                  <a:lnTo>
                    <a:pt x="3891" y="2177"/>
                  </a:lnTo>
                  <a:lnTo>
                    <a:pt x="3896" y="2154"/>
                  </a:lnTo>
                  <a:lnTo>
                    <a:pt x="3901" y="2144"/>
                  </a:lnTo>
                  <a:lnTo>
                    <a:pt x="3909" y="2134"/>
                  </a:lnTo>
                  <a:lnTo>
                    <a:pt x="3927" y="2121"/>
                  </a:lnTo>
                  <a:lnTo>
                    <a:pt x="3949" y="2117"/>
                  </a:lnTo>
                  <a:lnTo>
                    <a:pt x="3971" y="2121"/>
                  </a:lnTo>
                  <a:lnTo>
                    <a:pt x="3981" y="2125"/>
                  </a:lnTo>
                  <a:lnTo>
                    <a:pt x="3989" y="2131"/>
                  </a:lnTo>
                  <a:lnTo>
                    <a:pt x="4008" y="2134"/>
                  </a:lnTo>
                  <a:lnTo>
                    <a:pt x="4027" y="2130"/>
                  </a:lnTo>
                  <a:lnTo>
                    <a:pt x="4041" y="2120"/>
                  </a:lnTo>
                  <a:lnTo>
                    <a:pt x="4047" y="2111"/>
                  </a:lnTo>
                  <a:lnTo>
                    <a:pt x="4053" y="2102"/>
                  </a:lnTo>
                  <a:lnTo>
                    <a:pt x="4056" y="2084"/>
                  </a:lnTo>
                  <a:lnTo>
                    <a:pt x="4051" y="2066"/>
                  </a:lnTo>
                  <a:lnTo>
                    <a:pt x="4041" y="2051"/>
                  </a:lnTo>
                  <a:lnTo>
                    <a:pt x="4032" y="2045"/>
                  </a:lnTo>
                  <a:lnTo>
                    <a:pt x="4004" y="2029"/>
                  </a:lnTo>
                  <a:lnTo>
                    <a:pt x="3943" y="2020"/>
                  </a:lnTo>
                  <a:lnTo>
                    <a:pt x="3913" y="2026"/>
                  </a:lnTo>
                  <a:lnTo>
                    <a:pt x="3922" y="2018"/>
                  </a:lnTo>
                  <a:lnTo>
                    <a:pt x="3930" y="1997"/>
                  </a:lnTo>
                  <a:lnTo>
                    <a:pt x="3930" y="1986"/>
                  </a:lnTo>
                  <a:lnTo>
                    <a:pt x="3913" y="1655"/>
                  </a:lnTo>
                  <a:lnTo>
                    <a:pt x="3999" y="1696"/>
                  </a:lnTo>
                  <a:lnTo>
                    <a:pt x="4090" y="1738"/>
                  </a:lnTo>
                  <a:close/>
                  <a:moveTo>
                    <a:pt x="2875" y="406"/>
                  </a:moveTo>
                  <a:lnTo>
                    <a:pt x="2885" y="347"/>
                  </a:lnTo>
                  <a:lnTo>
                    <a:pt x="2911" y="264"/>
                  </a:lnTo>
                  <a:lnTo>
                    <a:pt x="2944" y="213"/>
                  </a:lnTo>
                  <a:lnTo>
                    <a:pt x="2994" y="170"/>
                  </a:lnTo>
                  <a:lnTo>
                    <a:pt x="3069" y="136"/>
                  </a:lnTo>
                  <a:lnTo>
                    <a:pt x="3171" y="110"/>
                  </a:lnTo>
                  <a:lnTo>
                    <a:pt x="3307" y="97"/>
                  </a:lnTo>
                  <a:lnTo>
                    <a:pt x="3392" y="95"/>
                  </a:lnTo>
                  <a:lnTo>
                    <a:pt x="3475" y="97"/>
                  </a:lnTo>
                  <a:lnTo>
                    <a:pt x="3612" y="110"/>
                  </a:lnTo>
                  <a:lnTo>
                    <a:pt x="3714" y="136"/>
                  </a:lnTo>
                  <a:lnTo>
                    <a:pt x="3788" y="170"/>
                  </a:lnTo>
                  <a:lnTo>
                    <a:pt x="3839" y="213"/>
                  </a:lnTo>
                  <a:lnTo>
                    <a:pt x="3871" y="264"/>
                  </a:lnTo>
                  <a:lnTo>
                    <a:pt x="3899" y="347"/>
                  </a:lnTo>
                  <a:lnTo>
                    <a:pt x="3909" y="406"/>
                  </a:lnTo>
                  <a:lnTo>
                    <a:pt x="3922" y="500"/>
                  </a:lnTo>
                  <a:lnTo>
                    <a:pt x="3930" y="650"/>
                  </a:lnTo>
                  <a:lnTo>
                    <a:pt x="3923" y="762"/>
                  </a:lnTo>
                  <a:lnTo>
                    <a:pt x="3904" y="840"/>
                  </a:lnTo>
                  <a:lnTo>
                    <a:pt x="3893" y="867"/>
                  </a:lnTo>
                  <a:lnTo>
                    <a:pt x="3893" y="776"/>
                  </a:lnTo>
                  <a:lnTo>
                    <a:pt x="3891" y="768"/>
                  </a:lnTo>
                  <a:lnTo>
                    <a:pt x="3884" y="750"/>
                  </a:lnTo>
                  <a:lnTo>
                    <a:pt x="3871" y="738"/>
                  </a:lnTo>
                  <a:lnTo>
                    <a:pt x="3854" y="730"/>
                  </a:lnTo>
                  <a:lnTo>
                    <a:pt x="3844" y="729"/>
                  </a:lnTo>
                  <a:lnTo>
                    <a:pt x="3834" y="729"/>
                  </a:lnTo>
                  <a:lnTo>
                    <a:pt x="3837" y="683"/>
                  </a:lnTo>
                  <a:lnTo>
                    <a:pt x="3837" y="576"/>
                  </a:lnTo>
                  <a:lnTo>
                    <a:pt x="3827" y="474"/>
                  </a:lnTo>
                  <a:lnTo>
                    <a:pt x="3811" y="412"/>
                  </a:lnTo>
                  <a:lnTo>
                    <a:pt x="3795" y="380"/>
                  </a:lnTo>
                  <a:lnTo>
                    <a:pt x="3786" y="369"/>
                  </a:lnTo>
                  <a:lnTo>
                    <a:pt x="3765" y="352"/>
                  </a:lnTo>
                  <a:lnTo>
                    <a:pt x="3724" y="336"/>
                  </a:lnTo>
                  <a:lnTo>
                    <a:pt x="3685" y="342"/>
                  </a:lnTo>
                  <a:lnTo>
                    <a:pt x="3651" y="356"/>
                  </a:lnTo>
                  <a:lnTo>
                    <a:pt x="3634" y="365"/>
                  </a:lnTo>
                  <a:lnTo>
                    <a:pt x="3596" y="385"/>
                  </a:lnTo>
                  <a:lnTo>
                    <a:pt x="3514" y="414"/>
                  </a:lnTo>
                  <a:lnTo>
                    <a:pt x="3438" y="425"/>
                  </a:lnTo>
                  <a:lnTo>
                    <a:pt x="3392" y="425"/>
                  </a:lnTo>
                  <a:lnTo>
                    <a:pt x="3344" y="425"/>
                  </a:lnTo>
                  <a:lnTo>
                    <a:pt x="3269" y="414"/>
                  </a:lnTo>
                  <a:lnTo>
                    <a:pt x="3186" y="385"/>
                  </a:lnTo>
                  <a:lnTo>
                    <a:pt x="3148" y="365"/>
                  </a:lnTo>
                  <a:lnTo>
                    <a:pt x="3132" y="356"/>
                  </a:lnTo>
                  <a:lnTo>
                    <a:pt x="3096" y="342"/>
                  </a:lnTo>
                  <a:lnTo>
                    <a:pt x="3059" y="337"/>
                  </a:lnTo>
                  <a:lnTo>
                    <a:pt x="3017" y="352"/>
                  </a:lnTo>
                  <a:lnTo>
                    <a:pt x="2997" y="369"/>
                  </a:lnTo>
                  <a:lnTo>
                    <a:pt x="2987" y="380"/>
                  </a:lnTo>
                  <a:lnTo>
                    <a:pt x="2972" y="412"/>
                  </a:lnTo>
                  <a:lnTo>
                    <a:pt x="2955" y="474"/>
                  </a:lnTo>
                  <a:lnTo>
                    <a:pt x="2947" y="576"/>
                  </a:lnTo>
                  <a:lnTo>
                    <a:pt x="2945" y="683"/>
                  </a:lnTo>
                  <a:lnTo>
                    <a:pt x="2948" y="729"/>
                  </a:lnTo>
                  <a:lnTo>
                    <a:pt x="2938" y="729"/>
                  </a:lnTo>
                  <a:lnTo>
                    <a:pt x="2928" y="730"/>
                  </a:lnTo>
                  <a:lnTo>
                    <a:pt x="2912" y="738"/>
                  </a:lnTo>
                  <a:lnTo>
                    <a:pt x="2898" y="750"/>
                  </a:lnTo>
                  <a:lnTo>
                    <a:pt x="2890" y="768"/>
                  </a:lnTo>
                  <a:lnTo>
                    <a:pt x="2890" y="776"/>
                  </a:lnTo>
                  <a:lnTo>
                    <a:pt x="2890" y="867"/>
                  </a:lnTo>
                  <a:lnTo>
                    <a:pt x="2879" y="840"/>
                  </a:lnTo>
                  <a:lnTo>
                    <a:pt x="2860" y="762"/>
                  </a:lnTo>
                  <a:lnTo>
                    <a:pt x="2852" y="650"/>
                  </a:lnTo>
                  <a:lnTo>
                    <a:pt x="2862" y="500"/>
                  </a:lnTo>
                  <a:lnTo>
                    <a:pt x="2875" y="406"/>
                  </a:lnTo>
                  <a:close/>
                  <a:moveTo>
                    <a:pt x="2693" y="1738"/>
                  </a:moveTo>
                  <a:lnTo>
                    <a:pt x="2782" y="1696"/>
                  </a:lnTo>
                  <a:lnTo>
                    <a:pt x="2869" y="1655"/>
                  </a:lnTo>
                  <a:lnTo>
                    <a:pt x="2850" y="2006"/>
                  </a:lnTo>
                  <a:lnTo>
                    <a:pt x="2852" y="2019"/>
                  </a:lnTo>
                  <a:lnTo>
                    <a:pt x="2862" y="2041"/>
                  </a:lnTo>
                  <a:lnTo>
                    <a:pt x="2872" y="2048"/>
                  </a:lnTo>
                  <a:lnTo>
                    <a:pt x="2885" y="2055"/>
                  </a:lnTo>
                  <a:lnTo>
                    <a:pt x="2899" y="2056"/>
                  </a:lnTo>
                  <a:lnTo>
                    <a:pt x="2909" y="2056"/>
                  </a:lnTo>
                  <a:lnTo>
                    <a:pt x="2918" y="2052"/>
                  </a:lnTo>
                  <a:lnTo>
                    <a:pt x="3158" y="1943"/>
                  </a:lnTo>
                  <a:lnTo>
                    <a:pt x="3248" y="2115"/>
                  </a:lnTo>
                  <a:lnTo>
                    <a:pt x="3132" y="3745"/>
                  </a:lnTo>
                  <a:lnTo>
                    <a:pt x="3132" y="3763"/>
                  </a:lnTo>
                  <a:lnTo>
                    <a:pt x="3142" y="3778"/>
                  </a:lnTo>
                  <a:lnTo>
                    <a:pt x="3343" y="4030"/>
                  </a:lnTo>
                  <a:lnTo>
                    <a:pt x="3343" y="4186"/>
                  </a:lnTo>
                  <a:lnTo>
                    <a:pt x="3003" y="4186"/>
                  </a:lnTo>
                  <a:lnTo>
                    <a:pt x="2754" y="3061"/>
                  </a:lnTo>
                  <a:lnTo>
                    <a:pt x="2746" y="3033"/>
                  </a:lnTo>
                  <a:lnTo>
                    <a:pt x="2710" y="2942"/>
                  </a:lnTo>
                  <a:lnTo>
                    <a:pt x="2710" y="2686"/>
                  </a:lnTo>
                  <a:lnTo>
                    <a:pt x="2709" y="2677"/>
                  </a:lnTo>
                  <a:lnTo>
                    <a:pt x="2708" y="2670"/>
                  </a:lnTo>
                  <a:lnTo>
                    <a:pt x="2431" y="1874"/>
                  </a:lnTo>
                  <a:lnTo>
                    <a:pt x="2454" y="1853"/>
                  </a:lnTo>
                  <a:lnTo>
                    <a:pt x="2509" y="1814"/>
                  </a:lnTo>
                  <a:lnTo>
                    <a:pt x="2574" y="1780"/>
                  </a:lnTo>
                  <a:lnTo>
                    <a:pt x="2650" y="1751"/>
                  </a:lnTo>
                  <a:lnTo>
                    <a:pt x="2693" y="1738"/>
                  </a:lnTo>
                  <a:close/>
                  <a:moveTo>
                    <a:pt x="2274" y="2156"/>
                  </a:moveTo>
                  <a:lnTo>
                    <a:pt x="2275" y="2140"/>
                  </a:lnTo>
                  <a:lnTo>
                    <a:pt x="2299" y="2061"/>
                  </a:lnTo>
                  <a:lnTo>
                    <a:pt x="2332" y="1992"/>
                  </a:lnTo>
                  <a:lnTo>
                    <a:pt x="2358" y="1954"/>
                  </a:lnTo>
                  <a:lnTo>
                    <a:pt x="2612" y="2688"/>
                  </a:lnTo>
                  <a:lnTo>
                    <a:pt x="2598" y="2765"/>
                  </a:lnTo>
                  <a:lnTo>
                    <a:pt x="2565" y="2729"/>
                  </a:lnTo>
                  <a:lnTo>
                    <a:pt x="2491" y="2667"/>
                  </a:lnTo>
                  <a:lnTo>
                    <a:pt x="2411" y="2618"/>
                  </a:lnTo>
                  <a:lnTo>
                    <a:pt x="2324" y="2582"/>
                  </a:lnTo>
                  <a:lnTo>
                    <a:pt x="2277" y="2570"/>
                  </a:lnTo>
                  <a:lnTo>
                    <a:pt x="2196" y="2550"/>
                  </a:lnTo>
                  <a:lnTo>
                    <a:pt x="2235" y="2354"/>
                  </a:lnTo>
                  <a:lnTo>
                    <a:pt x="2274" y="2156"/>
                  </a:lnTo>
                  <a:close/>
                  <a:moveTo>
                    <a:pt x="1695" y="1709"/>
                  </a:moveTo>
                  <a:lnTo>
                    <a:pt x="1694" y="1699"/>
                  </a:lnTo>
                  <a:lnTo>
                    <a:pt x="1686" y="1682"/>
                  </a:lnTo>
                  <a:lnTo>
                    <a:pt x="1673" y="1671"/>
                  </a:lnTo>
                  <a:lnTo>
                    <a:pt x="1656" y="1663"/>
                  </a:lnTo>
                  <a:lnTo>
                    <a:pt x="1646" y="1662"/>
                  </a:lnTo>
                  <a:lnTo>
                    <a:pt x="1401" y="1662"/>
                  </a:lnTo>
                  <a:lnTo>
                    <a:pt x="1447" y="1637"/>
                  </a:lnTo>
                  <a:lnTo>
                    <a:pt x="1525" y="1578"/>
                  </a:lnTo>
                  <a:lnTo>
                    <a:pt x="1571" y="1529"/>
                  </a:lnTo>
                  <a:lnTo>
                    <a:pt x="1591" y="1501"/>
                  </a:lnTo>
                  <a:lnTo>
                    <a:pt x="1607" y="1524"/>
                  </a:lnTo>
                  <a:lnTo>
                    <a:pt x="1653" y="1568"/>
                  </a:lnTo>
                  <a:lnTo>
                    <a:pt x="1717" y="1610"/>
                  </a:lnTo>
                  <a:lnTo>
                    <a:pt x="1797" y="1647"/>
                  </a:lnTo>
                  <a:lnTo>
                    <a:pt x="1846" y="1662"/>
                  </a:lnTo>
                  <a:lnTo>
                    <a:pt x="1794" y="1662"/>
                  </a:lnTo>
                  <a:lnTo>
                    <a:pt x="1784" y="1663"/>
                  </a:lnTo>
                  <a:lnTo>
                    <a:pt x="1767" y="1671"/>
                  </a:lnTo>
                  <a:lnTo>
                    <a:pt x="1754" y="1682"/>
                  </a:lnTo>
                  <a:lnTo>
                    <a:pt x="1747" y="1699"/>
                  </a:lnTo>
                  <a:lnTo>
                    <a:pt x="1745" y="1709"/>
                  </a:lnTo>
                  <a:lnTo>
                    <a:pt x="1695" y="1709"/>
                  </a:lnTo>
                  <a:close/>
                  <a:moveTo>
                    <a:pt x="1361" y="1758"/>
                  </a:moveTo>
                  <a:lnTo>
                    <a:pt x="1599" y="1758"/>
                  </a:lnTo>
                  <a:lnTo>
                    <a:pt x="1599" y="1814"/>
                  </a:lnTo>
                  <a:lnTo>
                    <a:pt x="1597" y="1829"/>
                  </a:lnTo>
                  <a:lnTo>
                    <a:pt x="1587" y="1856"/>
                  </a:lnTo>
                  <a:lnTo>
                    <a:pt x="1567" y="1876"/>
                  </a:lnTo>
                  <a:lnTo>
                    <a:pt x="1540" y="1886"/>
                  </a:lnTo>
                  <a:lnTo>
                    <a:pt x="1525" y="1888"/>
                  </a:lnTo>
                  <a:lnTo>
                    <a:pt x="1434" y="1888"/>
                  </a:lnTo>
                  <a:lnTo>
                    <a:pt x="1420" y="1886"/>
                  </a:lnTo>
                  <a:lnTo>
                    <a:pt x="1393" y="1876"/>
                  </a:lnTo>
                  <a:lnTo>
                    <a:pt x="1372" y="1856"/>
                  </a:lnTo>
                  <a:lnTo>
                    <a:pt x="1361" y="1829"/>
                  </a:lnTo>
                  <a:lnTo>
                    <a:pt x="1361" y="1814"/>
                  </a:lnTo>
                  <a:lnTo>
                    <a:pt x="1361" y="1758"/>
                  </a:lnTo>
                  <a:close/>
                  <a:moveTo>
                    <a:pt x="1842" y="1758"/>
                  </a:moveTo>
                  <a:lnTo>
                    <a:pt x="2080" y="1758"/>
                  </a:lnTo>
                  <a:lnTo>
                    <a:pt x="2080" y="1814"/>
                  </a:lnTo>
                  <a:lnTo>
                    <a:pt x="2078" y="1829"/>
                  </a:lnTo>
                  <a:lnTo>
                    <a:pt x="2068" y="1856"/>
                  </a:lnTo>
                  <a:lnTo>
                    <a:pt x="2048" y="1876"/>
                  </a:lnTo>
                  <a:lnTo>
                    <a:pt x="2021" y="1886"/>
                  </a:lnTo>
                  <a:lnTo>
                    <a:pt x="2006" y="1888"/>
                  </a:lnTo>
                  <a:lnTo>
                    <a:pt x="1915" y="1888"/>
                  </a:lnTo>
                  <a:lnTo>
                    <a:pt x="1901" y="1886"/>
                  </a:lnTo>
                  <a:lnTo>
                    <a:pt x="1874" y="1876"/>
                  </a:lnTo>
                  <a:lnTo>
                    <a:pt x="1853" y="1856"/>
                  </a:lnTo>
                  <a:lnTo>
                    <a:pt x="1843" y="1829"/>
                  </a:lnTo>
                  <a:lnTo>
                    <a:pt x="1842" y="1814"/>
                  </a:lnTo>
                  <a:lnTo>
                    <a:pt x="1842" y="1758"/>
                  </a:lnTo>
                  <a:close/>
                  <a:moveTo>
                    <a:pt x="1511" y="1056"/>
                  </a:moveTo>
                  <a:lnTo>
                    <a:pt x="1511" y="1034"/>
                  </a:lnTo>
                  <a:lnTo>
                    <a:pt x="1519" y="992"/>
                  </a:lnTo>
                  <a:lnTo>
                    <a:pt x="1535" y="955"/>
                  </a:lnTo>
                  <a:lnTo>
                    <a:pt x="1558" y="922"/>
                  </a:lnTo>
                  <a:lnTo>
                    <a:pt x="1587" y="893"/>
                  </a:lnTo>
                  <a:lnTo>
                    <a:pt x="1620" y="870"/>
                  </a:lnTo>
                  <a:lnTo>
                    <a:pt x="1658" y="854"/>
                  </a:lnTo>
                  <a:lnTo>
                    <a:pt x="1699" y="845"/>
                  </a:lnTo>
                  <a:lnTo>
                    <a:pt x="1720" y="845"/>
                  </a:lnTo>
                  <a:lnTo>
                    <a:pt x="1741" y="845"/>
                  </a:lnTo>
                  <a:lnTo>
                    <a:pt x="1783" y="854"/>
                  </a:lnTo>
                  <a:lnTo>
                    <a:pt x="1820" y="870"/>
                  </a:lnTo>
                  <a:lnTo>
                    <a:pt x="1853" y="893"/>
                  </a:lnTo>
                  <a:lnTo>
                    <a:pt x="1882" y="922"/>
                  </a:lnTo>
                  <a:lnTo>
                    <a:pt x="1905" y="955"/>
                  </a:lnTo>
                  <a:lnTo>
                    <a:pt x="1921" y="992"/>
                  </a:lnTo>
                  <a:lnTo>
                    <a:pt x="1930" y="1034"/>
                  </a:lnTo>
                  <a:lnTo>
                    <a:pt x="1930" y="1056"/>
                  </a:lnTo>
                  <a:lnTo>
                    <a:pt x="1928" y="1087"/>
                  </a:lnTo>
                  <a:lnTo>
                    <a:pt x="1920" y="1119"/>
                  </a:lnTo>
                  <a:lnTo>
                    <a:pt x="1874" y="1102"/>
                  </a:lnTo>
                  <a:lnTo>
                    <a:pt x="1774" y="1080"/>
                  </a:lnTo>
                  <a:lnTo>
                    <a:pt x="1720" y="1079"/>
                  </a:lnTo>
                  <a:lnTo>
                    <a:pt x="1666" y="1080"/>
                  </a:lnTo>
                  <a:lnTo>
                    <a:pt x="1567" y="1102"/>
                  </a:lnTo>
                  <a:lnTo>
                    <a:pt x="1521" y="1119"/>
                  </a:lnTo>
                  <a:lnTo>
                    <a:pt x="1512" y="1087"/>
                  </a:lnTo>
                  <a:lnTo>
                    <a:pt x="1511" y="1056"/>
                  </a:lnTo>
                  <a:close/>
                  <a:moveTo>
                    <a:pt x="1720" y="1174"/>
                  </a:moveTo>
                  <a:lnTo>
                    <a:pt x="1757" y="1175"/>
                  </a:lnTo>
                  <a:lnTo>
                    <a:pt x="1829" y="1188"/>
                  </a:lnTo>
                  <a:lnTo>
                    <a:pt x="1894" y="1213"/>
                  </a:lnTo>
                  <a:lnTo>
                    <a:pt x="1950" y="1249"/>
                  </a:lnTo>
                  <a:lnTo>
                    <a:pt x="1999" y="1293"/>
                  </a:lnTo>
                  <a:lnTo>
                    <a:pt x="2038" y="1345"/>
                  </a:lnTo>
                  <a:lnTo>
                    <a:pt x="2064" y="1404"/>
                  </a:lnTo>
                  <a:lnTo>
                    <a:pt x="2078" y="1469"/>
                  </a:lnTo>
                  <a:lnTo>
                    <a:pt x="2080" y="1503"/>
                  </a:lnTo>
                  <a:lnTo>
                    <a:pt x="2080" y="1551"/>
                  </a:lnTo>
                  <a:lnTo>
                    <a:pt x="2080" y="1599"/>
                  </a:lnTo>
                  <a:lnTo>
                    <a:pt x="2003" y="1594"/>
                  </a:lnTo>
                  <a:lnTo>
                    <a:pt x="1878" y="1573"/>
                  </a:lnTo>
                  <a:lnTo>
                    <a:pt x="1786" y="1538"/>
                  </a:lnTo>
                  <a:lnTo>
                    <a:pt x="1720" y="1498"/>
                  </a:lnTo>
                  <a:lnTo>
                    <a:pt x="1675" y="1455"/>
                  </a:lnTo>
                  <a:lnTo>
                    <a:pt x="1649" y="1414"/>
                  </a:lnTo>
                  <a:lnTo>
                    <a:pt x="1633" y="1367"/>
                  </a:lnTo>
                  <a:lnTo>
                    <a:pt x="1632" y="1357"/>
                  </a:lnTo>
                  <a:lnTo>
                    <a:pt x="1632" y="1348"/>
                  </a:lnTo>
                  <a:lnTo>
                    <a:pt x="1623" y="1331"/>
                  </a:lnTo>
                  <a:lnTo>
                    <a:pt x="1610" y="1318"/>
                  </a:lnTo>
                  <a:lnTo>
                    <a:pt x="1593" y="1311"/>
                  </a:lnTo>
                  <a:lnTo>
                    <a:pt x="1583" y="1311"/>
                  </a:lnTo>
                  <a:lnTo>
                    <a:pt x="1574" y="1312"/>
                  </a:lnTo>
                  <a:lnTo>
                    <a:pt x="1557" y="1319"/>
                  </a:lnTo>
                  <a:lnTo>
                    <a:pt x="1544" y="1332"/>
                  </a:lnTo>
                  <a:lnTo>
                    <a:pt x="1537" y="1349"/>
                  </a:lnTo>
                  <a:lnTo>
                    <a:pt x="1537" y="1360"/>
                  </a:lnTo>
                  <a:lnTo>
                    <a:pt x="1535" y="1378"/>
                  </a:lnTo>
                  <a:lnTo>
                    <a:pt x="1527" y="1416"/>
                  </a:lnTo>
                  <a:lnTo>
                    <a:pt x="1501" y="1466"/>
                  </a:lnTo>
                  <a:lnTo>
                    <a:pt x="1447" y="1519"/>
                  </a:lnTo>
                  <a:lnTo>
                    <a:pt x="1388" y="1560"/>
                  </a:lnTo>
                  <a:lnTo>
                    <a:pt x="1361" y="1575"/>
                  </a:lnTo>
                  <a:lnTo>
                    <a:pt x="1361" y="1539"/>
                  </a:lnTo>
                  <a:lnTo>
                    <a:pt x="1361" y="1503"/>
                  </a:lnTo>
                  <a:lnTo>
                    <a:pt x="1362" y="1469"/>
                  </a:lnTo>
                  <a:lnTo>
                    <a:pt x="1377" y="1404"/>
                  </a:lnTo>
                  <a:lnTo>
                    <a:pt x="1403" y="1345"/>
                  </a:lnTo>
                  <a:lnTo>
                    <a:pt x="1442" y="1293"/>
                  </a:lnTo>
                  <a:lnTo>
                    <a:pt x="1491" y="1249"/>
                  </a:lnTo>
                  <a:lnTo>
                    <a:pt x="1547" y="1213"/>
                  </a:lnTo>
                  <a:lnTo>
                    <a:pt x="1612" y="1188"/>
                  </a:lnTo>
                  <a:lnTo>
                    <a:pt x="1682" y="1175"/>
                  </a:lnTo>
                  <a:lnTo>
                    <a:pt x="1720" y="1174"/>
                  </a:lnTo>
                  <a:close/>
                  <a:moveTo>
                    <a:pt x="1380" y="1976"/>
                  </a:moveTo>
                  <a:lnTo>
                    <a:pt x="1406" y="1983"/>
                  </a:lnTo>
                  <a:lnTo>
                    <a:pt x="1434" y="1984"/>
                  </a:lnTo>
                  <a:lnTo>
                    <a:pt x="1525" y="1984"/>
                  </a:lnTo>
                  <a:lnTo>
                    <a:pt x="1542" y="1983"/>
                  </a:lnTo>
                  <a:lnTo>
                    <a:pt x="1576" y="1977"/>
                  </a:lnTo>
                  <a:lnTo>
                    <a:pt x="1620" y="1956"/>
                  </a:lnTo>
                  <a:lnTo>
                    <a:pt x="1666" y="1910"/>
                  </a:lnTo>
                  <a:lnTo>
                    <a:pt x="1688" y="1865"/>
                  </a:lnTo>
                  <a:lnTo>
                    <a:pt x="1694" y="1832"/>
                  </a:lnTo>
                  <a:lnTo>
                    <a:pt x="1695" y="1814"/>
                  </a:lnTo>
                  <a:lnTo>
                    <a:pt x="1695" y="1804"/>
                  </a:lnTo>
                  <a:lnTo>
                    <a:pt x="1745" y="1804"/>
                  </a:lnTo>
                  <a:lnTo>
                    <a:pt x="1745" y="1814"/>
                  </a:lnTo>
                  <a:lnTo>
                    <a:pt x="1747" y="1832"/>
                  </a:lnTo>
                  <a:lnTo>
                    <a:pt x="1753" y="1865"/>
                  </a:lnTo>
                  <a:lnTo>
                    <a:pt x="1774" y="1910"/>
                  </a:lnTo>
                  <a:lnTo>
                    <a:pt x="1820" y="1956"/>
                  </a:lnTo>
                  <a:lnTo>
                    <a:pt x="1865" y="1977"/>
                  </a:lnTo>
                  <a:lnTo>
                    <a:pt x="1898" y="1983"/>
                  </a:lnTo>
                  <a:lnTo>
                    <a:pt x="1915" y="1984"/>
                  </a:lnTo>
                  <a:lnTo>
                    <a:pt x="2006" y="1984"/>
                  </a:lnTo>
                  <a:lnTo>
                    <a:pt x="2034" y="1983"/>
                  </a:lnTo>
                  <a:lnTo>
                    <a:pt x="2061" y="1976"/>
                  </a:lnTo>
                  <a:lnTo>
                    <a:pt x="2051" y="2009"/>
                  </a:lnTo>
                  <a:lnTo>
                    <a:pt x="2025" y="2071"/>
                  </a:lnTo>
                  <a:lnTo>
                    <a:pt x="1992" y="2127"/>
                  </a:lnTo>
                  <a:lnTo>
                    <a:pt x="1953" y="2177"/>
                  </a:lnTo>
                  <a:lnTo>
                    <a:pt x="1908" y="2218"/>
                  </a:lnTo>
                  <a:lnTo>
                    <a:pt x="1859" y="2251"/>
                  </a:lnTo>
                  <a:lnTo>
                    <a:pt x="1806" y="2274"/>
                  </a:lnTo>
                  <a:lnTo>
                    <a:pt x="1750" y="2285"/>
                  </a:lnTo>
                  <a:lnTo>
                    <a:pt x="1720" y="2285"/>
                  </a:lnTo>
                  <a:lnTo>
                    <a:pt x="1691" y="2285"/>
                  </a:lnTo>
                  <a:lnTo>
                    <a:pt x="1635" y="2274"/>
                  </a:lnTo>
                  <a:lnTo>
                    <a:pt x="1581" y="2251"/>
                  </a:lnTo>
                  <a:lnTo>
                    <a:pt x="1532" y="2218"/>
                  </a:lnTo>
                  <a:lnTo>
                    <a:pt x="1488" y="2177"/>
                  </a:lnTo>
                  <a:lnTo>
                    <a:pt x="1449" y="2127"/>
                  </a:lnTo>
                  <a:lnTo>
                    <a:pt x="1416" y="2071"/>
                  </a:lnTo>
                  <a:lnTo>
                    <a:pt x="1390" y="2009"/>
                  </a:lnTo>
                  <a:lnTo>
                    <a:pt x="1380" y="1976"/>
                  </a:lnTo>
                  <a:close/>
                  <a:moveTo>
                    <a:pt x="1535" y="2579"/>
                  </a:moveTo>
                  <a:lnTo>
                    <a:pt x="1551" y="2573"/>
                  </a:lnTo>
                  <a:lnTo>
                    <a:pt x="1570" y="2549"/>
                  </a:lnTo>
                  <a:lnTo>
                    <a:pt x="1573" y="2533"/>
                  </a:lnTo>
                  <a:lnTo>
                    <a:pt x="1573" y="2352"/>
                  </a:lnTo>
                  <a:lnTo>
                    <a:pt x="1607" y="2366"/>
                  </a:lnTo>
                  <a:lnTo>
                    <a:pt x="1682" y="2380"/>
                  </a:lnTo>
                  <a:lnTo>
                    <a:pt x="1720" y="2382"/>
                  </a:lnTo>
                  <a:lnTo>
                    <a:pt x="1758" y="2380"/>
                  </a:lnTo>
                  <a:lnTo>
                    <a:pt x="1833" y="2366"/>
                  </a:lnTo>
                  <a:lnTo>
                    <a:pt x="1868" y="2352"/>
                  </a:lnTo>
                  <a:lnTo>
                    <a:pt x="1868" y="2533"/>
                  </a:lnTo>
                  <a:lnTo>
                    <a:pt x="1869" y="2549"/>
                  </a:lnTo>
                  <a:lnTo>
                    <a:pt x="1889" y="2573"/>
                  </a:lnTo>
                  <a:lnTo>
                    <a:pt x="1905" y="2579"/>
                  </a:lnTo>
                  <a:lnTo>
                    <a:pt x="1999" y="2602"/>
                  </a:lnTo>
                  <a:lnTo>
                    <a:pt x="1887" y="2927"/>
                  </a:lnTo>
                  <a:lnTo>
                    <a:pt x="1554" y="2927"/>
                  </a:lnTo>
                  <a:lnTo>
                    <a:pt x="1442" y="2602"/>
                  </a:lnTo>
                  <a:lnTo>
                    <a:pt x="1535" y="2579"/>
                  </a:lnTo>
                  <a:close/>
                  <a:moveTo>
                    <a:pt x="1720" y="3408"/>
                  </a:moveTo>
                  <a:lnTo>
                    <a:pt x="1587" y="3024"/>
                  </a:lnTo>
                  <a:lnTo>
                    <a:pt x="1853" y="3024"/>
                  </a:lnTo>
                  <a:lnTo>
                    <a:pt x="1720" y="3408"/>
                  </a:lnTo>
                  <a:close/>
                  <a:moveTo>
                    <a:pt x="781" y="3083"/>
                  </a:moveTo>
                  <a:lnTo>
                    <a:pt x="783" y="3071"/>
                  </a:lnTo>
                  <a:lnTo>
                    <a:pt x="811" y="2994"/>
                  </a:lnTo>
                  <a:lnTo>
                    <a:pt x="838" y="2939"/>
                  </a:lnTo>
                  <a:lnTo>
                    <a:pt x="1050" y="3158"/>
                  </a:lnTo>
                  <a:lnTo>
                    <a:pt x="1027" y="3215"/>
                  </a:lnTo>
                  <a:lnTo>
                    <a:pt x="1004" y="3321"/>
                  </a:lnTo>
                  <a:lnTo>
                    <a:pt x="1002" y="3413"/>
                  </a:lnTo>
                  <a:lnTo>
                    <a:pt x="1014" y="3495"/>
                  </a:lnTo>
                  <a:lnTo>
                    <a:pt x="1024" y="3532"/>
                  </a:lnTo>
                  <a:lnTo>
                    <a:pt x="606" y="4994"/>
                  </a:lnTo>
                  <a:lnTo>
                    <a:pt x="374" y="4916"/>
                  </a:lnTo>
                  <a:lnTo>
                    <a:pt x="781" y="3083"/>
                  </a:lnTo>
                  <a:close/>
                  <a:moveTo>
                    <a:pt x="537" y="5234"/>
                  </a:moveTo>
                  <a:lnTo>
                    <a:pt x="534" y="5243"/>
                  </a:lnTo>
                  <a:lnTo>
                    <a:pt x="518" y="5279"/>
                  </a:lnTo>
                  <a:lnTo>
                    <a:pt x="498" y="5302"/>
                  </a:lnTo>
                  <a:lnTo>
                    <a:pt x="485" y="5307"/>
                  </a:lnTo>
                  <a:lnTo>
                    <a:pt x="465" y="5316"/>
                  </a:lnTo>
                  <a:lnTo>
                    <a:pt x="422" y="5325"/>
                  </a:lnTo>
                  <a:lnTo>
                    <a:pt x="400" y="5323"/>
                  </a:lnTo>
                  <a:lnTo>
                    <a:pt x="379" y="5316"/>
                  </a:lnTo>
                  <a:lnTo>
                    <a:pt x="343" y="5290"/>
                  </a:lnTo>
                  <a:lnTo>
                    <a:pt x="330" y="5273"/>
                  </a:lnTo>
                  <a:lnTo>
                    <a:pt x="318" y="5253"/>
                  </a:lnTo>
                  <a:lnTo>
                    <a:pt x="311" y="5210"/>
                  </a:lnTo>
                  <a:lnTo>
                    <a:pt x="314" y="5187"/>
                  </a:lnTo>
                  <a:lnTo>
                    <a:pt x="324" y="5145"/>
                  </a:lnTo>
                  <a:lnTo>
                    <a:pt x="346" y="5166"/>
                  </a:lnTo>
                  <a:lnTo>
                    <a:pt x="369" y="5207"/>
                  </a:lnTo>
                  <a:lnTo>
                    <a:pt x="376" y="5238"/>
                  </a:lnTo>
                  <a:lnTo>
                    <a:pt x="376" y="5254"/>
                  </a:lnTo>
                  <a:lnTo>
                    <a:pt x="377" y="5264"/>
                  </a:lnTo>
                  <a:lnTo>
                    <a:pt x="385" y="5282"/>
                  </a:lnTo>
                  <a:lnTo>
                    <a:pt x="397" y="5295"/>
                  </a:lnTo>
                  <a:lnTo>
                    <a:pt x="415" y="5302"/>
                  </a:lnTo>
                  <a:lnTo>
                    <a:pt x="423" y="5302"/>
                  </a:lnTo>
                  <a:lnTo>
                    <a:pt x="433" y="5302"/>
                  </a:lnTo>
                  <a:lnTo>
                    <a:pt x="451" y="5295"/>
                  </a:lnTo>
                  <a:lnTo>
                    <a:pt x="464" y="5282"/>
                  </a:lnTo>
                  <a:lnTo>
                    <a:pt x="471" y="5264"/>
                  </a:lnTo>
                  <a:lnTo>
                    <a:pt x="472" y="5254"/>
                  </a:lnTo>
                  <a:lnTo>
                    <a:pt x="471" y="5221"/>
                  </a:lnTo>
                  <a:lnTo>
                    <a:pt x="452" y="5159"/>
                  </a:lnTo>
                  <a:lnTo>
                    <a:pt x="419" y="5104"/>
                  </a:lnTo>
                  <a:lnTo>
                    <a:pt x="373" y="5061"/>
                  </a:lnTo>
                  <a:lnTo>
                    <a:pt x="346" y="5045"/>
                  </a:lnTo>
                  <a:lnTo>
                    <a:pt x="353" y="5009"/>
                  </a:lnTo>
                  <a:lnTo>
                    <a:pt x="579" y="5086"/>
                  </a:lnTo>
                  <a:lnTo>
                    <a:pt x="537" y="5234"/>
                  </a:lnTo>
                  <a:close/>
                  <a:moveTo>
                    <a:pt x="1169" y="3954"/>
                  </a:moveTo>
                  <a:lnTo>
                    <a:pt x="1182" y="3930"/>
                  </a:lnTo>
                  <a:lnTo>
                    <a:pt x="1201" y="3882"/>
                  </a:lnTo>
                  <a:lnTo>
                    <a:pt x="1210" y="3837"/>
                  </a:lnTo>
                  <a:lnTo>
                    <a:pt x="1210" y="3794"/>
                  </a:lnTo>
                  <a:lnTo>
                    <a:pt x="1201" y="3732"/>
                  </a:lnTo>
                  <a:lnTo>
                    <a:pt x="1174" y="3653"/>
                  </a:lnTo>
                  <a:lnTo>
                    <a:pt x="1158" y="3614"/>
                  </a:lnTo>
                  <a:lnTo>
                    <a:pt x="1139" y="3570"/>
                  </a:lnTo>
                  <a:lnTo>
                    <a:pt x="1107" y="3476"/>
                  </a:lnTo>
                  <a:lnTo>
                    <a:pt x="1097" y="3397"/>
                  </a:lnTo>
                  <a:lnTo>
                    <a:pt x="1099" y="3338"/>
                  </a:lnTo>
                  <a:lnTo>
                    <a:pt x="1110" y="3274"/>
                  </a:lnTo>
                  <a:lnTo>
                    <a:pt x="1133" y="3205"/>
                  </a:lnTo>
                  <a:lnTo>
                    <a:pt x="1149" y="3166"/>
                  </a:lnTo>
                  <a:lnTo>
                    <a:pt x="1154" y="3154"/>
                  </a:lnTo>
                  <a:lnTo>
                    <a:pt x="1149" y="3125"/>
                  </a:lnTo>
                  <a:lnTo>
                    <a:pt x="1141" y="3113"/>
                  </a:lnTo>
                  <a:lnTo>
                    <a:pt x="891" y="2855"/>
                  </a:lnTo>
                  <a:lnTo>
                    <a:pt x="916" y="2825"/>
                  </a:lnTo>
                  <a:lnTo>
                    <a:pt x="975" y="2768"/>
                  </a:lnTo>
                  <a:lnTo>
                    <a:pt x="1047" y="2717"/>
                  </a:lnTo>
                  <a:lnTo>
                    <a:pt x="1135" y="2677"/>
                  </a:lnTo>
                  <a:lnTo>
                    <a:pt x="1185" y="2664"/>
                  </a:lnTo>
                  <a:lnTo>
                    <a:pt x="1348" y="2624"/>
                  </a:lnTo>
                  <a:lnTo>
                    <a:pt x="1672" y="3562"/>
                  </a:lnTo>
                  <a:lnTo>
                    <a:pt x="1672" y="4710"/>
                  </a:lnTo>
                  <a:lnTo>
                    <a:pt x="942" y="4710"/>
                  </a:lnTo>
                  <a:lnTo>
                    <a:pt x="943" y="4662"/>
                  </a:lnTo>
                  <a:lnTo>
                    <a:pt x="961" y="4514"/>
                  </a:lnTo>
                  <a:lnTo>
                    <a:pt x="994" y="4367"/>
                  </a:lnTo>
                  <a:lnTo>
                    <a:pt x="1028" y="4258"/>
                  </a:lnTo>
                  <a:lnTo>
                    <a:pt x="1074" y="4140"/>
                  </a:lnTo>
                  <a:lnTo>
                    <a:pt x="1133" y="4017"/>
                  </a:lnTo>
                  <a:lnTo>
                    <a:pt x="1169" y="3954"/>
                  </a:lnTo>
                  <a:close/>
                  <a:moveTo>
                    <a:pt x="1672" y="8082"/>
                  </a:moveTo>
                  <a:lnTo>
                    <a:pt x="1463" y="8082"/>
                  </a:lnTo>
                  <a:lnTo>
                    <a:pt x="1427" y="7878"/>
                  </a:lnTo>
                  <a:lnTo>
                    <a:pt x="1368" y="7482"/>
                  </a:lnTo>
                  <a:lnTo>
                    <a:pt x="1305" y="6937"/>
                  </a:lnTo>
                  <a:lnTo>
                    <a:pt x="1279" y="6642"/>
                  </a:lnTo>
                  <a:lnTo>
                    <a:pt x="1672" y="6642"/>
                  </a:lnTo>
                  <a:lnTo>
                    <a:pt x="1672" y="8082"/>
                  </a:lnTo>
                  <a:close/>
                  <a:moveTo>
                    <a:pt x="1424" y="8178"/>
                  </a:moveTo>
                  <a:lnTo>
                    <a:pt x="1672" y="8178"/>
                  </a:lnTo>
                  <a:lnTo>
                    <a:pt x="1672" y="8347"/>
                  </a:lnTo>
                  <a:lnTo>
                    <a:pt x="1236" y="8347"/>
                  </a:lnTo>
                  <a:lnTo>
                    <a:pt x="1244" y="8320"/>
                  </a:lnTo>
                  <a:lnTo>
                    <a:pt x="1267" y="8274"/>
                  </a:lnTo>
                  <a:lnTo>
                    <a:pt x="1295" y="8239"/>
                  </a:lnTo>
                  <a:lnTo>
                    <a:pt x="1324" y="8214"/>
                  </a:lnTo>
                  <a:lnTo>
                    <a:pt x="1368" y="8190"/>
                  </a:lnTo>
                  <a:lnTo>
                    <a:pt x="1414" y="8180"/>
                  </a:lnTo>
                  <a:lnTo>
                    <a:pt x="1424" y="8178"/>
                  </a:lnTo>
                  <a:close/>
                  <a:moveTo>
                    <a:pt x="2205" y="8347"/>
                  </a:moveTo>
                  <a:lnTo>
                    <a:pt x="1769" y="8347"/>
                  </a:lnTo>
                  <a:lnTo>
                    <a:pt x="1769" y="8178"/>
                  </a:lnTo>
                  <a:lnTo>
                    <a:pt x="2016" y="8178"/>
                  </a:lnTo>
                  <a:lnTo>
                    <a:pt x="2026" y="8180"/>
                  </a:lnTo>
                  <a:lnTo>
                    <a:pt x="2072" y="8190"/>
                  </a:lnTo>
                  <a:lnTo>
                    <a:pt x="2116" y="8214"/>
                  </a:lnTo>
                  <a:lnTo>
                    <a:pt x="2146" y="8239"/>
                  </a:lnTo>
                  <a:lnTo>
                    <a:pt x="2173" y="8274"/>
                  </a:lnTo>
                  <a:lnTo>
                    <a:pt x="2196" y="8320"/>
                  </a:lnTo>
                  <a:lnTo>
                    <a:pt x="2205" y="8347"/>
                  </a:lnTo>
                  <a:close/>
                  <a:moveTo>
                    <a:pt x="1977" y="8082"/>
                  </a:moveTo>
                  <a:lnTo>
                    <a:pt x="1769" y="8082"/>
                  </a:lnTo>
                  <a:lnTo>
                    <a:pt x="1769" y="6642"/>
                  </a:lnTo>
                  <a:lnTo>
                    <a:pt x="2162" y="6642"/>
                  </a:lnTo>
                  <a:lnTo>
                    <a:pt x="2136" y="6937"/>
                  </a:lnTo>
                  <a:lnTo>
                    <a:pt x="2072" y="7482"/>
                  </a:lnTo>
                  <a:lnTo>
                    <a:pt x="2013" y="7878"/>
                  </a:lnTo>
                  <a:lnTo>
                    <a:pt x="1977" y="8082"/>
                  </a:lnTo>
                  <a:close/>
                  <a:moveTo>
                    <a:pt x="2350" y="6547"/>
                  </a:moveTo>
                  <a:lnTo>
                    <a:pt x="1090" y="6547"/>
                  </a:lnTo>
                  <a:lnTo>
                    <a:pt x="1057" y="6344"/>
                  </a:lnTo>
                  <a:lnTo>
                    <a:pt x="1007" y="5984"/>
                  </a:lnTo>
                  <a:lnTo>
                    <a:pt x="971" y="5678"/>
                  </a:lnTo>
                  <a:lnTo>
                    <a:pt x="948" y="5420"/>
                  </a:lnTo>
                  <a:lnTo>
                    <a:pt x="930" y="5117"/>
                  </a:lnTo>
                  <a:lnTo>
                    <a:pt x="932" y="4868"/>
                  </a:lnTo>
                  <a:lnTo>
                    <a:pt x="938" y="4806"/>
                  </a:lnTo>
                  <a:lnTo>
                    <a:pt x="2503" y="4806"/>
                  </a:lnTo>
                  <a:lnTo>
                    <a:pt x="2509" y="4868"/>
                  </a:lnTo>
                  <a:lnTo>
                    <a:pt x="2510" y="5116"/>
                  </a:lnTo>
                  <a:lnTo>
                    <a:pt x="2493" y="5418"/>
                  </a:lnTo>
                  <a:lnTo>
                    <a:pt x="2470" y="5675"/>
                  </a:lnTo>
                  <a:lnTo>
                    <a:pt x="2434" y="5983"/>
                  </a:lnTo>
                  <a:lnTo>
                    <a:pt x="2383" y="6343"/>
                  </a:lnTo>
                  <a:lnTo>
                    <a:pt x="2350" y="6547"/>
                  </a:lnTo>
                  <a:close/>
                  <a:moveTo>
                    <a:pt x="1769" y="4710"/>
                  </a:moveTo>
                  <a:lnTo>
                    <a:pt x="1769" y="3562"/>
                  </a:lnTo>
                  <a:lnTo>
                    <a:pt x="2093" y="2624"/>
                  </a:lnTo>
                  <a:lnTo>
                    <a:pt x="2255" y="2664"/>
                  </a:lnTo>
                  <a:lnTo>
                    <a:pt x="2299" y="2675"/>
                  </a:lnTo>
                  <a:lnTo>
                    <a:pt x="2379" y="2710"/>
                  </a:lnTo>
                  <a:lnTo>
                    <a:pt x="2453" y="2758"/>
                  </a:lnTo>
                  <a:lnTo>
                    <a:pt x="2519" y="2819"/>
                  </a:lnTo>
                  <a:lnTo>
                    <a:pt x="2548" y="2857"/>
                  </a:lnTo>
                  <a:lnTo>
                    <a:pt x="2300" y="3113"/>
                  </a:lnTo>
                  <a:lnTo>
                    <a:pt x="2291" y="3125"/>
                  </a:lnTo>
                  <a:lnTo>
                    <a:pt x="2286" y="3154"/>
                  </a:lnTo>
                  <a:lnTo>
                    <a:pt x="2291" y="3166"/>
                  </a:lnTo>
                  <a:lnTo>
                    <a:pt x="2307" y="3205"/>
                  </a:lnTo>
                  <a:lnTo>
                    <a:pt x="2330" y="3274"/>
                  </a:lnTo>
                  <a:lnTo>
                    <a:pt x="2342" y="3338"/>
                  </a:lnTo>
                  <a:lnTo>
                    <a:pt x="2343" y="3397"/>
                  </a:lnTo>
                  <a:lnTo>
                    <a:pt x="2333" y="3476"/>
                  </a:lnTo>
                  <a:lnTo>
                    <a:pt x="2301" y="3570"/>
                  </a:lnTo>
                  <a:lnTo>
                    <a:pt x="2283" y="3614"/>
                  </a:lnTo>
                  <a:lnTo>
                    <a:pt x="2267" y="3653"/>
                  </a:lnTo>
                  <a:lnTo>
                    <a:pt x="2239" y="3732"/>
                  </a:lnTo>
                  <a:lnTo>
                    <a:pt x="2229" y="3794"/>
                  </a:lnTo>
                  <a:lnTo>
                    <a:pt x="2231" y="3837"/>
                  </a:lnTo>
                  <a:lnTo>
                    <a:pt x="2239" y="3882"/>
                  </a:lnTo>
                  <a:lnTo>
                    <a:pt x="2258" y="3930"/>
                  </a:lnTo>
                  <a:lnTo>
                    <a:pt x="2271" y="3954"/>
                  </a:lnTo>
                  <a:lnTo>
                    <a:pt x="2307" y="4017"/>
                  </a:lnTo>
                  <a:lnTo>
                    <a:pt x="2366" y="4140"/>
                  </a:lnTo>
                  <a:lnTo>
                    <a:pt x="2412" y="4256"/>
                  </a:lnTo>
                  <a:lnTo>
                    <a:pt x="2445" y="4366"/>
                  </a:lnTo>
                  <a:lnTo>
                    <a:pt x="2479" y="4513"/>
                  </a:lnTo>
                  <a:lnTo>
                    <a:pt x="2497" y="4662"/>
                  </a:lnTo>
                  <a:lnTo>
                    <a:pt x="2499" y="4710"/>
                  </a:lnTo>
                  <a:lnTo>
                    <a:pt x="1769" y="4710"/>
                  </a:lnTo>
                  <a:close/>
                  <a:moveTo>
                    <a:pt x="2369" y="3931"/>
                  </a:moveTo>
                  <a:lnTo>
                    <a:pt x="2362" y="3918"/>
                  </a:lnTo>
                  <a:lnTo>
                    <a:pt x="2355" y="3905"/>
                  </a:lnTo>
                  <a:lnTo>
                    <a:pt x="2340" y="3878"/>
                  </a:lnTo>
                  <a:lnTo>
                    <a:pt x="2326" y="3826"/>
                  </a:lnTo>
                  <a:lnTo>
                    <a:pt x="2329" y="3776"/>
                  </a:lnTo>
                  <a:lnTo>
                    <a:pt x="2342" y="3725"/>
                  </a:lnTo>
                  <a:lnTo>
                    <a:pt x="2352" y="3698"/>
                  </a:lnTo>
                  <a:lnTo>
                    <a:pt x="2391" y="3827"/>
                  </a:lnTo>
                  <a:lnTo>
                    <a:pt x="2369" y="3931"/>
                  </a:lnTo>
                  <a:close/>
                  <a:moveTo>
                    <a:pt x="2811" y="5260"/>
                  </a:moveTo>
                  <a:lnTo>
                    <a:pt x="2817" y="5280"/>
                  </a:lnTo>
                  <a:lnTo>
                    <a:pt x="2833" y="5316"/>
                  </a:lnTo>
                  <a:lnTo>
                    <a:pt x="2856" y="5349"/>
                  </a:lnTo>
                  <a:lnTo>
                    <a:pt x="2886" y="5378"/>
                  </a:lnTo>
                  <a:lnTo>
                    <a:pt x="2903" y="5390"/>
                  </a:lnTo>
                  <a:lnTo>
                    <a:pt x="2929" y="5404"/>
                  </a:lnTo>
                  <a:lnTo>
                    <a:pt x="2985" y="5420"/>
                  </a:lnTo>
                  <a:lnTo>
                    <a:pt x="3014" y="5421"/>
                  </a:lnTo>
                  <a:lnTo>
                    <a:pt x="3039" y="5421"/>
                  </a:lnTo>
                  <a:lnTo>
                    <a:pt x="3062" y="5417"/>
                  </a:lnTo>
                  <a:lnTo>
                    <a:pt x="3082" y="5411"/>
                  </a:lnTo>
                  <a:lnTo>
                    <a:pt x="3121" y="5394"/>
                  </a:lnTo>
                  <a:lnTo>
                    <a:pt x="3154" y="5369"/>
                  </a:lnTo>
                  <a:lnTo>
                    <a:pt x="3181" y="5341"/>
                  </a:lnTo>
                  <a:lnTo>
                    <a:pt x="3203" y="5306"/>
                  </a:lnTo>
                  <a:lnTo>
                    <a:pt x="3217" y="5269"/>
                  </a:lnTo>
                  <a:lnTo>
                    <a:pt x="3225" y="5228"/>
                  </a:lnTo>
                  <a:lnTo>
                    <a:pt x="3225" y="5187"/>
                  </a:lnTo>
                  <a:lnTo>
                    <a:pt x="3220" y="5166"/>
                  </a:lnTo>
                  <a:lnTo>
                    <a:pt x="3062" y="4452"/>
                  </a:lnTo>
                  <a:lnTo>
                    <a:pt x="3468" y="4452"/>
                  </a:lnTo>
                  <a:lnTo>
                    <a:pt x="3430" y="4485"/>
                  </a:lnTo>
                  <a:lnTo>
                    <a:pt x="3380" y="4552"/>
                  </a:lnTo>
                  <a:lnTo>
                    <a:pt x="3348" y="4603"/>
                  </a:lnTo>
                  <a:lnTo>
                    <a:pt x="3322" y="4664"/>
                  </a:lnTo>
                  <a:lnTo>
                    <a:pt x="3299" y="4732"/>
                  </a:lnTo>
                  <a:lnTo>
                    <a:pt x="3282" y="4808"/>
                  </a:lnTo>
                  <a:lnTo>
                    <a:pt x="3271" y="4896"/>
                  </a:lnTo>
                  <a:lnTo>
                    <a:pt x="3268" y="4942"/>
                  </a:lnTo>
                  <a:lnTo>
                    <a:pt x="3266" y="4945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5" y="4984"/>
                  </a:lnTo>
                  <a:lnTo>
                    <a:pt x="3265" y="5021"/>
                  </a:lnTo>
                  <a:lnTo>
                    <a:pt x="3265" y="5060"/>
                  </a:lnTo>
                  <a:lnTo>
                    <a:pt x="3273" y="5136"/>
                  </a:lnTo>
                  <a:lnTo>
                    <a:pt x="3288" y="5210"/>
                  </a:lnTo>
                  <a:lnTo>
                    <a:pt x="3308" y="5280"/>
                  </a:lnTo>
                  <a:lnTo>
                    <a:pt x="3322" y="5313"/>
                  </a:lnTo>
                  <a:lnTo>
                    <a:pt x="3301" y="5698"/>
                  </a:lnTo>
                  <a:lnTo>
                    <a:pt x="3258" y="5705"/>
                  </a:lnTo>
                  <a:lnTo>
                    <a:pt x="3184" y="5725"/>
                  </a:lnTo>
                  <a:lnTo>
                    <a:pt x="3124" y="5752"/>
                  </a:lnTo>
                  <a:lnTo>
                    <a:pt x="3076" y="5781"/>
                  </a:lnTo>
                  <a:lnTo>
                    <a:pt x="3024" y="5826"/>
                  </a:lnTo>
                  <a:lnTo>
                    <a:pt x="2987" y="5876"/>
                  </a:lnTo>
                  <a:lnTo>
                    <a:pt x="2981" y="5889"/>
                  </a:lnTo>
                  <a:lnTo>
                    <a:pt x="2780" y="6239"/>
                  </a:lnTo>
                  <a:lnTo>
                    <a:pt x="2775" y="6248"/>
                  </a:lnTo>
                  <a:lnTo>
                    <a:pt x="2774" y="6269"/>
                  </a:lnTo>
                  <a:lnTo>
                    <a:pt x="2777" y="6279"/>
                  </a:lnTo>
                  <a:lnTo>
                    <a:pt x="2781" y="6288"/>
                  </a:lnTo>
                  <a:lnTo>
                    <a:pt x="2795" y="6302"/>
                  </a:lnTo>
                  <a:lnTo>
                    <a:pt x="2804" y="6307"/>
                  </a:lnTo>
                  <a:lnTo>
                    <a:pt x="2869" y="6333"/>
                  </a:lnTo>
                  <a:lnTo>
                    <a:pt x="2710" y="6763"/>
                  </a:lnTo>
                  <a:lnTo>
                    <a:pt x="2710" y="4917"/>
                  </a:lnTo>
                  <a:lnTo>
                    <a:pt x="2811" y="5260"/>
                  </a:lnTo>
                  <a:close/>
                  <a:moveTo>
                    <a:pt x="3099" y="6423"/>
                  </a:moveTo>
                  <a:lnTo>
                    <a:pt x="2872" y="6945"/>
                  </a:lnTo>
                  <a:lnTo>
                    <a:pt x="2870" y="6946"/>
                  </a:lnTo>
                  <a:lnTo>
                    <a:pt x="2870" y="6949"/>
                  </a:lnTo>
                  <a:lnTo>
                    <a:pt x="2864" y="6958"/>
                  </a:lnTo>
                  <a:lnTo>
                    <a:pt x="2828" y="6965"/>
                  </a:lnTo>
                  <a:lnTo>
                    <a:pt x="2804" y="6959"/>
                  </a:lnTo>
                  <a:lnTo>
                    <a:pt x="2781" y="6949"/>
                  </a:lnTo>
                  <a:lnTo>
                    <a:pt x="2758" y="6923"/>
                  </a:lnTo>
                  <a:lnTo>
                    <a:pt x="2756" y="6914"/>
                  </a:lnTo>
                  <a:lnTo>
                    <a:pt x="2958" y="6369"/>
                  </a:lnTo>
                  <a:lnTo>
                    <a:pt x="3099" y="6423"/>
                  </a:lnTo>
                  <a:close/>
                  <a:moveTo>
                    <a:pt x="2710" y="8014"/>
                  </a:moveTo>
                  <a:lnTo>
                    <a:pt x="2710" y="7015"/>
                  </a:lnTo>
                  <a:lnTo>
                    <a:pt x="2725" y="7025"/>
                  </a:lnTo>
                  <a:lnTo>
                    <a:pt x="2756" y="7044"/>
                  </a:lnTo>
                  <a:lnTo>
                    <a:pt x="2775" y="7050"/>
                  </a:lnTo>
                  <a:lnTo>
                    <a:pt x="2804" y="7058"/>
                  </a:lnTo>
                  <a:lnTo>
                    <a:pt x="2833" y="7060"/>
                  </a:lnTo>
                  <a:lnTo>
                    <a:pt x="2854" y="7058"/>
                  </a:lnTo>
                  <a:lnTo>
                    <a:pt x="2895" y="7048"/>
                  </a:lnTo>
                  <a:lnTo>
                    <a:pt x="2928" y="7028"/>
                  </a:lnTo>
                  <a:lnTo>
                    <a:pt x="2952" y="6999"/>
                  </a:lnTo>
                  <a:lnTo>
                    <a:pt x="2960" y="6981"/>
                  </a:lnTo>
                  <a:lnTo>
                    <a:pt x="3189" y="6459"/>
                  </a:lnTo>
                  <a:lnTo>
                    <a:pt x="3194" y="6461"/>
                  </a:lnTo>
                  <a:lnTo>
                    <a:pt x="3212" y="6465"/>
                  </a:lnTo>
                  <a:lnTo>
                    <a:pt x="3243" y="6454"/>
                  </a:lnTo>
                  <a:lnTo>
                    <a:pt x="3255" y="6439"/>
                  </a:lnTo>
                  <a:lnTo>
                    <a:pt x="3261" y="6428"/>
                  </a:lnTo>
                  <a:lnTo>
                    <a:pt x="3173" y="8014"/>
                  </a:lnTo>
                  <a:lnTo>
                    <a:pt x="2710" y="8014"/>
                  </a:lnTo>
                  <a:close/>
                  <a:moveTo>
                    <a:pt x="4218" y="7060"/>
                  </a:moveTo>
                  <a:lnTo>
                    <a:pt x="4218" y="7620"/>
                  </a:lnTo>
                  <a:lnTo>
                    <a:pt x="3875" y="7620"/>
                  </a:lnTo>
                  <a:lnTo>
                    <a:pt x="3837" y="7240"/>
                  </a:lnTo>
                  <a:lnTo>
                    <a:pt x="3834" y="7224"/>
                  </a:lnTo>
                  <a:lnTo>
                    <a:pt x="3811" y="7201"/>
                  </a:lnTo>
                  <a:lnTo>
                    <a:pt x="3793" y="7197"/>
                  </a:lnTo>
                  <a:lnTo>
                    <a:pt x="3785" y="7197"/>
                  </a:lnTo>
                  <a:lnTo>
                    <a:pt x="3766" y="7202"/>
                  </a:lnTo>
                  <a:lnTo>
                    <a:pt x="3752" y="7214"/>
                  </a:lnTo>
                  <a:lnTo>
                    <a:pt x="3743" y="7230"/>
                  </a:lnTo>
                  <a:lnTo>
                    <a:pt x="3742" y="7240"/>
                  </a:lnTo>
                  <a:lnTo>
                    <a:pt x="3704" y="7620"/>
                  </a:lnTo>
                  <a:lnTo>
                    <a:pt x="3360" y="7620"/>
                  </a:lnTo>
                  <a:lnTo>
                    <a:pt x="3360" y="7060"/>
                  </a:lnTo>
                  <a:lnTo>
                    <a:pt x="4218" y="7060"/>
                  </a:lnTo>
                  <a:close/>
                  <a:moveTo>
                    <a:pt x="3366" y="8138"/>
                  </a:moveTo>
                  <a:lnTo>
                    <a:pt x="3338" y="8144"/>
                  </a:lnTo>
                  <a:lnTo>
                    <a:pt x="3288" y="8166"/>
                  </a:lnTo>
                  <a:lnTo>
                    <a:pt x="3266" y="8181"/>
                  </a:lnTo>
                  <a:lnTo>
                    <a:pt x="3266" y="8063"/>
                  </a:lnTo>
                  <a:lnTo>
                    <a:pt x="3286" y="7709"/>
                  </a:lnTo>
                  <a:lnTo>
                    <a:pt x="3298" y="7715"/>
                  </a:lnTo>
                  <a:lnTo>
                    <a:pt x="3312" y="7716"/>
                  </a:lnTo>
                  <a:lnTo>
                    <a:pt x="3334" y="7716"/>
                  </a:lnTo>
                  <a:lnTo>
                    <a:pt x="3366" y="8138"/>
                  </a:lnTo>
                  <a:close/>
                  <a:moveTo>
                    <a:pt x="3462" y="8134"/>
                  </a:moveTo>
                  <a:lnTo>
                    <a:pt x="3429" y="7716"/>
                  </a:lnTo>
                  <a:lnTo>
                    <a:pt x="3646" y="7716"/>
                  </a:lnTo>
                  <a:lnTo>
                    <a:pt x="3646" y="8134"/>
                  </a:lnTo>
                  <a:lnTo>
                    <a:pt x="3462" y="8134"/>
                  </a:lnTo>
                  <a:close/>
                  <a:moveTo>
                    <a:pt x="3743" y="8111"/>
                  </a:moveTo>
                  <a:lnTo>
                    <a:pt x="3835" y="8111"/>
                  </a:lnTo>
                  <a:lnTo>
                    <a:pt x="3835" y="8347"/>
                  </a:lnTo>
                  <a:lnTo>
                    <a:pt x="3743" y="8347"/>
                  </a:lnTo>
                  <a:lnTo>
                    <a:pt x="3743" y="8111"/>
                  </a:lnTo>
                  <a:close/>
                  <a:moveTo>
                    <a:pt x="3835" y="8014"/>
                  </a:moveTo>
                  <a:lnTo>
                    <a:pt x="3743" y="8014"/>
                  </a:lnTo>
                  <a:lnTo>
                    <a:pt x="3743" y="7716"/>
                  </a:lnTo>
                  <a:lnTo>
                    <a:pt x="3747" y="7716"/>
                  </a:lnTo>
                  <a:lnTo>
                    <a:pt x="3760" y="7715"/>
                  </a:lnTo>
                  <a:lnTo>
                    <a:pt x="3782" y="7702"/>
                  </a:lnTo>
                  <a:lnTo>
                    <a:pt x="3789" y="7690"/>
                  </a:lnTo>
                  <a:lnTo>
                    <a:pt x="3796" y="7702"/>
                  </a:lnTo>
                  <a:lnTo>
                    <a:pt x="3818" y="7715"/>
                  </a:lnTo>
                  <a:lnTo>
                    <a:pt x="3831" y="7716"/>
                  </a:lnTo>
                  <a:lnTo>
                    <a:pt x="3835" y="7716"/>
                  </a:lnTo>
                  <a:lnTo>
                    <a:pt x="3835" y="8014"/>
                  </a:lnTo>
                  <a:close/>
                  <a:moveTo>
                    <a:pt x="2548" y="8347"/>
                  </a:moveTo>
                  <a:lnTo>
                    <a:pt x="2552" y="8307"/>
                  </a:lnTo>
                  <a:lnTo>
                    <a:pt x="2574" y="8235"/>
                  </a:lnTo>
                  <a:lnTo>
                    <a:pt x="2599" y="8189"/>
                  </a:lnTo>
                  <a:lnTo>
                    <a:pt x="2617" y="8168"/>
                  </a:lnTo>
                  <a:lnTo>
                    <a:pt x="2631" y="8154"/>
                  </a:lnTo>
                  <a:lnTo>
                    <a:pt x="2663" y="8132"/>
                  </a:lnTo>
                  <a:lnTo>
                    <a:pt x="2700" y="8118"/>
                  </a:lnTo>
                  <a:lnTo>
                    <a:pt x="2744" y="8111"/>
                  </a:lnTo>
                  <a:lnTo>
                    <a:pt x="2768" y="8111"/>
                  </a:lnTo>
                  <a:lnTo>
                    <a:pt x="3170" y="8111"/>
                  </a:lnTo>
                  <a:lnTo>
                    <a:pt x="3170" y="8347"/>
                  </a:lnTo>
                  <a:lnTo>
                    <a:pt x="2548" y="8347"/>
                  </a:lnTo>
                  <a:close/>
                  <a:moveTo>
                    <a:pt x="3314" y="8268"/>
                  </a:moveTo>
                  <a:lnTo>
                    <a:pt x="3334" y="8250"/>
                  </a:lnTo>
                  <a:lnTo>
                    <a:pt x="3386" y="8232"/>
                  </a:lnTo>
                  <a:lnTo>
                    <a:pt x="3418" y="8230"/>
                  </a:lnTo>
                  <a:lnTo>
                    <a:pt x="3646" y="8230"/>
                  </a:lnTo>
                  <a:lnTo>
                    <a:pt x="3646" y="8347"/>
                  </a:lnTo>
                  <a:lnTo>
                    <a:pt x="3275" y="8347"/>
                  </a:lnTo>
                  <a:lnTo>
                    <a:pt x="3279" y="8327"/>
                  </a:lnTo>
                  <a:lnTo>
                    <a:pt x="3298" y="8285"/>
                  </a:lnTo>
                  <a:lnTo>
                    <a:pt x="3314" y="8268"/>
                  </a:lnTo>
                  <a:close/>
                  <a:moveTo>
                    <a:pt x="3932" y="8347"/>
                  </a:moveTo>
                  <a:lnTo>
                    <a:pt x="3932" y="8230"/>
                  </a:lnTo>
                  <a:lnTo>
                    <a:pt x="4161" y="8230"/>
                  </a:lnTo>
                  <a:lnTo>
                    <a:pt x="4194" y="8232"/>
                  </a:lnTo>
                  <a:lnTo>
                    <a:pt x="4246" y="8250"/>
                  </a:lnTo>
                  <a:lnTo>
                    <a:pt x="4264" y="8268"/>
                  </a:lnTo>
                  <a:lnTo>
                    <a:pt x="4280" y="8285"/>
                  </a:lnTo>
                  <a:lnTo>
                    <a:pt x="4299" y="8327"/>
                  </a:lnTo>
                  <a:lnTo>
                    <a:pt x="4305" y="8347"/>
                  </a:lnTo>
                  <a:lnTo>
                    <a:pt x="3932" y="8347"/>
                  </a:lnTo>
                  <a:close/>
                  <a:moveTo>
                    <a:pt x="4116" y="8134"/>
                  </a:moveTo>
                  <a:lnTo>
                    <a:pt x="3932" y="8134"/>
                  </a:lnTo>
                  <a:lnTo>
                    <a:pt x="3932" y="7716"/>
                  </a:lnTo>
                  <a:lnTo>
                    <a:pt x="4149" y="7716"/>
                  </a:lnTo>
                  <a:lnTo>
                    <a:pt x="4116" y="8134"/>
                  </a:lnTo>
                  <a:close/>
                  <a:moveTo>
                    <a:pt x="4309" y="6206"/>
                  </a:moveTo>
                  <a:lnTo>
                    <a:pt x="4300" y="6193"/>
                  </a:lnTo>
                  <a:lnTo>
                    <a:pt x="4272" y="6180"/>
                  </a:lnTo>
                  <a:lnTo>
                    <a:pt x="4256" y="6181"/>
                  </a:lnTo>
                  <a:lnTo>
                    <a:pt x="4240" y="6187"/>
                  </a:lnTo>
                  <a:lnTo>
                    <a:pt x="4221" y="6212"/>
                  </a:lnTo>
                  <a:lnTo>
                    <a:pt x="4218" y="6229"/>
                  </a:lnTo>
                  <a:lnTo>
                    <a:pt x="4218" y="6963"/>
                  </a:lnTo>
                  <a:lnTo>
                    <a:pt x="3360" y="6963"/>
                  </a:lnTo>
                  <a:lnTo>
                    <a:pt x="3360" y="6229"/>
                  </a:lnTo>
                  <a:lnTo>
                    <a:pt x="3358" y="6212"/>
                  </a:lnTo>
                  <a:lnTo>
                    <a:pt x="3338" y="6187"/>
                  </a:lnTo>
                  <a:lnTo>
                    <a:pt x="3324" y="6181"/>
                  </a:lnTo>
                  <a:lnTo>
                    <a:pt x="3307" y="6180"/>
                  </a:lnTo>
                  <a:lnTo>
                    <a:pt x="3279" y="6193"/>
                  </a:lnTo>
                  <a:lnTo>
                    <a:pt x="3269" y="6206"/>
                  </a:lnTo>
                  <a:lnTo>
                    <a:pt x="3190" y="6356"/>
                  </a:lnTo>
                  <a:lnTo>
                    <a:pt x="2890" y="6239"/>
                  </a:lnTo>
                  <a:lnTo>
                    <a:pt x="2980" y="6085"/>
                  </a:lnTo>
                  <a:lnTo>
                    <a:pt x="3069" y="5928"/>
                  </a:lnTo>
                  <a:lnTo>
                    <a:pt x="3070" y="5924"/>
                  </a:lnTo>
                  <a:lnTo>
                    <a:pt x="3096" y="5891"/>
                  </a:lnTo>
                  <a:lnTo>
                    <a:pt x="3154" y="5846"/>
                  </a:lnTo>
                  <a:lnTo>
                    <a:pt x="3227" y="5813"/>
                  </a:lnTo>
                  <a:lnTo>
                    <a:pt x="3291" y="5796"/>
                  </a:lnTo>
                  <a:lnTo>
                    <a:pt x="3328" y="5790"/>
                  </a:lnTo>
                  <a:lnTo>
                    <a:pt x="3436" y="5770"/>
                  </a:lnTo>
                  <a:lnTo>
                    <a:pt x="3543" y="5748"/>
                  </a:lnTo>
                  <a:lnTo>
                    <a:pt x="3560" y="5771"/>
                  </a:lnTo>
                  <a:lnTo>
                    <a:pt x="3610" y="5814"/>
                  </a:lnTo>
                  <a:lnTo>
                    <a:pt x="3675" y="5847"/>
                  </a:lnTo>
                  <a:lnTo>
                    <a:pt x="3750" y="5866"/>
                  </a:lnTo>
                  <a:lnTo>
                    <a:pt x="3789" y="5868"/>
                  </a:lnTo>
                  <a:lnTo>
                    <a:pt x="3789" y="5868"/>
                  </a:lnTo>
                  <a:lnTo>
                    <a:pt x="3829" y="5866"/>
                  </a:lnTo>
                  <a:lnTo>
                    <a:pt x="3903" y="5847"/>
                  </a:lnTo>
                  <a:lnTo>
                    <a:pt x="3969" y="5814"/>
                  </a:lnTo>
                  <a:lnTo>
                    <a:pt x="4019" y="5771"/>
                  </a:lnTo>
                  <a:lnTo>
                    <a:pt x="4037" y="5748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247" y="5790"/>
                  </a:lnTo>
                  <a:lnTo>
                    <a:pt x="4248" y="5790"/>
                  </a:lnTo>
                  <a:lnTo>
                    <a:pt x="4250" y="5790"/>
                  </a:lnTo>
                  <a:lnTo>
                    <a:pt x="4289" y="5796"/>
                  </a:lnTo>
                  <a:lnTo>
                    <a:pt x="4354" y="5814"/>
                  </a:lnTo>
                  <a:lnTo>
                    <a:pt x="4407" y="5839"/>
                  </a:lnTo>
                  <a:lnTo>
                    <a:pt x="4449" y="5866"/>
                  </a:lnTo>
                  <a:lnTo>
                    <a:pt x="4493" y="5908"/>
                  </a:lnTo>
                  <a:lnTo>
                    <a:pt x="4521" y="5947"/>
                  </a:lnTo>
                  <a:lnTo>
                    <a:pt x="4524" y="5951"/>
                  </a:lnTo>
                  <a:lnTo>
                    <a:pt x="4524" y="5953"/>
                  </a:lnTo>
                  <a:lnTo>
                    <a:pt x="4524" y="5954"/>
                  </a:lnTo>
                  <a:lnTo>
                    <a:pt x="4688" y="6239"/>
                  </a:lnTo>
                  <a:lnTo>
                    <a:pt x="4390" y="6356"/>
                  </a:lnTo>
                  <a:lnTo>
                    <a:pt x="4309" y="6206"/>
                  </a:lnTo>
                  <a:close/>
                  <a:moveTo>
                    <a:pt x="4709" y="6949"/>
                  </a:moveTo>
                  <a:lnTo>
                    <a:pt x="4708" y="6946"/>
                  </a:lnTo>
                  <a:lnTo>
                    <a:pt x="4708" y="6945"/>
                  </a:lnTo>
                  <a:lnTo>
                    <a:pt x="4479" y="6423"/>
                  </a:lnTo>
                  <a:lnTo>
                    <a:pt x="4620" y="6369"/>
                  </a:lnTo>
                  <a:lnTo>
                    <a:pt x="4820" y="6913"/>
                  </a:lnTo>
                  <a:lnTo>
                    <a:pt x="4822" y="6923"/>
                  </a:lnTo>
                  <a:lnTo>
                    <a:pt x="4797" y="6949"/>
                  </a:lnTo>
                  <a:lnTo>
                    <a:pt x="4774" y="6959"/>
                  </a:lnTo>
                  <a:lnTo>
                    <a:pt x="4750" y="6965"/>
                  </a:lnTo>
                  <a:lnTo>
                    <a:pt x="4715" y="6958"/>
                  </a:lnTo>
                  <a:lnTo>
                    <a:pt x="4709" y="6949"/>
                  </a:lnTo>
                  <a:close/>
                  <a:moveTo>
                    <a:pt x="5066" y="8347"/>
                  </a:moveTo>
                  <a:lnTo>
                    <a:pt x="4804" y="8347"/>
                  </a:lnTo>
                  <a:lnTo>
                    <a:pt x="4839" y="8308"/>
                  </a:lnTo>
                  <a:lnTo>
                    <a:pt x="4891" y="8229"/>
                  </a:lnTo>
                  <a:lnTo>
                    <a:pt x="4927" y="8154"/>
                  </a:lnTo>
                  <a:lnTo>
                    <a:pt x="4948" y="8091"/>
                  </a:lnTo>
                  <a:lnTo>
                    <a:pt x="4954" y="8066"/>
                  </a:lnTo>
                  <a:lnTo>
                    <a:pt x="5164" y="8066"/>
                  </a:lnTo>
                  <a:lnTo>
                    <a:pt x="5164" y="8194"/>
                  </a:lnTo>
                  <a:lnTo>
                    <a:pt x="5130" y="8230"/>
                  </a:lnTo>
                  <a:lnTo>
                    <a:pt x="5081" y="8309"/>
                  </a:lnTo>
                  <a:lnTo>
                    <a:pt x="5066" y="8347"/>
                  </a:lnTo>
                  <a:close/>
                  <a:moveTo>
                    <a:pt x="5170" y="8347"/>
                  </a:moveTo>
                  <a:lnTo>
                    <a:pt x="5180" y="8325"/>
                  </a:lnTo>
                  <a:lnTo>
                    <a:pt x="5211" y="8282"/>
                  </a:lnTo>
                  <a:lnTo>
                    <a:pt x="5252" y="8245"/>
                  </a:lnTo>
                  <a:lnTo>
                    <a:pt x="5310" y="8222"/>
                  </a:lnTo>
                  <a:lnTo>
                    <a:pt x="5344" y="8219"/>
                  </a:lnTo>
                  <a:lnTo>
                    <a:pt x="5537" y="8219"/>
                  </a:lnTo>
                  <a:lnTo>
                    <a:pt x="5537" y="8345"/>
                  </a:lnTo>
                  <a:lnTo>
                    <a:pt x="5170" y="8347"/>
                  </a:lnTo>
                  <a:close/>
                  <a:moveTo>
                    <a:pt x="5634" y="8347"/>
                  </a:moveTo>
                  <a:lnTo>
                    <a:pt x="5634" y="8324"/>
                  </a:lnTo>
                  <a:lnTo>
                    <a:pt x="5645" y="8335"/>
                  </a:lnTo>
                  <a:lnTo>
                    <a:pt x="5657" y="8347"/>
                  </a:lnTo>
                  <a:lnTo>
                    <a:pt x="5634" y="8347"/>
                  </a:lnTo>
                  <a:close/>
                  <a:moveTo>
                    <a:pt x="5634" y="8168"/>
                  </a:moveTo>
                  <a:lnTo>
                    <a:pt x="5634" y="7568"/>
                  </a:lnTo>
                  <a:lnTo>
                    <a:pt x="5670" y="7330"/>
                  </a:lnTo>
                  <a:lnTo>
                    <a:pt x="5726" y="6864"/>
                  </a:lnTo>
                  <a:lnTo>
                    <a:pt x="5748" y="6638"/>
                  </a:lnTo>
                  <a:lnTo>
                    <a:pt x="5748" y="8299"/>
                  </a:lnTo>
                  <a:lnTo>
                    <a:pt x="5716" y="8272"/>
                  </a:lnTo>
                  <a:lnTo>
                    <a:pt x="5660" y="8206"/>
                  </a:lnTo>
                  <a:lnTo>
                    <a:pt x="5634" y="8168"/>
                  </a:lnTo>
                  <a:close/>
                  <a:moveTo>
                    <a:pt x="5843" y="8345"/>
                  </a:moveTo>
                  <a:lnTo>
                    <a:pt x="5843" y="8219"/>
                  </a:lnTo>
                  <a:lnTo>
                    <a:pt x="6037" y="8219"/>
                  </a:lnTo>
                  <a:lnTo>
                    <a:pt x="6072" y="8222"/>
                  </a:lnTo>
                  <a:lnTo>
                    <a:pt x="6128" y="8245"/>
                  </a:lnTo>
                  <a:lnTo>
                    <a:pt x="6171" y="8282"/>
                  </a:lnTo>
                  <a:lnTo>
                    <a:pt x="6201" y="8325"/>
                  </a:lnTo>
                  <a:lnTo>
                    <a:pt x="6211" y="8347"/>
                  </a:lnTo>
                  <a:lnTo>
                    <a:pt x="5843" y="8345"/>
                  </a:lnTo>
                  <a:close/>
                  <a:moveTo>
                    <a:pt x="6571" y="8347"/>
                  </a:moveTo>
                  <a:lnTo>
                    <a:pt x="6315" y="8347"/>
                  </a:lnTo>
                  <a:lnTo>
                    <a:pt x="6305" y="8322"/>
                  </a:lnTo>
                  <a:lnTo>
                    <a:pt x="6278" y="8269"/>
                  </a:lnTo>
                  <a:lnTo>
                    <a:pt x="6240" y="8217"/>
                  </a:lnTo>
                  <a:lnTo>
                    <a:pt x="6191" y="8171"/>
                  </a:lnTo>
                  <a:lnTo>
                    <a:pt x="6161" y="8154"/>
                  </a:lnTo>
                  <a:lnTo>
                    <a:pt x="6184" y="8150"/>
                  </a:lnTo>
                  <a:lnTo>
                    <a:pt x="6210" y="8150"/>
                  </a:lnTo>
                  <a:lnTo>
                    <a:pt x="6571" y="8150"/>
                  </a:lnTo>
                  <a:lnTo>
                    <a:pt x="6571" y="8347"/>
                  </a:lnTo>
                  <a:close/>
                  <a:moveTo>
                    <a:pt x="6632" y="8053"/>
                  </a:moveTo>
                  <a:lnTo>
                    <a:pt x="6164" y="8053"/>
                  </a:lnTo>
                  <a:lnTo>
                    <a:pt x="6164" y="7680"/>
                  </a:lnTo>
                  <a:lnTo>
                    <a:pt x="6197" y="7431"/>
                  </a:lnTo>
                  <a:lnTo>
                    <a:pt x="6239" y="7019"/>
                  </a:lnTo>
                  <a:lnTo>
                    <a:pt x="6256" y="6746"/>
                  </a:lnTo>
                  <a:lnTo>
                    <a:pt x="6259" y="6618"/>
                  </a:lnTo>
                  <a:lnTo>
                    <a:pt x="6544" y="6618"/>
                  </a:lnTo>
                  <a:lnTo>
                    <a:pt x="6554" y="6616"/>
                  </a:lnTo>
                  <a:lnTo>
                    <a:pt x="6571" y="6609"/>
                  </a:lnTo>
                  <a:lnTo>
                    <a:pt x="6584" y="6596"/>
                  </a:lnTo>
                  <a:lnTo>
                    <a:pt x="6592" y="6579"/>
                  </a:lnTo>
                  <a:lnTo>
                    <a:pt x="6593" y="6569"/>
                  </a:lnTo>
                  <a:lnTo>
                    <a:pt x="6592" y="6498"/>
                  </a:lnTo>
                  <a:lnTo>
                    <a:pt x="6584" y="6359"/>
                  </a:lnTo>
                  <a:lnTo>
                    <a:pt x="6560" y="6154"/>
                  </a:lnTo>
                  <a:lnTo>
                    <a:pt x="6507" y="5899"/>
                  </a:lnTo>
                  <a:lnTo>
                    <a:pt x="6440" y="5666"/>
                  </a:lnTo>
                  <a:lnTo>
                    <a:pt x="6367" y="5462"/>
                  </a:lnTo>
                  <a:lnTo>
                    <a:pt x="6294" y="5290"/>
                  </a:lnTo>
                  <a:lnTo>
                    <a:pt x="6200" y="5100"/>
                  </a:lnTo>
                  <a:lnTo>
                    <a:pt x="6167" y="5043"/>
                  </a:lnTo>
                  <a:lnTo>
                    <a:pt x="6171" y="5008"/>
                  </a:lnTo>
                  <a:lnTo>
                    <a:pt x="6220" y="5008"/>
                  </a:lnTo>
                  <a:lnTo>
                    <a:pt x="6556" y="5973"/>
                  </a:lnTo>
                  <a:lnTo>
                    <a:pt x="6566" y="6003"/>
                  </a:lnTo>
                  <a:lnTo>
                    <a:pt x="6600" y="6050"/>
                  </a:lnTo>
                  <a:lnTo>
                    <a:pt x="6625" y="6069"/>
                  </a:lnTo>
                  <a:lnTo>
                    <a:pt x="6641" y="6078"/>
                  </a:lnTo>
                  <a:lnTo>
                    <a:pt x="6678" y="6089"/>
                  </a:lnTo>
                  <a:lnTo>
                    <a:pt x="6697" y="6092"/>
                  </a:lnTo>
                  <a:lnTo>
                    <a:pt x="6632" y="8053"/>
                  </a:lnTo>
                  <a:close/>
                  <a:moveTo>
                    <a:pt x="6970" y="8347"/>
                  </a:moveTo>
                  <a:lnTo>
                    <a:pt x="6970" y="8150"/>
                  </a:lnTo>
                  <a:lnTo>
                    <a:pt x="7332" y="8150"/>
                  </a:lnTo>
                  <a:lnTo>
                    <a:pt x="7353" y="8150"/>
                  </a:lnTo>
                  <a:lnTo>
                    <a:pt x="7392" y="8155"/>
                  </a:lnTo>
                  <a:lnTo>
                    <a:pt x="7425" y="8168"/>
                  </a:lnTo>
                  <a:lnTo>
                    <a:pt x="7454" y="8187"/>
                  </a:lnTo>
                  <a:lnTo>
                    <a:pt x="7467" y="8200"/>
                  </a:lnTo>
                  <a:lnTo>
                    <a:pt x="7482" y="8216"/>
                  </a:lnTo>
                  <a:lnTo>
                    <a:pt x="7503" y="8255"/>
                  </a:lnTo>
                  <a:lnTo>
                    <a:pt x="7522" y="8312"/>
                  </a:lnTo>
                  <a:lnTo>
                    <a:pt x="7526" y="8347"/>
                  </a:lnTo>
                  <a:lnTo>
                    <a:pt x="6970" y="8347"/>
                  </a:lnTo>
                  <a:close/>
                  <a:moveTo>
                    <a:pt x="6911" y="8053"/>
                  </a:moveTo>
                  <a:lnTo>
                    <a:pt x="6844" y="6014"/>
                  </a:lnTo>
                  <a:lnTo>
                    <a:pt x="6857" y="5989"/>
                  </a:lnTo>
                  <a:lnTo>
                    <a:pt x="6865" y="5931"/>
                  </a:lnTo>
                  <a:lnTo>
                    <a:pt x="6861" y="5901"/>
                  </a:lnTo>
                  <a:lnTo>
                    <a:pt x="6836" y="5800"/>
                  </a:lnTo>
                  <a:lnTo>
                    <a:pt x="6819" y="5371"/>
                  </a:lnTo>
                  <a:lnTo>
                    <a:pt x="6819" y="5365"/>
                  </a:lnTo>
                  <a:lnTo>
                    <a:pt x="6809" y="5341"/>
                  </a:lnTo>
                  <a:lnTo>
                    <a:pt x="6789" y="5329"/>
                  </a:lnTo>
                  <a:lnTo>
                    <a:pt x="6773" y="5328"/>
                  </a:lnTo>
                  <a:lnTo>
                    <a:pt x="6757" y="5329"/>
                  </a:lnTo>
                  <a:lnTo>
                    <a:pt x="6739" y="5335"/>
                  </a:lnTo>
                  <a:lnTo>
                    <a:pt x="6728" y="5349"/>
                  </a:lnTo>
                  <a:lnTo>
                    <a:pt x="6728" y="5352"/>
                  </a:lnTo>
                  <a:lnTo>
                    <a:pt x="6645" y="5008"/>
                  </a:lnTo>
                  <a:lnTo>
                    <a:pt x="7379" y="5008"/>
                  </a:lnTo>
                  <a:lnTo>
                    <a:pt x="7379" y="8053"/>
                  </a:lnTo>
                  <a:lnTo>
                    <a:pt x="6911" y="8053"/>
                  </a:lnTo>
                  <a:close/>
                  <a:moveTo>
                    <a:pt x="7474" y="3342"/>
                  </a:moveTo>
                  <a:lnTo>
                    <a:pt x="7472" y="3333"/>
                  </a:lnTo>
                  <a:lnTo>
                    <a:pt x="7461" y="3318"/>
                  </a:lnTo>
                  <a:lnTo>
                    <a:pt x="7447" y="3308"/>
                  </a:lnTo>
                  <a:lnTo>
                    <a:pt x="7428" y="3305"/>
                  </a:lnTo>
                  <a:lnTo>
                    <a:pt x="7420" y="3305"/>
                  </a:lnTo>
                  <a:lnTo>
                    <a:pt x="7410" y="3308"/>
                  </a:lnTo>
                  <a:lnTo>
                    <a:pt x="7394" y="3318"/>
                  </a:lnTo>
                  <a:lnTo>
                    <a:pt x="7384" y="3332"/>
                  </a:lnTo>
                  <a:lnTo>
                    <a:pt x="7379" y="3349"/>
                  </a:lnTo>
                  <a:lnTo>
                    <a:pt x="7379" y="3359"/>
                  </a:lnTo>
                  <a:lnTo>
                    <a:pt x="7384" y="3391"/>
                  </a:lnTo>
                  <a:lnTo>
                    <a:pt x="7414" y="3679"/>
                  </a:lnTo>
                  <a:lnTo>
                    <a:pt x="7434" y="4019"/>
                  </a:lnTo>
                  <a:lnTo>
                    <a:pt x="7441" y="4271"/>
                  </a:lnTo>
                  <a:lnTo>
                    <a:pt x="7436" y="4533"/>
                  </a:lnTo>
                  <a:lnTo>
                    <a:pt x="7414" y="4791"/>
                  </a:lnTo>
                  <a:lnTo>
                    <a:pt x="7397" y="4912"/>
                  </a:lnTo>
                  <a:lnTo>
                    <a:pt x="6620" y="4912"/>
                  </a:lnTo>
                  <a:lnTo>
                    <a:pt x="6489" y="4366"/>
                  </a:lnTo>
                  <a:lnTo>
                    <a:pt x="6502" y="4354"/>
                  </a:lnTo>
                  <a:lnTo>
                    <a:pt x="6511" y="4344"/>
                  </a:lnTo>
                  <a:lnTo>
                    <a:pt x="6518" y="4321"/>
                  </a:lnTo>
                  <a:lnTo>
                    <a:pt x="6517" y="4308"/>
                  </a:lnTo>
                  <a:lnTo>
                    <a:pt x="6514" y="4295"/>
                  </a:lnTo>
                  <a:lnTo>
                    <a:pt x="6484" y="4212"/>
                  </a:lnTo>
                  <a:lnTo>
                    <a:pt x="6430" y="4125"/>
                  </a:lnTo>
                  <a:lnTo>
                    <a:pt x="6380" y="4069"/>
                  </a:lnTo>
                  <a:lnTo>
                    <a:pt x="6314" y="4017"/>
                  </a:lnTo>
                  <a:lnTo>
                    <a:pt x="6229" y="3976"/>
                  </a:lnTo>
                  <a:lnTo>
                    <a:pt x="6180" y="3963"/>
                  </a:lnTo>
                  <a:lnTo>
                    <a:pt x="6112" y="3940"/>
                  </a:lnTo>
                  <a:lnTo>
                    <a:pt x="6115" y="3884"/>
                  </a:lnTo>
                  <a:lnTo>
                    <a:pt x="6118" y="3826"/>
                  </a:lnTo>
                  <a:lnTo>
                    <a:pt x="6332" y="3826"/>
                  </a:lnTo>
                  <a:lnTo>
                    <a:pt x="6342" y="3826"/>
                  </a:lnTo>
                  <a:lnTo>
                    <a:pt x="6360" y="3819"/>
                  </a:lnTo>
                  <a:lnTo>
                    <a:pt x="6373" y="3806"/>
                  </a:lnTo>
                  <a:lnTo>
                    <a:pt x="6380" y="3788"/>
                  </a:lnTo>
                  <a:lnTo>
                    <a:pt x="6381" y="3778"/>
                  </a:lnTo>
                  <a:lnTo>
                    <a:pt x="6380" y="3698"/>
                  </a:lnTo>
                  <a:lnTo>
                    <a:pt x="6371" y="3544"/>
                  </a:lnTo>
                  <a:lnTo>
                    <a:pt x="6353" y="3403"/>
                  </a:lnTo>
                  <a:lnTo>
                    <a:pt x="6324" y="3274"/>
                  </a:lnTo>
                  <a:lnTo>
                    <a:pt x="6286" y="3156"/>
                  </a:lnTo>
                  <a:lnTo>
                    <a:pt x="6240" y="3051"/>
                  </a:lnTo>
                  <a:lnTo>
                    <a:pt x="6184" y="2959"/>
                  </a:lnTo>
                  <a:lnTo>
                    <a:pt x="6119" y="2879"/>
                  </a:lnTo>
                  <a:lnTo>
                    <a:pt x="6083" y="2844"/>
                  </a:lnTo>
                  <a:lnTo>
                    <a:pt x="6052" y="2817"/>
                  </a:lnTo>
                  <a:lnTo>
                    <a:pt x="5990" y="2772"/>
                  </a:lnTo>
                  <a:lnTo>
                    <a:pt x="5899" y="2726"/>
                  </a:lnTo>
                  <a:lnTo>
                    <a:pt x="5844" y="2709"/>
                  </a:lnTo>
                  <a:lnTo>
                    <a:pt x="5864" y="2683"/>
                  </a:lnTo>
                  <a:lnTo>
                    <a:pt x="5919" y="2629"/>
                  </a:lnTo>
                  <a:lnTo>
                    <a:pt x="5993" y="2580"/>
                  </a:lnTo>
                  <a:lnTo>
                    <a:pt x="6088" y="2539"/>
                  </a:lnTo>
                  <a:lnTo>
                    <a:pt x="6144" y="2521"/>
                  </a:lnTo>
                  <a:lnTo>
                    <a:pt x="6207" y="2501"/>
                  </a:lnTo>
                  <a:lnTo>
                    <a:pt x="6269" y="2480"/>
                  </a:lnTo>
                  <a:lnTo>
                    <a:pt x="6282" y="2758"/>
                  </a:lnTo>
                  <a:lnTo>
                    <a:pt x="6283" y="2769"/>
                  </a:lnTo>
                  <a:lnTo>
                    <a:pt x="6295" y="2789"/>
                  </a:lnTo>
                  <a:lnTo>
                    <a:pt x="6304" y="2796"/>
                  </a:lnTo>
                  <a:lnTo>
                    <a:pt x="6317" y="2802"/>
                  </a:lnTo>
                  <a:lnTo>
                    <a:pt x="6330" y="2804"/>
                  </a:lnTo>
                  <a:lnTo>
                    <a:pt x="6340" y="2802"/>
                  </a:lnTo>
                  <a:lnTo>
                    <a:pt x="6350" y="2799"/>
                  </a:lnTo>
                  <a:lnTo>
                    <a:pt x="6380" y="2785"/>
                  </a:lnTo>
                  <a:lnTo>
                    <a:pt x="6393" y="2821"/>
                  </a:lnTo>
                  <a:lnTo>
                    <a:pt x="6435" y="2896"/>
                  </a:lnTo>
                  <a:lnTo>
                    <a:pt x="6498" y="2965"/>
                  </a:lnTo>
                  <a:lnTo>
                    <a:pt x="6561" y="3008"/>
                  </a:lnTo>
                  <a:lnTo>
                    <a:pt x="6612" y="3031"/>
                  </a:lnTo>
                  <a:lnTo>
                    <a:pt x="6641" y="3041"/>
                  </a:lnTo>
                  <a:lnTo>
                    <a:pt x="6641" y="3041"/>
                  </a:lnTo>
                  <a:lnTo>
                    <a:pt x="6642" y="3041"/>
                  </a:lnTo>
                  <a:lnTo>
                    <a:pt x="6642" y="3041"/>
                  </a:lnTo>
                  <a:lnTo>
                    <a:pt x="6643" y="3041"/>
                  </a:lnTo>
                  <a:lnTo>
                    <a:pt x="6661" y="3046"/>
                  </a:lnTo>
                  <a:lnTo>
                    <a:pt x="6730" y="3058"/>
                  </a:lnTo>
                  <a:lnTo>
                    <a:pt x="6772" y="3060"/>
                  </a:lnTo>
                  <a:lnTo>
                    <a:pt x="6812" y="3058"/>
                  </a:lnTo>
                  <a:lnTo>
                    <a:pt x="6881" y="3046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1" y="3041"/>
                  </a:lnTo>
                  <a:lnTo>
                    <a:pt x="6903" y="3041"/>
                  </a:lnTo>
                  <a:lnTo>
                    <a:pt x="6930" y="3031"/>
                  </a:lnTo>
                  <a:lnTo>
                    <a:pt x="6980" y="3008"/>
                  </a:lnTo>
                  <a:lnTo>
                    <a:pt x="7044" y="2965"/>
                  </a:lnTo>
                  <a:lnTo>
                    <a:pt x="7107" y="2896"/>
                  </a:lnTo>
                  <a:lnTo>
                    <a:pt x="7150" y="2821"/>
                  </a:lnTo>
                  <a:lnTo>
                    <a:pt x="7163" y="2785"/>
                  </a:lnTo>
                  <a:lnTo>
                    <a:pt x="7194" y="2799"/>
                  </a:lnTo>
                  <a:lnTo>
                    <a:pt x="7202" y="2802"/>
                  </a:lnTo>
                  <a:lnTo>
                    <a:pt x="7212" y="2804"/>
                  </a:lnTo>
                  <a:lnTo>
                    <a:pt x="7227" y="2802"/>
                  </a:lnTo>
                  <a:lnTo>
                    <a:pt x="7238" y="2796"/>
                  </a:lnTo>
                  <a:lnTo>
                    <a:pt x="7248" y="2789"/>
                  </a:lnTo>
                  <a:lnTo>
                    <a:pt x="7260" y="2769"/>
                  </a:lnTo>
                  <a:lnTo>
                    <a:pt x="7261" y="2758"/>
                  </a:lnTo>
                  <a:lnTo>
                    <a:pt x="7273" y="2480"/>
                  </a:lnTo>
                  <a:lnTo>
                    <a:pt x="7335" y="2501"/>
                  </a:lnTo>
                  <a:lnTo>
                    <a:pt x="7398" y="2521"/>
                  </a:lnTo>
                  <a:lnTo>
                    <a:pt x="7461" y="2540"/>
                  </a:lnTo>
                  <a:lnTo>
                    <a:pt x="7562" y="2586"/>
                  </a:lnTo>
                  <a:lnTo>
                    <a:pt x="7640" y="2642"/>
                  </a:lnTo>
                  <a:lnTo>
                    <a:pt x="7695" y="2703"/>
                  </a:lnTo>
                  <a:lnTo>
                    <a:pt x="7734" y="2762"/>
                  </a:lnTo>
                  <a:lnTo>
                    <a:pt x="7757" y="2814"/>
                  </a:lnTo>
                  <a:lnTo>
                    <a:pt x="7774" y="2874"/>
                  </a:lnTo>
                  <a:lnTo>
                    <a:pt x="7775" y="2886"/>
                  </a:lnTo>
                  <a:lnTo>
                    <a:pt x="7961" y="3810"/>
                  </a:lnTo>
                  <a:lnTo>
                    <a:pt x="8147" y="4733"/>
                  </a:lnTo>
                  <a:lnTo>
                    <a:pt x="7757" y="4733"/>
                  </a:lnTo>
                  <a:lnTo>
                    <a:pt x="7474" y="3342"/>
                  </a:lnTo>
                  <a:close/>
                  <a:moveTo>
                    <a:pt x="7922" y="5123"/>
                  </a:moveTo>
                  <a:lnTo>
                    <a:pt x="7896" y="5008"/>
                  </a:lnTo>
                  <a:lnTo>
                    <a:pt x="8137" y="5008"/>
                  </a:lnTo>
                  <a:lnTo>
                    <a:pt x="8140" y="5028"/>
                  </a:lnTo>
                  <a:lnTo>
                    <a:pt x="8108" y="5038"/>
                  </a:lnTo>
                  <a:lnTo>
                    <a:pt x="8055" y="5073"/>
                  </a:lnTo>
                  <a:lnTo>
                    <a:pt x="8012" y="5119"/>
                  </a:lnTo>
                  <a:lnTo>
                    <a:pt x="7983" y="5175"/>
                  </a:lnTo>
                  <a:lnTo>
                    <a:pt x="7976" y="5207"/>
                  </a:lnTo>
                  <a:lnTo>
                    <a:pt x="7961" y="5199"/>
                  </a:lnTo>
                  <a:lnTo>
                    <a:pt x="7941" y="5174"/>
                  </a:lnTo>
                  <a:lnTo>
                    <a:pt x="7924" y="5133"/>
                  </a:lnTo>
                  <a:lnTo>
                    <a:pt x="7922" y="5123"/>
                  </a:lnTo>
                  <a:close/>
                  <a:moveTo>
                    <a:pt x="8071" y="5218"/>
                  </a:moveTo>
                  <a:lnTo>
                    <a:pt x="8076" y="5202"/>
                  </a:lnTo>
                  <a:lnTo>
                    <a:pt x="8091" y="5175"/>
                  </a:lnTo>
                  <a:lnTo>
                    <a:pt x="8121" y="5142"/>
                  </a:lnTo>
                  <a:lnTo>
                    <a:pt x="8148" y="5128"/>
                  </a:lnTo>
                  <a:lnTo>
                    <a:pt x="8147" y="5140"/>
                  </a:lnTo>
                  <a:lnTo>
                    <a:pt x="8135" y="5168"/>
                  </a:lnTo>
                  <a:lnTo>
                    <a:pt x="8127" y="5179"/>
                  </a:lnTo>
                  <a:lnTo>
                    <a:pt x="8115" y="5192"/>
                  </a:lnTo>
                  <a:lnTo>
                    <a:pt x="8088" y="5212"/>
                  </a:lnTo>
                  <a:lnTo>
                    <a:pt x="8071" y="52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6017" y="391"/>
              <a:ext cx="116" cy="50"/>
            </a:xfrm>
            <a:custGeom>
              <a:avLst/>
              <a:gdLst>
                <a:gd name="T0" fmla="*/ 173 w 346"/>
                <a:gd name="T1" fmla="*/ 149 h 149"/>
                <a:gd name="T2" fmla="*/ 210 w 346"/>
                <a:gd name="T3" fmla="*/ 147 h 149"/>
                <a:gd name="T4" fmla="*/ 272 w 346"/>
                <a:gd name="T5" fmla="*/ 134 h 149"/>
                <a:gd name="T6" fmla="*/ 318 w 346"/>
                <a:gd name="T7" fmla="*/ 107 h 149"/>
                <a:gd name="T8" fmla="*/ 343 w 346"/>
                <a:gd name="T9" fmla="*/ 71 h 149"/>
                <a:gd name="T10" fmla="*/ 346 w 346"/>
                <a:gd name="T11" fmla="*/ 49 h 149"/>
                <a:gd name="T12" fmla="*/ 344 w 346"/>
                <a:gd name="T13" fmla="*/ 39 h 149"/>
                <a:gd name="T14" fmla="*/ 337 w 346"/>
                <a:gd name="T15" fmla="*/ 22 h 149"/>
                <a:gd name="T16" fmla="*/ 324 w 346"/>
                <a:gd name="T17" fmla="*/ 9 h 149"/>
                <a:gd name="T18" fmla="*/ 307 w 346"/>
                <a:gd name="T19" fmla="*/ 2 h 149"/>
                <a:gd name="T20" fmla="*/ 297 w 346"/>
                <a:gd name="T21" fmla="*/ 0 h 149"/>
                <a:gd name="T22" fmla="*/ 281 w 346"/>
                <a:gd name="T23" fmla="*/ 3 h 149"/>
                <a:gd name="T24" fmla="*/ 257 w 346"/>
                <a:gd name="T25" fmla="*/ 22 h 149"/>
                <a:gd name="T26" fmla="*/ 251 w 346"/>
                <a:gd name="T27" fmla="*/ 38 h 149"/>
                <a:gd name="T28" fmla="*/ 242 w 346"/>
                <a:gd name="T29" fmla="*/ 42 h 149"/>
                <a:gd name="T30" fmla="*/ 202 w 346"/>
                <a:gd name="T31" fmla="*/ 52 h 149"/>
                <a:gd name="T32" fmla="*/ 173 w 346"/>
                <a:gd name="T33" fmla="*/ 54 h 149"/>
                <a:gd name="T34" fmla="*/ 144 w 346"/>
                <a:gd name="T35" fmla="*/ 52 h 149"/>
                <a:gd name="T36" fmla="*/ 104 w 346"/>
                <a:gd name="T37" fmla="*/ 42 h 149"/>
                <a:gd name="T38" fmla="*/ 95 w 346"/>
                <a:gd name="T39" fmla="*/ 38 h 149"/>
                <a:gd name="T40" fmla="*/ 89 w 346"/>
                <a:gd name="T41" fmla="*/ 22 h 149"/>
                <a:gd name="T42" fmla="*/ 65 w 346"/>
                <a:gd name="T43" fmla="*/ 3 h 149"/>
                <a:gd name="T44" fmla="*/ 49 w 346"/>
                <a:gd name="T45" fmla="*/ 0 h 149"/>
                <a:gd name="T46" fmla="*/ 39 w 346"/>
                <a:gd name="T47" fmla="*/ 2 h 149"/>
                <a:gd name="T48" fmla="*/ 22 w 346"/>
                <a:gd name="T49" fmla="*/ 9 h 149"/>
                <a:gd name="T50" fmla="*/ 9 w 346"/>
                <a:gd name="T51" fmla="*/ 22 h 149"/>
                <a:gd name="T52" fmla="*/ 2 w 346"/>
                <a:gd name="T53" fmla="*/ 39 h 149"/>
                <a:gd name="T54" fmla="*/ 0 w 346"/>
                <a:gd name="T55" fmla="*/ 49 h 149"/>
                <a:gd name="T56" fmla="*/ 3 w 346"/>
                <a:gd name="T57" fmla="*/ 71 h 149"/>
                <a:gd name="T58" fmla="*/ 28 w 346"/>
                <a:gd name="T59" fmla="*/ 107 h 149"/>
                <a:gd name="T60" fmla="*/ 74 w 346"/>
                <a:gd name="T61" fmla="*/ 134 h 149"/>
                <a:gd name="T62" fmla="*/ 136 w 346"/>
                <a:gd name="T63" fmla="*/ 147 h 149"/>
                <a:gd name="T64" fmla="*/ 173 w 346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6" h="149">
                  <a:moveTo>
                    <a:pt x="173" y="149"/>
                  </a:moveTo>
                  <a:lnTo>
                    <a:pt x="210" y="147"/>
                  </a:lnTo>
                  <a:lnTo>
                    <a:pt x="272" y="134"/>
                  </a:lnTo>
                  <a:lnTo>
                    <a:pt x="318" y="107"/>
                  </a:lnTo>
                  <a:lnTo>
                    <a:pt x="343" y="71"/>
                  </a:lnTo>
                  <a:lnTo>
                    <a:pt x="346" y="49"/>
                  </a:lnTo>
                  <a:lnTo>
                    <a:pt x="344" y="39"/>
                  </a:lnTo>
                  <a:lnTo>
                    <a:pt x="337" y="22"/>
                  </a:lnTo>
                  <a:lnTo>
                    <a:pt x="324" y="9"/>
                  </a:lnTo>
                  <a:lnTo>
                    <a:pt x="307" y="2"/>
                  </a:lnTo>
                  <a:lnTo>
                    <a:pt x="297" y="0"/>
                  </a:lnTo>
                  <a:lnTo>
                    <a:pt x="281" y="3"/>
                  </a:lnTo>
                  <a:lnTo>
                    <a:pt x="257" y="22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02" y="52"/>
                  </a:lnTo>
                  <a:lnTo>
                    <a:pt x="173" y="54"/>
                  </a:lnTo>
                  <a:lnTo>
                    <a:pt x="144" y="52"/>
                  </a:lnTo>
                  <a:lnTo>
                    <a:pt x="104" y="42"/>
                  </a:lnTo>
                  <a:lnTo>
                    <a:pt x="95" y="38"/>
                  </a:lnTo>
                  <a:lnTo>
                    <a:pt x="89" y="22"/>
                  </a:lnTo>
                  <a:lnTo>
                    <a:pt x="65" y="3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3" y="71"/>
                  </a:lnTo>
                  <a:lnTo>
                    <a:pt x="28" y="107"/>
                  </a:lnTo>
                  <a:lnTo>
                    <a:pt x="74" y="134"/>
                  </a:lnTo>
                  <a:lnTo>
                    <a:pt x="136" y="147"/>
                  </a:lnTo>
                  <a:lnTo>
                    <a:pt x="173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5970" y="285"/>
              <a:ext cx="33" cy="31"/>
            </a:xfrm>
            <a:custGeom>
              <a:avLst/>
              <a:gdLst>
                <a:gd name="T0" fmla="*/ 48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2 w 97"/>
                <a:gd name="T7" fmla="*/ 80 h 95"/>
                <a:gd name="T8" fmla="*/ 88 w 97"/>
                <a:gd name="T9" fmla="*/ 73 h 95"/>
                <a:gd name="T10" fmla="*/ 95 w 97"/>
                <a:gd name="T11" fmla="*/ 56 h 95"/>
                <a:gd name="T12" fmla="*/ 97 w 97"/>
                <a:gd name="T13" fmla="*/ 47 h 95"/>
                <a:gd name="T14" fmla="*/ 95 w 97"/>
                <a:gd name="T15" fmla="*/ 37 h 95"/>
                <a:gd name="T16" fmla="*/ 88 w 97"/>
                <a:gd name="T17" fmla="*/ 20 h 95"/>
                <a:gd name="T18" fmla="*/ 82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4 w 97"/>
                <a:gd name="T29" fmla="*/ 13 h 95"/>
                <a:gd name="T30" fmla="*/ 7 w 97"/>
                <a:gd name="T31" fmla="*/ 20 h 95"/>
                <a:gd name="T32" fmla="*/ 0 w 97"/>
                <a:gd name="T33" fmla="*/ 37 h 95"/>
                <a:gd name="T34" fmla="*/ 0 w 97"/>
                <a:gd name="T35" fmla="*/ 47 h 95"/>
                <a:gd name="T36" fmla="*/ 0 w 97"/>
                <a:gd name="T37" fmla="*/ 56 h 95"/>
                <a:gd name="T38" fmla="*/ 9 w 97"/>
                <a:gd name="T39" fmla="*/ 73 h 95"/>
                <a:gd name="T40" fmla="*/ 14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8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8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7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73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147" y="285"/>
              <a:ext cx="33" cy="31"/>
            </a:xfrm>
            <a:custGeom>
              <a:avLst/>
              <a:gdLst>
                <a:gd name="T0" fmla="*/ 49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3 w 97"/>
                <a:gd name="T7" fmla="*/ 80 h 95"/>
                <a:gd name="T8" fmla="*/ 90 w 97"/>
                <a:gd name="T9" fmla="*/ 73 h 95"/>
                <a:gd name="T10" fmla="*/ 97 w 97"/>
                <a:gd name="T11" fmla="*/ 56 h 95"/>
                <a:gd name="T12" fmla="*/ 97 w 97"/>
                <a:gd name="T13" fmla="*/ 47 h 95"/>
                <a:gd name="T14" fmla="*/ 97 w 97"/>
                <a:gd name="T15" fmla="*/ 37 h 95"/>
                <a:gd name="T16" fmla="*/ 90 w 97"/>
                <a:gd name="T17" fmla="*/ 20 h 95"/>
                <a:gd name="T18" fmla="*/ 83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5 w 97"/>
                <a:gd name="T29" fmla="*/ 13 h 95"/>
                <a:gd name="T30" fmla="*/ 9 w 97"/>
                <a:gd name="T31" fmla="*/ 20 h 95"/>
                <a:gd name="T32" fmla="*/ 2 w 97"/>
                <a:gd name="T33" fmla="*/ 37 h 95"/>
                <a:gd name="T34" fmla="*/ 0 w 97"/>
                <a:gd name="T35" fmla="*/ 47 h 95"/>
                <a:gd name="T36" fmla="*/ 2 w 97"/>
                <a:gd name="T37" fmla="*/ 56 h 95"/>
                <a:gd name="T38" fmla="*/ 9 w 97"/>
                <a:gd name="T39" fmla="*/ 73 h 95"/>
                <a:gd name="T40" fmla="*/ 15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9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9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3" y="80"/>
                  </a:lnTo>
                  <a:lnTo>
                    <a:pt x="90" y="73"/>
                  </a:lnTo>
                  <a:lnTo>
                    <a:pt x="97" y="56"/>
                  </a:lnTo>
                  <a:lnTo>
                    <a:pt x="97" y="47"/>
                  </a:lnTo>
                  <a:lnTo>
                    <a:pt x="97" y="37"/>
                  </a:lnTo>
                  <a:lnTo>
                    <a:pt x="90" y="20"/>
                  </a:lnTo>
                  <a:lnTo>
                    <a:pt x="83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5" y="13"/>
                  </a:lnTo>
                  <a:lnTo>
                    <a:pt x="9" y="20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2" y="56"/>
                  </a:lnTo>
                  <a:lnTo>
                    <a:pt x="9" y="73"/>
                  </a:lnTo>
                  <a:lnTo>
                    <a:pt x="15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77714" y="1943532"/>
            <a:ext cx="875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탐색적 데이터 분석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(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Expoloratory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Data Analysis)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93573" y="6149722"/>
            <a:ext cx="2573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Powerpoint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: team-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project_training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14811" y="6390766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BIG DATA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첫번째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조별 과제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848140" y="683348"/>
            <a:ext cx="10389704" cy="1328561"/>
            <a:chOff x="1084113" y="2265360"/>
            <a:chExt cx="8693425" cy="1328561"/>
          </a:xfrm>
        </p:grpSpPr>
        <p:sp>
          <p:nvSpPr>
            <p:cNvPr id="60" name="TextBox 59"/>
            <p:cNvSpPr txBox="1"/>
            <p:nvPr/>
          </p:nvSpPr>
          <p:spPr>
            <a:xfrm>
              <a:off x="1084113" y="2270482"/>
              <a:ext cx="86934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170910" y="2265360"/>
              <a:ext cx="540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788442" y="5758783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소재목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인구 증가와 지역 경제와의  상관관계</a:t>
            </a:r>
          </a:p>
        </p:txBody>
      </p:sp>
    </p:spTree>
    <p:extLst>
      <p:ext uri="{BB962C8B-B14F-4D97-AF65-F5344CB8AC3E}">
        <p14:creationId xmlns:p14="http://schemas.microsoft.com/office/powerpoint/2010/main" xmlns="" val="24694444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179442"/>
            <a:ext cx="12192000" cy="5328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9542" y="6632298"/>
            <a:ext cx="1009245" cy="2308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DATE. 2019. 12. 06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47715" y="6572272"/>
            <a:ext cx="10772445" cy="211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380464" y="6499703"/>
            <a:ext cx="2927648" cy="328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제주특별자치도 홈페이지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76" y="1286110"/>
            <a:ext cx="8763061" cy="507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51330" y="94129"/>
            <a:ext cx="924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427" y="1183622"/>
            <a:ext cx="92583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0" y="699246"/>
            <a:ext cx="12192000" cy="5903259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9721" y="3333750"/>
            <a:ext cx="8498474" cy="6155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2010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년부터 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외국인투자에 대한 적극적인 정책</a:t>
            </a:r>
          </a:p>
        </p:txBody>
      </p:sp>
    </p:spTree>
    <p:extLst>
      <p:ext uri="{BB962C8B-B14F-4D97-AF65-F5344CB8AC3E}">
        <p14:creationId xmlns="" xmlns:p14="http://schemas.microsoft.com/office/powerpoint/2010/main" val="1470289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330" y="94129"/>
            <a:ext cx="924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0" y="1166520"/>
            <a:ext cx="12192000" cy="5300541"/>
            <a:chOff x="0" y="1166520"/>
            <a:chExt cx="12192000" cy="5300541"/>
          </a:xfrm>
        </p:grpSpPr>
        <p:sp>
          <p:nvSpPr>
            <p:cNvPr id="7" name="직사각형 6"/>
            <p:cNvSpPr/>
            <p:nvPr/>
          </p:nvSpPr>
          <p:spPr>
            <a:xfrm>
              <a:off x="0" y="1179443"/>
              <a:ext cx="12192000" cy="528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" name="그림 5" descr="주요시도인구성장률.png"/>
            <p:cNvPicPr>
              <a:picLocks noChangeAspect="1"/>
            </p:cNvPicPr>
            <p:nvPr/>
          </p:nvPicPr>
          <p:blipFill>
            <a:blip r:embed="rId2"/>
            <a:srcRect t="5347" b="5646"/>
            <a:stretch>
              <a:fillRect/>
            </a:stretch>
          </p:blipFill>
          <p:spPr>
            <a:xfrm>
              <a:off x="1944204" y="1382471"/>
              <a:ext cx="8707002" cy="5034310"/>
            </a:xfrm>
            <a:prstGeom prst="rect">
              <a:avLst/>
            </a:prstGeom>
          </p:spPr>
        </p:pic>
        <p:cxnSp>
          <p:nvCxnSpPr>
            <p:cNvPr id="8" name="직선 연결선 7"/>
            <p:cNvCxnSpPr>
              <a:stCxn id="22" idx="2"/>
            </p:cNvCxnSpPr>
            <p:nvPr/>
          </p:nvCxnSpPr>
          <p:spPr>
            <a:xfrm rot="5400000">
              <a:off x="1729011" y="4167212"/>
              <a:ext cx="3591464" cy="2406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04939" y="1166520"/>
              <a:ext cx="3921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(</a:t>
              </a:r>
              <a:r>
                <a:rPr lang="ko-KR" altLang="en-US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인구 성장률</a:t>
              </a:r>
              <a:r>
                <a:rPr lang="en-US" altLang="ko-KR" sz="2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)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299447" y="3267638"/>
              <a:ext cx="6306671" cy="537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461E98F-A6E4-4237-BC50-992C4C5FE766}"/>
                </a:ext>
              </a:extLst>
            </p:cNvPr>
            <p:cNvSpPr txBox="1"/>
            <p:nvPr/>
          </p:nvSpPr>
          <p:spPr>
            <a:xfrm>
              <a:off x="482311" y="3095025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* </a:t>
              </a:r>
              <a:r>
                <a:rPr lang="ko-KR" altLang="en-US" sz="2000" dirty="0" smtClean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제주 인구 성장률 </a:t>
              </a:r>
              <a:r>
                <a:rPr lang="en-US" altLang="ko-KR" sz="2000" dirty="0" smtClean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&gt; 1</a:t>
              </a:r>
              <a:endParaRPr lang="en-US" altLang="ko-KR" sz="1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461E98F-A6E4-4237-BC50-992C4C5FE766}"/>
                </a:ext>
              </a:extLst>
            </p:cNvPr>
            <p:cNvSpPr txBox="1"/>
            <p:nvPr/>
          </p:nvSpPr>
          <p:spPr>
            <a:xfrm>
              <a:off x="3135863" y="1983402"/>
              <a:ext cx="801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* 2011</a:t>
              </a:r>
              <a:r>
                <a:rPr lang="ko-KR" altLang="en-US" sz="2000" dirty="0" smtClean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년</a:t>
              </a:r>
              <a:endParaRPr lang="en-US" altLang="ko-KR" sz="1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467939" y="3927661"/>
              <a:ext cx="99174" cy="991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228254" y="3217768"/>
              <a:ext cx="99174" cy="991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758023" y="6145493"/>
            <a:ext cx="1433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제주도청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4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36755" y="2635624"/>
            <a:ext cx="7518490" cy="3899647"/>
            <a:chOff x="2123051" y="2904566"/>
            <a:chExt cx="7518490" cy="37651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23051" y="2954868"/>
              <a:ext cx="7518490" cy="3714873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accent4">
                  <a:lumMod val="50000"/>
                  <a:alpha val="6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</a:endParaRPr>
            </a:p>
          </p:txBody>
        </p:sp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xmlns="" id="{A7901696-889C-49C7-A7BE-EF5087F7B4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xmlns="" val="4060068891"/>
                </p:ext>
              </p:extLst>
            </p:nvPr>
          </p:nvGraphicFramePr>
          <p:xfrm>
            <a:off x="2487708" y="2904566"/>
            <a:ext cx="6804211" cy="37517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932512" y="6220321"/>
            <a:ext cx="18607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제주특별자치도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2336755" y="2689519"/>
            <a:ext cx="7518490" cy="3993669"/>
            <a:chOff x="2123051" y="2689519"/>
            <a:chExt cx="7518490" cy="399366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23051" y="2689519"/>
              <a:ext cx="7518490" cy="3980222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accent4">
                  <a:lumMod val="50000"/>
                  <a:alpha val="6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7CC433C7-1722-4CB8-A456-DEBF89311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022" b="11103"/>
            <a:stretch>
              <a:fillRect/>
            </a:stretch>
          </p:blipFill>
          <p:spPr>
            <a:xfrm>
              <a:off x="2281518" y="2877670"/>
              <a:ext cx="7185211" cy="380551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74557" y="6354792"/>
            <a:ext cx="1561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제주특별자치도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FCA39A3-51D1-4963-BE9E-1A09461050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60" t="18294" r="52701"/>
          <a:stretch>
            <a:fillRect/>
          </a:stretch>
        </p:blipFill>
        <p:spPr>
          <a:xfrm>
            <a:off x="3410856" y="3194982"/>
            <a:ext cx="5123543" cy="326654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6755" y="2689519"/>
            <a:ext cx="7518490" cy="3980222"/>
          </a:xfrm>
          <a:prstGeom prst="roundRect">
            <a:avLst>
              <a:gd name="adj" fmla="val 8361"/>
            </a:avLst>
          </a:prstGeom>
          <a:noFill/>
          <a:ln w="101600">
            <a:solidFill>
              <a:schemeClr val="accent4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0890" y="2788839"/>
            <a:ext cx="3881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연령대별 이주사유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(2007~2010)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6661" y="6408131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 제주본부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경제브리프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FCA39A3-51D1-4963-BE9E-1A09461050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33" t="19233" r="2084"/>
          <a:stretch>
            <a:fillRect/>
          </a:stretch>
        </p:blipFill>
        <p:spPr>
          <a:xfrm>
            <a:off x="3614056" y="3338286"/>
            <a:ext cx="4905830" cy="29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6755" y="2689519"/>
            <a:ext cx="7518490" cy="3980222"/>
          </a:xfrm>
          <a:prstGeom prst="roundRect">
            <a:avLst>
              <a:gd name="adj" fmla="val 8361"/>
            </a:avLst>
          </a:prstGeom>
          <a:noFill/>
          <a:ln w="101600">
            <a:solidFill>
              <a:schemeClr val="accent4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0890" y="2788839"/>
            <a:ext cx="379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연령대별 이주사유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(2011~2017)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6661" y="6408131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 제주본부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경제브리프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6755" y="2689519"/>
            <a:ext cx="7518490" cy="3980222"/>
          </a:xfrm>
          <a:prstGeom prst="roundRect">
            <a:avLst>
              <a:gd name="adj" fmla="val 8361"/>
            </a:avLst>
          </a:prstGeom>
          <a:noFill/>
          <a:ln w="101600">
            <a:solidFill>
              <a:schemeClr val="accent4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142" b="21046"/>
          <a:stretch/>
        </p:blipFill>
        <p:spPr>
          <a:xfrm>
            <a:off x="2946400" y="3200401"/>
            <a:ext cx="6116918" cy="3233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40268" y="2817867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이주민 근무형태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5035" y="3573717"/>
            <a:ext cx="908800" cy="293321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76661" y="6408131"/>
            <a:ext cx="2472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통계청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[2015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인구총조사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표본통계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7"/>
          <p:cNvGrpSpPr/>
          <p:nvPr/>
        </p:nvGrpSpPr>
        <p:grpSpPr>
          <a:xfrm>
            <a:off x="2336755" y="2689519"/>
            <a:ext cx="7518490" cy="3980222"/>
            <a:chOff x="2336755" y="2689519"/>
            <a:chExt cx="7518490" cy="398022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336755" y="2689519"/>
              <a:ext cx="7518490" cy="3980222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accent4">
                  <a:lumMod val="50000"/>
                  <a:alpha val="6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180" t="13273" r="180" b="20175"/>
            <a:stretch/>
          </p:blipFill>
          <p:spPr>
            <a:xfrm>
              <a:off x="3193143" y="3084244"/>
              <a:ext cx="5847058" cy="33117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661" y="6408131"/>
              <a:ext cx="24721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출처</a:t>
              </a: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통계청</a:t>
              </a: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[2015</a:t>
              </a:r>
              <a:r>
                <a:rPr lang="ko-KR" altLang="en-US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ko-KR" altLang="en-US" sz="10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인구총조사</a:t>
              </a:r>
              <a:r>
                <a:rPr lang="en-US" altLang="ko-KR" sz="1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] </a:t>
              </a:r>
              <a:r>
                <a:rPr lang="ko-KR" altLang="en-US" sz="10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표본통계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855506" y="4921624"/>
            <a:ext cx="617447" cy="1543683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43329" y="3832412"/>
            <a:ext cx="617447" cy="2637377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40269" y="2804420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이주민 산업별 종사자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1"/>
          <p:cNvGrpSpPr/>
          <p:nvPr/>
        </p:nvGrpSpPr>
        <p:grpSpPr>
          <a:xfrm>
            <a:off x="2336755" y="2672556"/>
            <a:ext cx="7518490" cy="4039670"/>
            <a:chOff x="2336755" y="2672556"/>
            <a:chExt cx="7518490" cy="4039670"/>
          </a:xfrm>
        </p:grpSpPr>
        <p:grpSp>
          <p:nvGrpSpPr>
            <p:cNvPr id="4" name="그룹 11"/>
            <p:cNvGrpSpPr/>
            <p:nvPr/>
          </p:nvGrpSpPr>
          <p:grpSpPr>
            <a:xfrm>
              <a:off x="2336755" y="2672556"/>
              <a:ext cx="7518490" cy="4039670"/>
              <a:chOff x="2123051" y="2672556"/>
              <a:chExt cx="7518490" cy="4039670"/>
            </a:xfrm>
          </p:grpSpPr>
          <p:pic>
            <p:nvPicPr>
              <p:cNvPr id="11" name="그림 10" descr="이주자별 취업현황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95699" y="2672556"/>
                <a:ext cx="5481953" cy="4039670"/>
              </a:xfrm>
              <a:prstGeom prst="rect">
                <a:avLst/>
              </a:prstGeom>
            </p:spPr>
          </p:pic>
          <p:sp>
            <p:nvSpPr>
              <p:cNvPr id="7" name="모서리가 둥근 직사각형 6"/>
              <p:cNvSpPr/>
              <p:nvPr/>
            </p:nvSpPr>
            <p:spPr>
              <a:xfrm>
                <a:off x="2123051" y="2689519"/>
                <a:ext cx="7518490" cy="3980222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accent4">
                    <a:lumMod val="50000"/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Eras Bold ITC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821724" y="4191049"/>
              <a:ext cx="1305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전문가 및 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관련종사자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8630" y="5271296"/>
              <a:ext cx="130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사무 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26324" y="5638849"/>
              <a:ext cx="130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서비스 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3571" y="3532145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주부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9688" y="3173557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관리자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1548" y="4146227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학생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174557" y="6354792"/>
            <a:ext cx="1561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제주특별자치도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2445" y="5897244"/>
            <a:ext cx="2105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이주 전 생활여건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23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346494" y="0"/>
            <a:ext cx="7499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561" y="1583379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2850767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1"/>
          <p:cNvGrpSpPr/>
          <p:nvPr/>
        </p:nvGrpSpPr>
        <p:grpSpPr>
          <a:xfrm>
            <a:off x="2336755" y="2672556"/>
            <a:ext cx="7518490" cy="4039670"/>
            <a:chOff x="2336755" y="2672556"/>
            <a:chExt cx="7518490" cy="4039670"/>
          </a:xfrm>
        </p:grpSpPr>
        <p:grpSp>
          <p:nvGrpSpPr>
            <p:cNvPr id="4" name="그룹 11"/>
            <p:cNvGrpSpPr/>
            <p:nvPr/>
          </p:nvGrpSpPr>
          <p:grpSpPr>
            <a:xfrm>
              <a:off x="2336755" y="2672556"/>
              <a:ext cx="7518490" cy="4039670"/>
              <a:chOff x="2123051" y="2672556"/>
              <a:chExt cx="7518490" cy="4039670"/>
            </a:xfrm>
          </p:grpSpPr>
          <p:pic>
            <p:nvPicPr>
              <p:cNvPr id="11" name="그림 10" descr="이주자별 취업현황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95699" y="2672556"/>
                <a:ext cx="5481953" cy="4039670"/>
              </a:xfrm>
              <a:prstGeom prst="rect">
                <a:avLst/>
              </a:prstGeom>
            </p:spPr>
          </p:pic>
          <p:sp>
            <p:nvSpPr>
              <p:cNvPr id="7" name="모서리가 둥근 직사각형 6"/>
              <p:cNvSpPr/>
              <p:nvPr/>
            </p:nvSpPr>
            <p:spPr>
              <a:xfrm>
                <a:off x="2123051" y="2689519"/>
                <a:ext cx="7518490" cy="3980222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accent4">
                    <a:lumMod val="50000"/>
                    <a:alpha val="6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Eras Bold ITC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821724" y="4191049"/>
              <a:ext cx="1305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전문가 및 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관련종사자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8630" y="5271296"/>
              <a:ext cx="130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사무 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26324" y="5638849"/>
              <a:ext cx="130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서비스 종사자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3571" y="3532145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주부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9688" y="3173557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관리자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1548" y="4146227"/>
              <a:ext cx="794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학생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174557" y="6354792"/>
            <a:ext cx="1561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제주특별자치도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2445" y="5897244"/>
            <a:ext cx="2105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이주 전 생활여건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5" name="그룹 25"/>
          <p:cNvGrpSpPr/>
          <p:nvPr/>
        </p:nvGrpSpPr>
        <p:grpSpPr>
          <a:xfrm>
            <a:off x="2237413" y="2716307"/>
            <a:ext cx="7704353" cy="3913094"/>
            <a:chOff x="2829081" y="2702860"/>
            <a:chExt cx="7704353" cy="391309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971798" y="2702860"/>
              <a:ext cx="7436224" cy="3913094"/>
            </a:xfrm>
            <a:prstGeom prst="roundRect">
              <a:avLst>
                <a:gd name="adj" fmla="val 8361"/>
              </a:avLst>
            </a:prstGeom>
            <a:solidFill>
              <a:schemeClr val="bg1">
                <a:alpha val="6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ras Bold ITC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9081" y="4337385"/>
              <a:ext cx="770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전문가 관련 종사자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(21.9%) &gt; 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사무종사자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(17.4%) &gt;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서비스 종사자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rPr>
                <a:t>(16.5%)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1529002"/>
            <a:ext cx="8600661" cy="44079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flipH="1">
            <a:off x="860608" y="662610"/>
            <a:ext cx="134473" cy="6195390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191883" y="2766077"/>
            <a:ext cx="639986" cy="3807002"/>
            <a:chOff x="-242201" y="4293097"/>
            <a:chExt cx="974364" cy="2520280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60939" y="653918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Project INDEX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0524" y="2094987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데이터 탐색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10524" y="3024059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분석과정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0524" y="3953131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결과분석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0524" y="4882203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정책제안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6327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51330" y="94129"/>
            <a:ext cx="924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438060" y="1573733"/>
            <a:ext cx="576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kern="1700" spc="300" dirty="0" smtClean="0">
                <a:latin typeface="a로케트" pitchFamily="18" charset="-127"/>
                <a:ea typeface="a로케트" pitchFamily="18" charset="-127"/>
              </a:rPr>
              <a:t>제주에는 누가 왜 살고 싶을까</a:t>
            </a:r>
            <a:r>
              <a:rPr lang="en-US" altLang="ko-KR" sz="2800" kern="1700" spc="300" dirty="0" smtClean="0">
                <a:latin typeface="a로케트" pitchFamily="18" charset="-127"/>
                <a:ea typeface="a로케트" pitchFamily="18" charset="-127"/>
              </a:rPr>
              <a:t>?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49622" y="2605469"/>
            <a:ext cx="5452613" cy="3629420"/>
            <a:chOff x="449622" y="2605469"/>
            <a:chExt cx="5452613" cy="3629420"/>
          </a:xfrm>
        </p:grpSpPr>
        <p:graphicFrame>
          <p:nvGraphicFramePr>
            <p:cNvPr id="50" name="차트 49"/>
            <p:cNvGraphicFramePr/>
            <p:nvPr>
              <p:extLst>
                <p:ext uri="{D42A27DB-BD31-4B8C-83A1-F6EECF244321}">
                  <p14:modId xmlns="" xmlns:p14="http://schemas.microsoft.com/office/powerpoint/2010/main" val="2094161534"/>
                </p:ext>
              </p:extLst>
            </p:nvPr>
          </p:nvGraphicFramePr>
          <p:xfrm>
            <a:off x="449622" y="2605469"/>
            <a:ext cx="5452613" cy="36294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2146579" y="4866124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19%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48451" y="4112756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16%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85020" y="3497359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14%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71215" y="4175756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kern="1700" spc="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51%</a:t>
              </a:r>
            </a:p>
          </p:txBody>
        </p:sp>
      </p:grpSp>
      <p:cxnSp>
        <p:nvCxnSpPr>
          <p:cNvPr id="55" name="직선 연결선 54"/>
          <p:cNvCxnSpPr/>
          <p:nvPr/>
        </p:nvCxnSpPr>
        <p:spPr>
          <a:xfrm flipV="1">
            <a:off x="4136571" y="2888344"/>
            <a:ext cx="3846286" cy="653142"/>
          </a:xfrm>
          <a:prstGeom prst="line">
            <a:avLst/>
          </a:prstGeom>
          <a:ln w="31750">
            <a:solidFill>
              <a:srgbClr val="E3DC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136571" y="5399314"/>
            <a:ext cx="3628572" cy="914400"/>
          </a:xfrm>
          <a:prstGeom prst="line">
            <a:avLst/>
          </a:prstGeom>
          <a:ln w="31750">
            <a:solidFill>
              <a:srgbClr val="E3DC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5805042" y="2302560"/>
            <a:ext cx="6037571" cy="4235237"/>
            <a:chOff x="5805042" y="2302560"/>
            <a:chExt cx="6037571" cy="4235237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="" xmlns:p14="http://schemas.microsoft.com/office/powerpoint/2010/main" val="3678554243"/>
                </p:ext>
              </p:extLst>
            </p:nvPr>
          </p:nvGraphicFramePr>
          <p:xfrm>
            <a:off x="5805042" y="2302560"/>
            <a:ext cx="6037571" cy="42352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7773613" y="5442313"/>
              <a:ext cx="102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28%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9496" y="4237311"/>
              <a:ext cx="963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23%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77477" y="3326320"/>
              <a:ext cx="969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kern="1700" spc="3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11%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52491" y="3873194"/>
              <a:ext cx="1536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kern="1700" spc="300" dirty="0" smtClean="0">
                  <a:solidFill>
                    <a:srgbClr val="E6858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38%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60570" y="6537797"/>
            <a:ext cx="3318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 제주본부 주민등록 전입신고서내 </a:t>
            </a:r>
            <a:r>
              <a:rPr lang="ko-KR" altLang="en-US" sz="10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전입사유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699246"/>
            <a:ext cx="12192000" cy="5903259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09721" y="3333750"/>
            <a:ext cx="8498474" cy="738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젊은 </a:t>
            </a:r>
            <a:r>
              <a:rPr lang="ko-KR" altLang="en-US" sz="4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인구층의</a:t>
            </a:r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 유입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을소풍B" pitchFamily="18" charset="-127"/>
              <a:ea typeface="a가을소풍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909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2263589" y="3088504"/>
            <a:ext cx="7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Data Analysis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386FDA6-94AE-46A3-AF19-56AF2EC474B0}"/>
              </a:ext>
            </a:extLst>
          </p:cNvPr>
          <p:cNvSpPr txBox="1"/>
          <p:nvPr/>
        </p:nvSpPr>
        <p:spPr>
          <a:xfrm>
            <a:off x="7814016" y="312346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a로케트" pitchFamily="18" charset="-127"/>
                <a:ea typeface="a로케트" pitchFamily="18" charset="-127"/>
              </a:rPr>
              <a:t>_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5141162" y="2030438"/>
            <a:ext cx="2170929" cy="2171701"/>
            <a:chOff x="4944" y="1"/>
            <a:chExt cx="2814" cy="2815"/>
          </a:xfrm>
          <a:solidFill>
            <a:srgbClr val="403F45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6623" y="452"/>
              <a:ext cx="118" cy="50"/>
            </a:xfrm>
            <a:custGeom>
              <a:avLst/>
              <a:gdLst>
                <a:gd name="T0" fmla="*/ 355 w 355"/>
                <a:gd name="T1" fmla="*/ 47 h 150"/>
                <a:gd name="T2" fmla="*/ 355 w 355"/>
                <a:gd name="T3" fmla="*/ 37 h 150"/>
                <a:gd name="T4" fmla="*/ 347 w 355"/>
                <a:gd name="T5" fmla="*/ 20 h 150"/>
                <a:gd name="T6" fmla="*/ 334 w 355"/>
                <a:gd name="T7" fmla="*/ 7 h 150"/>
                <a:gd name="T8" fmla="*/ 317 w 355"/>
                <a:gd name="T9" fmla="*/ 0 h 150"/>
                <a:gd name="T10" fmla="*/ 307 w 355"/>
                <a:gd name="T11" fmla="*/ 0 h 150"/>
                <a:gd name="T12" fmla="*/ 290 w 355"/>
                <a:gd name="T13" fmla="*/ 1 h 150"/>
                <a:gd name="T14" fmla="*/ 265 w 355"/>
                <a:gd name="T15" fmla="*/ 21 h 150"/>
                <a:gd name="T16" fmla="*/ 261 w 355"/>
                <a:gd name="T17" fmla="*/ 37 h 150"/>
                <a:gd name="T18" fmla="*/ 251 w 355"/>
                <a:gd name="T19" fmla="*/ 42 h 150"/>
                <a:gd name="T20" fmla="*/ 209 w 355"/>
                <a:gd name="T21" fmla="*/ 53 h 150"/>
                <a:gd name="T22" fmla="*/ 177 w 355"/>
                <a:gd name="T23" fmla="*/ 55 h 150"/>
                <a:gd name="T24" fmla="*/ 146 w 355"/>
                <a:gd name="T25" fmla="*/ 53 h 150"/>
                <a:gd name="T26" fmla="*/ 104 w 355"/>
                <a:gd name="T27" fmla="*/ 42 h 150"/>
                <a:gd name="T28" fmla="*/ 95 w 355"/>
                <a:gd name="T29" fmla="*/ 37 h 150"/>
                <a:gd name="T30" fmla="*/ 90 w 355"/>
                <a:gd name="T31" fmla="*/ 21 h 150"/>
                <a:gd name="T32" fmla="*/ 65 w 355"/>
                <a:gd name="T33" fmla="*/ 1 h 150"/>
                <a:gd name="T34" fmla="*/ 48 w 355"/>
                <a:gd name="T35" fmla="*/ 0 h 150"/>
                <a:gd name="T36" fmla="*/ 38 w 355"/>
                <a:gd name="T37" fmla="*/ 0 h 150"/>
                <a:gd name="T38" fmla="*/ 22 w 355"/>
                <a:gd name="T39" fmla="*/ 7 h 150"/>
                <a:gd name="T40" fmla="*/ 7 w 355"/>
                <a:gd name="T41" fmla="*/ 20 h 150"/>
                <a:gd name="T42" fmla="*/ 0 w 355"/>
                <a:gd name="T43" fmla="*/ 37 h 150"/>
                <a:gd name="T44" fmla="*/ 0 w 355"/>
                <a:gd name="T45" fmla="*/ 47 h 150"/>
                <a:gd name="T46" fmla="*/ 3 w 355"/>
                <a:gd name="T47" fmla="*/ 69 h 150"/>
                <a:gd name="T48" fmla="*/ 28 w 355"/>
                <a:gd name="T49" fmla="*/ 106 h 150"/>
                <a:gd name="T50" fmla="*/ 75 w 355"/>
                <a:gd name="T51" fmla="*/ 134 h 150"/>
                <a:gd name="T52" fmla="*/ 140 w 355"/>
                <a:gd name="T53" fmla="*/ 148 h 150"/>
                <a:gd name="T54" fmla="*/ 177 w 355"/>
                <a:gd name="T55" fmla="*/ 150 h 150"/>
                <a:gd name="T56" fmla="*/ 216 w 355"/>
                <a:gd name="T57" fmla="*/ 148 h 150"/>
                <a:gd name="T58" fmla="*/ 281 w 355"/>
                <a:gd name="T59" fmla="*/ 134 h 150"/>
                <a:gd name="T60" fmla="*/ 327 w 355"/>
                <a:gd name="T61" fmla="*/ 106 h 150"/>
                <a:gd name="T62" fmla="*/ 353 w 355"/>
                <a:gd name="T63" fmla="*/ 69 h 150"/>
                <a:gd name="T64" fmla="*/ 355 w 355"/>
                <a:gd name="T65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50">
                  <a:moveTo>
                    <a:pt x="355" y="47"/>
                  </a:moveTo>
                  <a:lnTo>
                    <a:pt x="355" y="37"/>
                  </a:lnTo>
                  <a:lnTo>
                    <a:pt x="347" y="20"/>
                  </a:lnTo>
                  <a:lnTo>
                    <a:pt x="334" y="7"/>
                  </a:lnTo>
                  <a:lnTo>
                    <a:pt x="317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1" y="37"/>
                  </a:lnTo>
                  <a:lnTo>
                    <a:pt x="251" y="42"/>
                  </a:lnTo>
                  <a:lnTo>
                    <a:pt x="209" y="53"/>
                  </a:lnTo>
                  <a:lnTo>
                    <a:pt x="177" y="55"/>
                  </a:lnTo>
                  <a:lnTo>
                    <a:pt x="146" y="53"/>
                  </a:lnTo>
                  <a:lnTo>
                    <a:pt x="104" y="42"/>
                  </a:lnTo>
                  <a:lnTo>
                    <a:pt x="95" y="37"/>
                  </a:lnTo>
                  <a:lnTo>
                    <a:pt x="90" y="21"/>
                  </a:lnTo>
                  <a:lnTo>
                    <a:pt x="65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2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3" y="69"/>
                  </a:lnTo>
                  <a:lnTo>
                    <a:pt x="28" y="106"/>
                  </a:lnTo>
                  <a:lnTo>
                    <a:pt x="75" y="134"/>
                  </a:lnTo>
                  <a:lnTo>
                    <a:pt x="140" y="148"/>
                  </a:lnTo>
                  <a:lnTo>
                    <a:pt x="177" y="150"/>
                  </a:lnTo>
                  <a:lnTo>
                    <a:pt x="216" y="148"/>
                  </a:lnTo>
                  <a:lnTo>
                    <a:pt x="281" y="134"/>
                  </a:lnTo>
                  <a:lnTo>
                    <a:pt x="327" y="106"/>
                  </a:lnTo>
                  <a:lnTo>
                    <a:pt x="353" y="69"/>
                  </a:lnTo>
                  <a:lnTo>
                    <a:pt x="35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6599" y="375"/>
              <a:ext cx="32" cy="32"/>
            </a:xfrm>
            <a:custGeom>
              <a:avLst/>
              <a:gdLst>
                <a:gd name="T0" fmla="*/ 95 w 95"/>
                <a:gd name="T1" fmla="*/ 48 h 96"/>
                <a:gd name="T2" fmla="*/ 95 w 95"/>
                <a:gd name="T3" fmla="*/ 38 h 96"/>
                <a:gd name="T4" fmla="*/ 88 w 95"/>
                <a:gd name="T5" fmla="*/ 21 h 96"/>
                <a:gd name="T6" fmla="*/ 80 w 95"/>
                <a:gd name="T7" fmla="*/ 13 h 96"/>
                <a:gd name="T8" fmla="*/ 75 w 95"/>
                <a:gd name="T9" fmla="*/ 8 h 96"/>
                <a:gd name="T10" fmla="*/ 56 w 95"/>
                <a:gd name="T11" fmla="*/ 0 h 96"/>
                <a:gd name="T12" fmla="*/ 37 w 95"/>
                <a:gd name="T13" fmla="*/ 0 h 96"/>
                <a:gd name="T14" fmla="*/ 20 w 95"/>
                <a:gd name="T15" fmla="*/ 8 h 96"/>
                <a:gd name="T16" fmla="*/ 13 w 95"/>
                <a:gd name="T17" fmla="*/ 13 h 96"/>
                <a:gd name="T18" fmla="*/ 7 w 95"/>
                <a:gd name="T19" fmla="*/ 21 h 96"/>
                <a:gd name="T20" fmla="*/ 0 w 95"/>
                <a:gd name="T21" fmla="*/ 38 h 96"/>
                <a:gd name="T22" fmla="*/ 0 w 95"/>
                <a:gd name="T23" fmla="*/ 48 h 96"/>
                <a:gd name="T24" fmla="*/ 0 w 95"/>
                <a:gd name="T25" fmla="*/ 57 h 96"/>
                <a:gd name="T26" fmla="*/ 7 w 95"/>
                <a:gd name="T27" fmla="*/ 75 h 96"/>
                <a:gd name="T28" fmla="*/ 13 w 95"/>
                <a:gd name="T29" fmla="*/ 83 h 96"/>
                <a:gd name="T30" fmla="*/ 20 w 95"/>
                <a:gd name="T31" fmla="*/ 88 h 96"/>
                <a:gd name="T32" fmla="*/ 37 w 95"/>
                <a:gd name="T33" fmla="*/ 96 h 96"/>
                <a:gd name="T34" fmla="*/ 47 w 95"/>
                <a:gd name="T35" fmla="*/ 96 h 96"/>
                <a:gd name="T36" fmla="*/ 57 w 95"/>
                <a:gd name="T37" fmla="*/ 96 h 96"/>
                <a:gd name="T38" fmla="*/ 75 w 95"/>
                <a:gd name="T39" fmla="*/ 88 h 96"/>
                <a:gd name="T40" fmla="*/ 80 w 95"/>
                <a:gd name="T41" fmla="*/ 83 h 96"/>
                <a:gd name="T42" fmla="*/ 88 w 95"/>
                <a:gd name="T43" fmla="*/ 75 h 96"/>
                <a:gd name="T44" fmla="*/ 95 w 95"/>
                <a:gd name="T45" fmla="*/ 57 h 96"/>
                <a:gd name="T46" fmla="*/ 95 w 95"/>
                <a:gd name="T4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6">
                  <a:moveTo>
                    <a:pt x="95" y="48"/>
                  </a:moveTo>
                  <a:lnTo>
                    <a:pt x="95" y="38"/>
                  </a:lnTo>
                  <a:lnTo>
                    <a:pt x="88" y="21"/>
                  </a:lnTo>
                  <a:lnTo>
                    <a:pt x="80" y="13"/>
                  </a:lnTo>
                  <a:lnTo>
                    <a:pt x="75" y="8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21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13" y="83"/>
                  </a:lnTo>
                  <a:lnTo>
                    <a:pt x="20" y="88"/>
                  </a:lnTo>
                  <a:lnTo>
                    <a:pt x="37" y="96"/>
                  </a:lnTo>
                  <a:lnTo>
                    <a:pt x="47" y="96"/>
                  </a:lnTo>
                  <a:lnTo>
                    <a:pt x="57" y="96"/>
                  </a:lnTo>
                  <a:lnTo>
                    <a:pt x="75" y="88"/>
                  </a:lnTo>
                  <a:lnTo>
                    <a:pt x="80" y="83"/>
                  </a:lnTo>
                  <a:lnTo>
                    <a:pt x="88" y="75"/>
                  </a:lnTo>
                  <a:lnTo>
                    <a:pt x="95" y="57"/>
                  </a:lnTo>
                  <a:lnTo>
                    <a:pt x="95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6733" y="375"/>
              <a:ext cx="32" cy="32"/>
            </a:xfrm>
            <a:custGeom>
              <a:avLst/>
              <a:gdLst>
                <a:gd name="T0" fmla="*/ 48 w 97"/>
                <a:gd name="T1" fmla="*/ 96 h 96"/>
                <a:gd name="T2" fmla="*/ 58 w 97"/>
                <a:gd name="T3" fmla="*/ 96 h 96"/>
                <a:gd name="T4" fmla="*/ 75 w 97"/>
                <a:gd name="T5" fmla="*/ 88 h 96"/>
                <a:gd name="T6" fmla="*/ 82 w 97"/>
                <a:gd name="T7" fmla="*/ 81 h 96"/>
                <a:gd name="T8" fmla="*/ 88 w 97"/>
                <a:gd name="T9" fmla="*/ 74 h 96"/>
                <a:gd name="T10" fmla="*/ 95 w 97"/>
                <a:gd name="T11" fmla="*/ 57 h 96"/>
                <a:gd name="T12" fmla="*/ 97 w 97"/>
                <a:gd name="T13" fmla="*/ 48 h 96"/>
                <a:gd name="T14" fmla="*/ 95 w 97"/>
                <a:gd name="T15" fmla="*/ 38 h 96"/>
                <a:gd name="T16" fmla="*/ 88 w 97"/>
                <a:gd name="T17" fmla="*/ 21 h 96"/>
                <a:gd name="T18" fmla="*/ 82 w 97"/>
                <a:gd name="T19" fmla="*/ 13 h 96"/>
                <a:gd name="T20" fmla="*/ 75 w 97"/>
                <a:gd name="T21" fmla="*/ 8 h 96"/>
                <a:gd name="T22" fmla="*/ 58 w 97"/>
                <a:gd name="T23" fmla="*/ 0 h 96"/>
                <a:gd name="T24" fmla="*/ 39 w 97"/>
                <a:gd name="T25" fmla="*/ 0 h 96"/>
                <a:gd name="T26" fmla="*/ 22 w 97"/>
                <a:gd name="T27" fmla="*/ 8 h 96"/>
                <a:gd name="T28" fmla="*/ 14 w 97"/>
                <a:gd name="T29" fmla="*/ 13 h 96"/>
                <a:gd name="T30" fmla="*/ 9 w 97"/>
                <a:gd name="T31" fmla="*/ 21 h 96"/>
                <a:gd name="T32" fmla="*/ 1 w 97"/>
                <a:gd name="T33" fmla="*/ 38 h 96"/>
                <a:gd name="T34" fmla="*/ 0 w 97"/>
                <a:gd name="T35" fmla="*/ 48 h 96"/>
                <a:gd name="T36" fmla="*/ 1 w 97"/>
                <a:gd name="T37" fmla="*/ 57 h 96"/>
                <a:gd name="T38" fmla="*/ 9 w 97"/>
                <a:gd name="T39" fmla="*/ 74 h 96"/>
                <a:gd name="T40" fmla="*/ 14 w 97"/>
                <a:gd name="T41" fmla="*/ 81 h 96"/>
                <a:gd name="T42" fmla="*/ 22 w 97"/>
                <a:gd name="T43" fmla="*/ 88 h 96"/>
                <a:gd name="T44" fmla="*/ 39 w 97"/>
                <a:gd name="T45" fmla="*/ 96 h 96"/>
                <a:gd name="T46" fmla="*/ 48 w 97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6">
                  <a:moveTo>
                    <a:pt x="48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7" y="48"/>
                  </a:lnTo>
                  <a:lnTo>
                    <a:pt x="95" y="38"/>
                  </a:lnTo>
                  <a:lnTo>
                    <a:pt x="88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4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6394" y="805"/>
              <a:ext cx="69" cy="87"/>
            </a:xfrm>
            <a:custGeom>
              <a:avLst/>
              <a:gdLst>
                <a:gd name="T0" fmla="*/ 59 w 208"/>
                <a:gd name="T1" fmla="*/ 163 h 261"/>
                <a:gd name="T2" fmla="*/ 45 w 208"/>
                <a:gd name="T3" fmla="*/ 161 h 261"/>
                <a:gd name="T4" fmla="*/ 18 w 208"/>
                <a:gd name="T5" fmla="*/ 173 h 261"/>
                <a:gd name="T6" fmla="*/ 7 w 208"/>
                <a:gd name="T7" fmla="*/ 184 h 261"/>
                <a:gd name="T8" fmla="*/ 3 w 208"/>
                <a:gd name="T9" fmla="*/ 193 h 261"/>
                <a:gd name="T10" fmla="*/ 0 w 208"/>
                <a:gd name="T11" fmla="*/ 212 h 261"/>
                <a:gd name="T12" fmla="*/ 5 w 208"/>
                <a:gd name="T13" fmla="*/ 229 h 261"/>
                <a:gd name="T14" fmla="*/ 15 w 208"/>
                <a:gd name="T15" fmla="*/ 245 h 261"/>
                <a:gd name="T16" fmla="*/ 23 w 208"/>
                <a:gd name="T17" fmla="*/ 251 h 261"/>
                <a:gd name="T18" fmla="*/ 36 w 208"/>
                <a:gd name="T19" fmla="*/ 258 h 261"/>
                <a:gd name="T20" fmla="*/ 59 w 208"/>
                <a:gd name="T21" fmla="*/ 261 h 261"/>
                <a:gd name="T22" fmla="*/ 71 w 208"/>
                <a:gd name="T23" fmla="*/ 261 h 261"/>
                <a:gd name="T24" fmla="*/ 100 w 208"/>
                <a:gd name="T25" fmla="*/ 251 h 261"/>
                <a:gd name="T26" fmla="*/ 116 w 208"/>
                <a:gd name="T27" fmla="*/ 240 h 261"/>
                <a:gd name="T28" fmla="*/ 131 w 208"/>
                <a:gd name="T29" fmla="*/ 229 h 261"/>
                <a:gd name="T30" fmla="*/ 160 w 208"/>
                <a:gd name="T31" fmla="*/ 196 h 261"/>
                <a:gd name="T32" fmla="*/ 175 w 208"/>
                <a:gd name="T33" fmla="*/ 177 h 261"/>
                <a:gd name="T34" fmla="*/ 190 w 208"/>
                <a:gd name="T35" fmla="*/ 150 h 261"/>
                <a:gd name="T36" fmla="*/ 208 w 208"/>
                <a:gd name="T37" fmla="*/ 99 h 261"/>
                <a:gd name="T38" fmla="*/ 208 w 208"/>
                <a:gd name="T39" fmla="*/ 55 h 261"/>
                <a:gd name="T40" fmla="*/ 192 w 208"/>
                <a:gd name="T41" fmla="*/ 20 h 261"/>
                <a:gd name="T42" fmla="*/ 176 w 208"/>
                <a:gd name="T43" fmla="*/ 9 h 261"/>
                <a:gd name="T44" fmla="*/ 167 w 208"/>
                <a:gd name="T45" fmla="*/ 4 h 261"/>
                <a:gd name="T46" fmla="*/ 149 w 208"/>
                <a:gd name="T47" fmla="*/ 0 h 261"/>
                <a:gd name="T48" fmla="*/ 131 w 208"/>
                <a:gd name="T49" fmla="*/ 4 h 261"/>
                <a:gd name="T50" fmla="*/ 116 w 208"/>
                <a:gd name="T51" fmla="*/ 16 h 261"/>
                <a:gd name="T52" fmla="*/ 110 w 208"/>
                <a:gd name="T53" fmla="*/ 23 h 261"/>
                <a:gd name="T54" fmla="*/ 103 w 208"/>
                <a:gd name="T55" fmla="*/ 37 h 261"/>
                <a:gd name="T56" fmla="*/ 105 w 208"/>
                <a:gd name="T57" fmla="*/ 66 h 261"/>
                <a:gd name="T58" fmla="*/ 113 w 208"/>
                <a:gd name="T59" fmla="*/ 78 h 261"/>
                <a:gd name="T60" fmla="*/ 108 w 208"/>
                <a:gd name="T61" fmla="*/ 96 h 261"/>
                <a:gd name="T62" fmla="*/ 92 w 208"/>
                <a:gd name="T63" fmla="*/ 125 h 261"/>
                <a:gd name="T64" fmla="*/ 72 w 208"/>
                <a:gd name="T65" fmla="*/ 153 h 261"/>
                <a:gd name="T66" fmla="*/ 59 w 208"/>
                <a:gd name="T67" fmla="*/ 16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61">
                  <a:moveTo>
                    <a:pt x="59" y="163"/>
                  </a:moveTo>
                  <a:lnTo>
                    <a:pt x="45" y="161"/>
                  </a:lnTo>
                  <a:lnTo>
                    <a:pt x="18" y="173"/>
                  </a:lnTo>
                  <a:lnTo>
                    <a:pt x="7" y="184"/>
                  </a:lnTo>
                  <a:lnTo>
                    <a:pt x="3" y="193"/>
                  </a:lnTo>
                  <a:lnTo>
                    <a:pt x="0" y="212"/>
                  </a:lnTo>
                  <a:lnTo>
                    <a:pt x="5" y="229"/>
                  </a:lnTo>
                  <a:lnTo>
                    <a:pt x="15" y="245"/>
                  </a:lnTo>
                  <a:lnTo>
                    <a:pt x="23" y="251"/>
                  </a:lnTo>
                  <a:lnTo>
                    <a:pt x="36" y="258"/>
                  </a:lnTo>
                  <a:lnTo>
                    <a:pt x="59" y="261"/>
                  </a:lnTo>
                  <a:lnTo>
                    <a:pt x="71" y="261"/>
                  </a:lnTo>
                  <a:lnTo>
                    <a:pt x="100" y="251"/>
                  </a:lnTo>
                  <a:lnTo>
                    <a:pt x="116" y="240"/>
                  </a:lnTo>
                  <a:lnTo>
                    <a:pt x="131" y="229"/>
                  </a:lnTo>
                  <a:lnTo>
                    <a:pt x="160" y="196"/>
                  </a:lnTo>
                  <a:lnTo>
                    <a:pt x="175" y="177"/>
                  </a:lnTo>
                  <a:lnTo>
                    <a:pt x="190" y="150"/>
                  </a:lnTo>
                  <a:lnTo>
                    <a:pt x="208" y="99"/>
                  </a:lnTo>
                  <a:lnTo>
                    <a:pt x="208" y="55"/>
                  </a:lnTo>
                  <a:lnTo>
                    <a:pt x="192" y="20"/>
                  </a:lnTo>
                  <a:lnTo>
                    <a:pt x="176" y="9"/>
                  </a:lnTo>
                  <a:lnTo>
                    <a:pt x="167" y="4"/>
                  </a:lnTo>
                  <a:lnTo>
                    <a:pt x="149" y="0"/>
                  </a:lnTo>
                  <a:lnTo>
                    <a:pt x="131" y="4"/>
                  </a:lnTo>
                  <a:lnTo>
                    <a:pt x="116" y="16"/>
                  </a:lnTo>
                  <a:lnTo>
                    <a:pt x="110" y="23"/>
                  </a:lnTo>
                  <a:lnTo>
                    <a:pt x="103" y="37"/>
                  </a:lnTo>
                  <a:lnTo>
                    <a:pt x="105" y="66"/>
                  </a:lnTo>
                  <a:lnTo>
                    <a:pt x="113" y="78"/>
                  </a:lnTo>
                  <a:lnTo>
                    <a:pt x="108" y="96"/>
                  </a:lnTo>
                  <a:lnTo>
                    <a:pt x="92" y="125"/>
                  </a:lnTo>
                  <a:lnTo>
                    <a:pt x="72" y="153"/>
                  </a:lnTo>
                  <a:lnTo>
                    <a:pt x="59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6389" y="761"/>
              <a:ext cx="32" cy="32"/>
            </a:xfrm>
            <a:custGeom>
              <a:avLst/>
              <a:gdLst>
                <a:gd name="T0" fmla="*/ 48 w 95"/>
                <a:gd name="T1" fmla="*/ 95 h 95"/>
                <a:gd name="T2" fmla="*/ 58 w 95"/>
                <a:gd name="T3" fmla="*/ 93 h 95"/>
                <a:gd name="T4" fmla="*/ 75 w 95"/>
                <a:gd name="T5" fmla="*/ 86 h 95"/>
                <a:gd name="T6" fmla="*/ 82 w 95"/>
                <a:gd name="T7" fmla="*/ 80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6 h 95"/>
                <a:gd name="T14" fmla="*/ 95 w 95"/>
                <a:gd name="T15" fmla="*/ 37 h 95"/>
                <a:gd name="T16" fmla="*/ 88 w 95"/>
                <a:gd name="T17" fmla="*/ 20 h 95"/>
                <a:gd name="T18" fmla="*/ 82 w 95"/>
                <a:gd name="T19" fmla="*/ 13 h 95"/>
                <a:gd name="T20" fmla="*/ 75 w 95"/>
                <a:gd name="T21" fmla="*/ 5 h 95"/>
                <a:gd name="T22" fmla="*/ 58 w 95"/>
                <a:gd name="T23" fmla="*/ 0 h 95"/>
                <a:gd name="T24" fmla="*/ 39 w 95"/>
                <a:gd name="T25" fmla="*/ 0 h 95"/>
                <a:gd name="T26" fmla="*/ 20 w 95"/>
                <a:gd name="T27" fmla="*/ 5 h 95"/>
                <a:gd name="T28" fmla="*/ 13 w 95"/>
                <a:gd name="T29" fmla="*/ 13 h 95"/>
                <a:gd name="T30" fmla="*/ 8 w 95"/>
                <a:gd name="T31" fmla="*/ 20 h 95"/>
                <a:gd name="T32" fmla="*/ 0 w 95"/>
                <a:gd name="T33" fmla="*/ 37 h 95"/>
                <a:gd name="T34" fmla="*/ 0 w 95"/>
                <a:gd name="T35" fmla="*/ 46 h 95"/>
                <a:gd name="T36" fmla="*/ 0 w 95"/>
                <a:gd name="T37" fmla="*/ 56 h 95"/>
                <a:gd name="T38" fmla="*/ 8 w 95"/>
                <a:gd name="T39" fmla="*/ 73 h 95"/>
                <a:gd name="T40" fmla="*/ 13 w 95"/>
                <a:gd name="T41" fmla="*/ 80 h 95"/>
                <a:gd name="T42" fmla="*/ 20 w 95"/>
                <a:gd name="T43" fmla="*/ 86 h 95"/>
                <a:gd name="T44" fmla="*/ 39 w 95"/>
                <a:gd name="T45" fmla="*/ 93 h 95"/>
                <a:gd name="T46" fmla="*/ 48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5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0" y="5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0" y="86"/>
                  </a:lnTo>
                  <a:lnTo>
                    <a:pt x="39" y="93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6337" y="844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8 w 96"/>
                <a:gd name="T3" fmla="*/ 93 h 95"/>
                <a:gd name="T4" fmla="*/ 75 w 96"/>
                <a:gd name="T5" fmla="*/ 86 h 95"/>
                <a:gd name="T6" fmla="*/ 82 w 96"/>
                <a:gd name="T7" fmla="*/ 80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6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8 w 96"/>
                <a:gd name="T23" fmla="*/ 0 h 95"/>
                <a:gd name="T24" fmla="*/ 39 w 96"/>
                <a:gd name="T25" fmla="*/ 0 h 95"/>
                <a:gd name="T26" fmla="*/ 22 w 96"/>
                <a:gd name="T27" fmla="*/ 7 h 95"/>
                <a:gd name="T28" fmla="*/ 14 w 96"/>
                <a:gd name="T29" fmla="*/ 13 h 95"/>
                <a:gd name="T30" fmla="*/ 9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7 w 96"/>
                <a:gd name="T39" fmla="*/ 73 h 95"/>
                <a:gd name="T40" fmla="*/ 14 w 96"/>
                <a:gd name="T41" fmla="*/ 80 h 95"/>
                <a:gd name="T42" fmla="*/ 22 w 96"/>
                <a:gd name="T43" fmla="*/ 86 h 95"/>
                <a:gd name="T44" fmla="*/ 39 w 96"/>
                <a:gd name="T45" fmla="*/ 93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9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2" y="86"/>
                  </a:lnTo>
                  <a:lnTo>
                    <a:pt x="39" y="93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>
              <a:off x="6152" y="1773"/>
              <a:ext cx="111" cy="48"/>
            </a:xfrm>
            <a:custGeom>
              <a:avLst/>
              <a:gdLst>
                <a:gd name="T0" fmla="*/ 0 w 335"/>
                <a:gd name="T1" fmla="*/ 49 h 143"/>
                <a:gd name="T2" fmla="*/ 2 w 335"/>
                <a:gd name="T3" fmla="*/ 66 h 143"/>
                <a:gd name="T4" fmla="*/ 21 w 335"/>
                <a:gd name="T5" fmla="*/ 98 h 143"/>
                <a:gd name="T6" fmla="*/ 47 w 335"/>
                <a:gd name="T7" fmla="*/ 118 h 143"/>
                <a:gd name="T8" fmla="*/ 67 w 335"/>
                <a:gd name="T9" fmla="*/ 127 h 143"/>
                <a:gd name="T10" fmla="*/ 88 w 335"/>
                <a:gd name="T11" fmla="*/ 134 h 143"/>
                <a:gd name="T12" fmla="*/ 140 w 335"/>
                <a:gd name="T13" fmla="*/ 143 h 143"/>
                <a:gd name="T14" fmla="*/ 168 w 335"/>
                <a:gd name="T15" fmla="*/ 143 h 143"/>
                <a:gd name="T16" fmla="*/ 169 w 335"/>
                <a:gd name="T17" fmla="*/ 143 h 143"/>
                <a:gd name="T18" fmla="*/ 196 w 335"/>
                <a:gd name="T19" fmla="*/ 143 h 143"/>
                <a:gd name="T20" fmla="*/ 248 w 335"/>
                <a:gd name="T21" fmla="*/ 134 h 143"/>
                <a:gd name="T22" fmla="*/ 270 w 335"/>
                <a:gd name="T23" fmla="*/ 127 h 143"/>
                <a:gd name="T24" fmla="*/ 290 w 335"/>
                <a:gd name="T25" fmla="*/ 117 h 143"/>
                <a:gd name="T26" fmla="*/ 316 w 335"/>
                <a:gd name="T27" fmla="*/ 97 h 143"/>
                <a:gd name="T28" fmla="*/ 335 w 335"/>
                <a:gd name="T29" fmla="*/ 65 h 143"/>
                <a:gd name="T30" fmla="*/ 335 w 335"/>
                <a:gd name="T31" fmla="*/ 49 h 143"/>
                <a:gd name="T32" fmla="*/ 335 w 335"/>
                <a:gd name="T33" fmla="*/ 39 h 143"/>
                <a:gd name="T34" fmla="*/ 327 w 335"/>
                <a:gd name="T35" fmla="*/ 22 h 143"/>
                <a:gd name="T36" fmla="*/ 314 w 335"/>
                <a:gd name="T37" fmla="*/ 9 h 143"/>
                <a:gd name="T38" fmla="*/ 297 w 335"/>
                <a:gd name="T39" fmla="*/ 2 h 143"/>
                <a:gd name="T40" fmla="*/ 287 w 335"/>
                <a:gd name="T41" fmla="*/ 0 h 143"/>
                <a:gd name="T42" fmla="*/ 287 w 335"/>
                <a:gd name="T43" fmla="*/ 0 h 143"/>
                <a:gd name="T44" fmla="*/ 271 w 335"/>
                <a:gd name="T45" fmla="*/ 3 h 143"/>
                <a:gd name="T46" fmla="*/ 248 w 335"/>
                <a:gd name="T47" fmla="*/ 20 h 143"/>
                <a:gd name="T48" fmla="*/ 241 w 335"/>
                <a:gd name="T49" fmla="*/ 33 h 143"/>
                <a:gd name="T50" fmla="*/ 232 w 335"/>
                <a:gd name="T51" fmla="*/ 38 h 143"/>
                <a:gd name="T52" fmla="*/ 195 w 335"/>
                <a:gd name="T53" fmla="*/ 46 h 143"/>
                <a:gd name="T54" fmla="*/ 168 w 335"/>
                <a:gd name="T55" fmla="*/ 48 h 143"/>
                <a:gd name="T56" fmla="*/ 142 w 335"/>
                <a:gd name="T57" fmla="*/ 46 h 143"/>
                <a:gd name="T58" fmla="*/ 104 w 335"/>
                <a:gd name="T59" fmla="*/ 39 h 143"/>
                <a:gd name="T60" fmla="*/ 94 w 335"/>
                <a:gd name="T61" fmla="*/ 35 h 143"/>
                <a:gd name="T62" fmla="*/ 88 w 335"/>
                <a:gd name="T63" fmla="*/ 20 h 143"/>
                <a:gd name="T64" fmla="*/ 65 w 335"/>
                <a:gd name="T65" fmla="*/ 3 h 143"/>
                <a:gd name="T66" fmla="*/ 49 w 335"/>
                <a:gd name="T67" fmla="*/ 2 h 143"/>
                <a:gd name="T68" fmla="*/ 49 w 335"/>
                <a:gd name="T69" fmla="*/ 2 h 143"/>
                <a:gd name="T70" fmla="*/ 39 w 335"/>
                <a:gd name="T71" fmla="*/ 2 h 143"/>
                <a:gd name="T72" fmla="*/ 22 w 335"/>
                <a:gd name="T73" fmla="*/ 9 h 143"/>
                <a:gd name="T74" fmla="*/ 9 w 335"/>
                <a:gd name="T75" fmla="*/ 22 h 143"/>
                <a:gd name="T76" fmla="*/ 2 w 335"/>
                <a:gd name="T77" fmla="*/ 39 h 143"/>
                <a:gd name="T78" fmla="*/ 0 w 335"/>
                <a:gd name="T79" fmla="*/ 4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5" h="143">
                  <a:moveTo>
                    <a:pt x="0" y="49"/>
                  </a:moveTo>
                  <a:lnTo>
                    <a:pt x="2" y="66"/>
                  </a:lnTo>
                  <a:lnTo>
                    <a:pt x="21" y="98"/>
                  </a:lnTo>
                  <a:lnTo>
                    <a:pt x="47" y="118"/>
                  </a:lnTo>
                  <a:lnTo>
                    <a:pt x="67" y="127"/>
                  </a:lnTo>
                  <a:lnTo>
                    <a:pt x="88" y="134"/>
                  </a:lnTo>
                  <a:lnTo>
                    <a:pt x="140" y="143"/>
                  </a:lnTo>
                  <a:lnTo>
                    <a:pt x="168" y="143"/>
                  </a:lnTo>
                  <a:lnTo>
                    <a:pt x="169" y="143"/>
                  </a:lnTo>
                  <a:lnTo>
                    <a:pt x="196" y="143"/>
                  </a:lnTo>
                  <a:lnTo>
                    <a:pt x="248" y="134"/>
                  </a:lnTo>
                  <a:lnTo>
                    <a:pt x="270" y="127"/>
                  </a:lnTo>
                  <a:lnTo>
                    <a:pt x="290" y="117"/>
                  </a:lnTo>
                  <a:lnTo>
                    <a:pt x="316" y="97"/>
                  </a:lnTo>
                  <a:lnTo>
                    <a:pt x="335" y="65"/>
                  </a:lnTo>
                  <a:lnTo>
                    <a:pt x="335" y="49"/>
                  </a:lnTo>
                  <a:lnTo>
                    <a:pt x="335" y="39"/>
                  </a:lnTo>
                  <a:lnTo>
                    <a:pt x="327" y="22"/>
                  </a:lnTo>
                  <a:lnTo>
                    <a:pt x="314" y="9"/>
                  </a:lnTo>
                  <a:lnTo>
                    <a:pt x="297" y="2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1" y="3"/>
                  </a:lnTo>
                  <a:lnTo>
                    <a:pt x="248" y="20"/>
                  </a:lnTo>
                  <a:lnTo>
                    <a:pt x="241" y="33"/>
                  </a:lnTo>
                  <a:lnTo>
                    <a:pt x="232" y="38"/>
                  </a:lnTo>
                  <a:lnTo>
                    <a:pt x="195" y="46"/>
                  </a:lnTo>
                  <a:lnTo>
                    <a:pt x="168" y="48"/>
                  </a:lnTo>
                  <a:lnTo>
                    <a:pt x="142" y="46"/>
                  </a:lnTo>
                  <a:lnTo>
                    <a:pt x="104" y="39"/>
                  </a:lnTo>
                  <a:lnTo>
                    <a:pt x="94" y="35"/>
                  </a:lnTo>
                  <a:lnTo>
                    <a:pt x="88" y="20"/>
                  </a:lnTo>
                  <a:lnTo>
                    <a:pt x="65" y="3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6126" y="1692"/>
              <a:ext cx="32" cy="31"/>
            </a:xfrm>
            <a:custGeom>
              <a:avLst/>
              <a:gdLst>
                <a:gd name="T0" fmla="*/ 47 w 95"/>
                <a:gd name="T1" fmla="*/ 94 h 94"/>
                <a:gd name="T2" fmla="*/ 57 w 95"/>
                <a:gd name="T3" fmla="*/ 94 h 94"/>
                <a:gd name="T4" fmla="*/ 75 w 95"/>
                <a:gd name="T5" fmla="*/ 87 h 94"/>
                <a:gd name="T6" fmla="*/ 82 w 95"/>
                <a:gd name="T7" fmla="*/ 81 h 94"/>
                <a:gd name="T8" fmla="*/ 88 w 95"/>
                <a:gd name="T9" fmla="*/ 74 h 94"/>
                <a:gd name="T10" fmla="*/ 95 w 95"/>
                <a:gd name="T11" fmla="*/ 57 h 94"/>
                <a:gd name="T12" fmla="*/ 95 w 95"/>
                <a:gd name="T13" fmla="*/ 46 h 94"/>
                <a:gd name="T14" fmla="*/ 95 w 95"/>
                <a:gd name="T15" fmla="*/ 38 h 94"/>
                <a:gd name="T16" fmla="*/ 88 w 95"/>
                <a:gd name="T17" fmla="*/ 19 h 94"/>
                <a:gd name="T18" fmla="*/ 82 w 95"/>
                <a:gd name="T19" fmla="*/ 12 h 94"/>
                <a:gd name="T20" fmla="*/ 75 w 95"/>
                <a:gd name="T21" fmla="*/ 6 h 94"/>
                <a:gd name="T22" fmla="*/ 57 w 95"/>
                <a:gd name="T23" fmla="*/ 0 h 94"/>
                <a:gd name="T24" fmla="*/ 39 w 95"/>
                <a:gd name="T25" fmla="*/ 0 h 94"/>
                <a:gd name="T26" fmla="*/ 20 w 95"/>
                <a:gd name="T27" fmla="*/ 6 h 94"/>
                <a:gd name="T28" fmla="*/ 13 w 95"/>
                <a:gd name="T29" fmla="*/ 12 h 94"/>
                <a:gd name="T30" fmla="*/ 7 w 95"/>
                <a:gd name="T31" fmla="*/ 19 h 94"/>
                <a:gd name="T32" fmla="*/ 0 w 95"/>
                <a:gd name="T33" fmla="*/ 38 h 94"/>
                <a:gd name="T34" fmla="*/ 0 w 95"/>
                <a:gd name="T35" fmla="*/ 46 h 94"/>
                <a:gd name="T36" fmla="*/ 0 w 95"/>
                <a:gd name="T37" fmla="*/ 57 h 94"/>
                <a:gd name="T38" fmla="*/ 7 w 95"/>
                <a:gd name="T39" fmla="*/ 74 h 94"/>
                <a:gd name="T40" fmla="*/ 13 w 95"/>
                <a:gd name="T41" fmla="*/ 81 h 94"/>
                <a:gd name="T42" fmla="*/ 20 w 95"/>
                <a:gd name="T43" fmla="*/ 87 h 94"/>
                <a:gd name="T44" fmla="*/ 37 w 95"/>
                <a:gd name="T45" fmla="*/ 94 h 94"/>
                <a:gd name="T46" fmla="*/ 47 w 95"/>
                <a:gd name="T4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4">
                  <a:moveTo>
                    <a:pt x="47" y="94"/>
                  </a:moveTo>
                  <a:lnTo>
                    <a:pt x="57" y="94"/>
                  </a:lnTo>
                  <a:lnTo>
                    <a:pt x="75" y="87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5" y="46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2"/>
                  </a:lnTo>
                  <a:lnTo>
                    <a:pt x="75" y="6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0" y="6"/>
                  </a:lnTo>
                  <a:lnTo>
                    <a:pt x="13" y="12"/>
                  </a:lnTo>
                  <a:lnTo>
                    <a:pt x="7" y="19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7" y="74"/>
                  </a:lnTo>
                  <a:lnTo>
                    <a:pt x="13" y="81"/>
                  </a:lnTo>
                  <a:lnTo>
                    <a:pt x="20" y="87"/>
                  </a:lnTo>
                  <a:lnTo>
                    <a:pt x="37" y="94"/>
                  </a:lnTo>
                  <a:lnTo>
                    <a:pt x="47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258" y="1691"/>
              <a:ext cx="32" cy="32"/>
            </a:xfrm>
            <a:custGeom>
              <a:avLst/>
              <a:gdLst>
                <a:gd name="T0" fmla="*/ 47 w 95"/>
                <a:gd name="T1" fmla="*/ 95 h 95"/>
                <a:gd name="T2" fmla="*/ 56 w 95"/>
                <a:gd name="T3" fmla="*/ 94 h 95"/>
                <a:gd name="T4" fmla="*/ 75 w 95"/>
                <a:gd name="T5" fmla="*/ 86 h 95"/>
                <a:gd name="T6" fmla="*/ 80 w 95"/>
                <a:gd name="T7" fmla="*/ 81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7 h 95"/>
                <a:gd name="T14" fmla="*/ 95 w 95"/>
                <a:gd name="T15" fmla="*/ 37 h 95"/>
                <a:gd name="T16" fmla="*/ 88 w 95"/>
                <a:gd name="T17" fmla="*/ 20 h 95"/>
                <a:gd name="T18" fmla="*/ 80 w 95"/>
                <a:gd name="T19" fmla="*/ 13 h 95"/>
                <a:gd name="T20" fmla="*/ 75 w 95"/>
                <a:gd name="T21" fmla="*/ 7 h 95"/>
                <a:gd name="T22" fmla="*/ 56 w 95"/>
                <a:gd name="T23" fmla="*/ 0 h 95"/>
                <a:gd name="T24" fmla="*/ 37 w 95"/>
                <a:gd name="T25" fmla="*/ 0 h 95"/>
                <a:gd name="T26" fmla="*/ 20 w 95"/>
                <a:gd name="T27" fmla="*/ 7 h 95"/>
                <a:gd name="T28" fmla="*/ 13 w 95"/>
                <a:gd name="T29" fmla="*/ 13 h 95"/>
                <a:gd name="T30" fmla="*/ 7 w 95"/>
                <a:gd name="T31" fmla="*/ 20 h 95"/>
                <a:gd name="T32" fmla="*/ 0 w 95"/>
                <a:gd name="T33" fmla="*/ 37 h 95"/>
                <a:gd name="T34" fmla="*/ 0 w 95"/>
                <a:gd name="T35" fmla="*/ 47 h 95"/>
                <a:gd name="T36" fmla="*/ 0 w 95"/>
                <a:gd name="T37" fmla="*/ 56 h 95"/>
                <a:gd name="T38" fmla="*/ 7 w 95"/>
                <a:gd name="T39" fmla="*/ 73 h 95"/>
                <a:gd name="T40" fmla="*/ 13 w 95"/>
                <a:gd name="T41" fmla="*/ 81 h 95"/>
                <a:gd name="T42" fmla="*/ 20 w 95"/>
                <a:gd name="T43" fmla="*/ 86 h 95"/>
                <a:gd name="T44" fmla="*/ 37 w 95"/>
                <a:gd name="T45" fmla="*/ 94 h 95"/>
                <a:gd name="T46" fmla="*/ 47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7" y="95"/>
                  </a:moveTo>
                  <a:lnTo>
                    <a:pt x="56" y="94"/>
                  </a:lnTo>
                  <a:lnTo>
                    <a:pt x="75" y="86"/>
                  </a:lnTo>
                  <a:lnTo>
                    <a:pt x="80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0" y="13"/>
                  </a:lnTo>
                  <a:lnTo>
                    <a:pt x="75" y="7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3" y="81"/>
                  </a:lnTo>
                  <a:lnTo>
                    <a:pt x="20" y="86"/>
                  </a:lnTo>
                  <a:lnTo>
                    <a:pt x="37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6788" y="1204"/>
              <a:ext cx="107" cy="47"/>
            </a:xfrm>
            <a:custGeom>
              <a:avLst/>
              <a:gdLst>
                <a:gd name="T0" fmla="*/ 273 w 322"/>
                <a:gd name="T1" fmla="*/ 0 h 140"/>
                <a:gd name="T2" fmla="*/ 273 w 322"/>
                <a:gd name="T3" fmla="*/ 0 h 140"/>
                <a:gd name="T4" fmla="*/ 259 w 322"/>
                <a:gd name="T5" fmla="*/ 2 h 140"/>
                <a:gd name="T6" fmla="*/ 234 w 322"/>
                <a:gd name="T7" fmla="*/ 19 h 140"/>
                <a:gd name="T8" fmla="*/ 229 w 322"/>
                <a:gd name="T9" fmla="*/ 32 h 140"/>
                <a:gd name="T10" fmla="*/ 207 w 322"/>
                <a:gd name="T11" fmla="*/ 41 h 140"/>
                <a:gd name="T12" fmla="*/ 161 w 322"/>
                <a:gd name="T13" fmla="*/ 44 h 140"/>
                <a:gd name="T14" fmla="*/ 160 w 322"/>
                <a:gd name="T15" fmla="*/ 44 h 140"/>
                <a:gd name="T16" fmla="*/ 115 w 322"/>
                <a:gd name="T17" fmla="*/ 41 h 140"/>
                <a:gd name="T18" fmla="*/ 93 w 322"/>
                <a:gd name="T19" fmla="*/ 32 h 140"/>
                <a:gd name="T20" fmla="*/ 86 w 322"/>
                <a:gd name="T21" fmla="*/ 19 h 140"/>
                <a:gd name="T22" fmla="*/ 63 w 322"/>
                <a:gd name="T23" fmla="*/ 2 h 140"/>
                <a:gd name="T24" fmla="*/ 47 w 322"/>
                <a:gd name="T25" fmla="*/ 0 h 140"/>
                <a:gd name="T26" fmla="*/ 47 w 322"/>
                <a:gd name="T27" fmla="*/ 0 h 140"/>
                <a:gd name="T28" fmla="*/ 37 w 322"/>
                <a:gd name="T29" fmla="*/ 2 h 140"/>
                <a:gd name="T30" fmla="*/ 20 w 322"/>
                <a:gd name="T31" fmla="*/ 9 h 140"/>
                <a:gd name="T32" fmla="*/ 7 w 322"/>
                <a:gd name="T33" fmla="*/ 22 h 140"/>
                <a:gd name="T34" fmla="*/ 0 w 322"/>
                <a:gd name="T35" fmla="*/ 39 h 140"/>
                <a:gd name="T36" fmla="*/ 0 w 322"/>
                <a:gd name="T37" fmla="*/ 49 h 140"/>
                <a:gd name="T38" fmla="*/ 1 w 322"/>
                <a:gd name="T39" fmla="*/ 68 h 140"/>
                <a:gd name="T40" fmla="*/ 24 w 322"/>
                <a:gd name="T41" fmla="*/ 103 h 140"/>
                <a:gd name="T42" fmla="*/ 66 w 322"/>
                <a:gd name="T43" fmla="*/ 126 h 140"/>
                <a:gd name="T44" fmla="*/ 125 w 322"/>
                <a:gd name="T45" fmla="*/ 139 h 140"/>
                <a:gd name="T46" fmla="*/ 160 w 322"/>
                <a:gd name="T47" fmla="*/ 140 h 140"/>
                <a:gd name="T48" fmla="*/ 161 w 322"/>
                <a:gd name="T49" fmla="*/ 140 h 140"/>
                <a:gd name="T50" fmla="*/ 187 w 322"/>
                <a:gd name="T51" fmla="*/ 140 h 140"/>
                <a:gd name="T52" fmla="*/ 237 w 322"/>
                <a:gd name="T53" fmla="*/ 132 h 140"/>
                <a:gd name="T54" fmla="*/ 257 w 322"/>
                <a:gd name="T55" fmla="*/ 124 h 140"/>
                <a:gd name="T56" fmla="*/ 278 w 322"/>
                <a:gd name="T57" fmla="*/ 116 h 140"/>
                <a:gd name="T58" fmla="*/ 304 w 322"/>
                <a:gd name="T59" fmla="*/ 96 h 140"/>
                <a:gd name="T60" fmla="*/ 321 w 322"/>
                <a:gd name="T61" fmla="*/ 64 h 140"/>
                <a:gd name="T62" fmla="*/ 322 w 322"/>
                <a:gd name="T63" fmla="*/ 48 h 140"/>
                <a:gd name="T64" fmla="*/ 321 w 322"/>
                <a:gd name="T65" fmla="*/ 38 h 140"/>
                <a:gd name="T66" fmla="*/ 314 w 322"/>
                <a:gd name="T67" fmla="*/ 21 h 140"/>
                <a:gd name="T68" fmla="*/ 301 w 322"/>
                <a:gd name="T69" fmla="*/ 8 h 140"/>
                <a:gd name="T70" fmla="*/ 283 w 322"/>
                <a:gd name="T71" fmla="*/ 0 h 140"/>
                <a:gd name="T72" fmla="*/ 273 w 322"/>
                <a:gd name="T7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140">
                  <a:moveTo>
                    <a:pt x="273" y="0"/>
                  </a:moveTo>
                  <a:lnTo>
                    <a:pt x="273" y="0"/>
                  </a:lnTo>
                  <a:lnTo>
                    <a:pt x="259" y="2"/>
                  </a:lnTo>
                  <a:lnTo>
                    <a:pt x="234" y="19"/>
                  </a:lnTo>
                  <a:lnTo>
                    <a:pt x="229" y="32"/>
                  </a:lnTo>
                  <a:lnTo>
                    <a:pt x="207" y="41"/>
                  </a:lnTo>
                  <a:lnTo>
                    <a:pt x="161" y="44"/>
                  </a:lnTo>
                  <a:lnTo>
                    <a:pt x="160" y="44"/>
                  </a:lnTo>
                  <a:lnTo>
                    <a:pt x="115" y="41"/>
                  </a:lnTo>
                  <a:lnTo>
                    <a:pt x="93" y="32"/>
                  </a:lnTo>
                  <a:lnTo>
                    <a:pt x="86" y="19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2"/>
                  </a:lnTo>
                  <a:lnTo>
                    <a:pt x="20" y="9"/>
                  </a:lnTo>
                  <a:lnTo>
                    <a:pt x="7" y="22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68"/>
                  </a:lnTo>
                  <a:lnTo>
                    <a:pt x="24" y="103"/>
                  </a:lnTo>
                  <a:lnTo>
                    <a:pt x="66" y="126"/>
                  </a:lnTo>
                  <a:lnTo>
                    <a:pt x="125" y="139"/>
                  </a:lnTo>
                  <a:lnTo>
                    <a:pt x="160" y="140"/>
                  </a:lnTo>
                  <a:lnTo>
                    <a:pt x="161" y="140"/>
                  </a:lnTo>
                  <a:lnTo>
                    <a:pt x="187" y="140"/>
                  </a:lnTo>
                  <a:lnTo>
                    <a:pt x="237" y="132"/>
                  </a:lnTo>
                  <a:lnTo>
                    <a:pt x="257" y="124"/>
                  </a:lnTo>
                  <a:lnTo>
                    <a:pt x="278" y="116"/>
                  </a:lnTo>
                  <a:lnTo>
                    <a:pt x="304" y="96"/>
                  </a:lnTo>
                  <a:lnTo>
                    <a:pt x="321" y="64"/>
                  </a:lnTo>
                  <a:lnTo>
                    <a:pt x="322" y="48"/>
                  </a:lnTo>
                  <a:lnTo>
                    <a:pt x="321" y="38"/>
                  </a:lnTo>
                  <a:lnTo>
                    <a:pt x="314" y="21"/>
                  </a:lnTo>
                  <a:lnTo>
                    <a:pt x="301" y="8"/>
                  </a:lnTo>
                  <a:lnTo>
                    <a:pt x="283" y="0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763" y="1128"/>
              <a:ext cx="32" cy="32"/>
            </a:xfrm>
            <a:custGeom>
              <a:avLst/>
              <a:gdLst>
                <a:gd name="T0" fmla="*/ 96 w 96"/>
                <a:gd name="T1" fmla="*/ 47 h 95"/>
                <a:gd name="T2" fmla="*/ 95 w 96"/>
                <a:gd name="T3" fmla="*/ 37 h 95"/>
                <a:gd name="T4" fmla="*/ 88 w 96"/>
                <a:gd name="T5" fmla="*/ 20 h 95"/>
                <a:gd name="T6" fmla="*/ 82 w 96"/>
                <a:gd name="T7" fmla="*/ 13 h 95"/>
                <a:gd name="T8" fmla="*/ 75 w 96"/>
                <a:gd name="T9" fmla="*/ 7 h 95"/>
                <a:gd name="T10" fmla="*/ 57 w 96"/>
                <a:gd name="T11" fmla="*/ 0 h 95"/>
                <a:gd name="T12" fmla="*/ 39 w 96"/>
                <a:gd name="T13" fmla="*/ 0 h 95"/>
                <a:gd name="T14" fmla="*/ 21 w 96"/>
                <a:gd name="T15" fmla="*/ 7 h 95"/>
                <a:gd name="T16" fmla="*/ 14 w 96"/>
                <a:gd name="T17" fmla="*/ 13 h 95"/>
                <a:gd name="T18" fmla="*/ 7 w 96"/>
                <a:gd name="T19" fmla="*/ 20 h 95"/>
                <a:gd name="T20" fmla="*/ 0 w 96"/>
                <a:gd name="T21" fmla="*/ 37 h 95"/>
                <a:gd name="T22" fmla="*/ 0 w 96"/>
                <a:gd name="T23" fmla="*/ 47 h 95"/>
                <a:gd name="T24" fmla="*/ 0 w 96"/>
                <a:gd name="T25" fmla="*/ 56 h 95"/>
                <a:gd name="T26" fmla="*/ 7 w 96"/>
                <a:gd name="T27" fmla="*/ 73 h 95"/>
                <a:gd name="T28" fmla="*/ 14 w 96"/>
                <a:gd name="T29" fmla="*/ 80 h 95"/>
                <a:gd name="T30" fmla="*/ 21 w 96"/>
                <a:gd name="T31" fmla="*/ 87 h 95"/>
                <a:gd name="T32" fmla="*/ 39 w 96"/>
                <a:gd name="T33" fmla="*/ 95 h 95"/>
                <a:gd name="T34" fmla="*/ 47 w 96"/>
                <a:gd name="T35" fmla="*/ 95 h 95"/>
                <a:gd name="T36" fmla="*/ 57 w 96"/>
                <a:gd name="T37" fmla="*/ 95 h 95"/>
                <a:gd name="T38" fmla="*/ 75 w 96"/>
                <a:gd name="T39" fmla="*/ 87 h 95"/>
                <a:gd name="T40" fmla="*/ 82 w 96"/>
                <a:gd name="T41" fmla="*/ 80 h 95"/>
                <a:gd name="T42" fmla="*/ 88 w 96"/>
                <a:gd name="T43" fmla="*/ 73 h 95"/>
                <a:gd name="T44" fmla="*/ 95 w 96"/>
                <a:gd name="T45" fmla="*/ 56 h 95"/>
                <a:gd name="T46" fmla="*/ 96 w 96"/>
                <a:gd name="T47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6888" y="1128"/>
              <a:ext cx="32" cy="32"/>
            </a:xfrm>
            <a:custGeom>
              <a:avLst/>
              <a:gdLst>
                <a:gd name="T0" fmla="*/ 14 w 96"/>
                <a:gd name="T1" fmla="*/ 13 h 95"/>
                <a:gd name="T2" fmla="*/ 7 w 96"/>
                <a:gd name="T3" fmla="*/ 20 h 95"/>
                <a:gd name="T4" fmla="*/ 0 w 96"/>
                <a:gd name="T5" fmla="*/ 37 h 95"/>
                <a:gd name="T6" fmla="*/ 0 w 96"/>
                <a:gd name="T7" fmla="*/ 47 h 95"/>
                <a:gd name="T8" fmla="*/ 0 w 96"/>
                <a:gd name="T9" fmla="*/ 56 h 95"/>
                <a:gd name="T10" fmla="*/ 7 w 96"/>
                <a:gd name="T11" fmla="*/ 73 h 95"/>
                <a:gd name="T12" fmla="*/ 14 w 96"/>
                <a:gd name="T13" fmla="*/ 80 h 95"/>
                <a:gd name="T14" fmla="*/ 21 w 96"/>
                <a:gd name="T15" fmla="*/ 87 h 95"/>
                <a:gd name="T16" fmla="*/ 39 w 96"/>
                <a:gd name="T17" fmla="*/ 95 h 95"/>
                <a:gd name="T18" fmla="*/ 47 w 96"/>
                <a:gd name="T19" fmla="*/ 95 h 95"/>
                <a:gd name="T20" fmla="*/ 57 w 96"/>
                <a:gd name="T21" fmla="*/ 95 h 95"/>
                <a:gd name="T22" fmla="*/ 75 w 96"/>
                <a:gd name="T23" fmla="*/ 87 h 95"/>
                <a:gd name="T24" fmla="*/ 82 w 96"/>
                <a:gd name="T25" fmla="*/ 80 h 95"/>
                <a:gd name="T26" fmla="*/ 88 w 96"/>
                <a:gd name="T27" fmla="*/ 73 h 95"/>
                <a:gd name="T28" fmla="*/ 95 w 96"/>
                <a:gd name="T29" fmla="*/ 56 h 95"/>
                <a:gd name="T30" fmla="*/ 96 w 96"/>
                <a:gd name="T31" fmla="*/ 47 h 95"/>
                <a:gd name="T32" fmla="*/ 95 w 96"/>
                <a:gd name="T33" fmla="*/ 37 h 95"/>
                <a:gd name="T34" fmla="*/ 88 w 96"/>
                <a:gd name="T35" fmla="*/ 20 h 95"/>
                <a:gd name="T36" fmla="*/ 82 w 96"/>
                <a:gd name="T37" fmla="*/ 13 h 95"/>
                <a:gd name="T38" fmla="*/ 75 w 96"/>
                <a:gd name="T39" fmla="*/ 7 h 95"/>
                <a:gd name="T40" fmla="*/ 57 w 96"/>
                <a:gd name="T41" fmla="*/ 0 h 95"/>
                <a:gd name="T42" fmla="*/ 39 w 96"/>
                <a:gd name="T43" fmla="*/ 0 h 95"/>
                <a:gd name="T44" fmla="*/ 21 w 96"/>
                <a:gd name="T45" fmla="*/ 7 h 95"/>
                <a:gd name="T46" fmla="*/ 14 w 96"/>
                <a:gd name="T4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14" y="13"/>
                  </a:move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5459" y="670"/>
              <a:ext cx="118" cy="49"/>
            </a:xfrm>
            <a:custGeom>
              <a:avLst/>
              <a:gdLst>
                <a:gd name="T0" fmla="*/ 177 w 355"/>
                <a:gd name="T1" fmla="*/ 149 h 149"/>
                <a:gd name="T2" fmla="*/ 215 w 355"/>
                <a:gd name="T3" fmla="*/ 148 h 149"/>
                <a:gd name="T4" fmla="*/ 280 w 355"/>
                <a:gd name="T5" fmla="*/ 133 h 149"/>
                <a:gd name="T6" fmla="*/ 327 w 355"/>
                <a:gd name="T7" fmla="*/ 106 h 149"/>
                <a:gd name="T8" fmla="*/ 352 w 355"/>
                <a:gd name="T9" fmla="*/ 69 h 149"/>
                <a:gd name="T10" fmla="*/ 355 w 355"/>
                <a:gd name="T11" fmla="*/ 47 h 149"/>
                <a:gd name="T12" fmla="*/ 353 w 355"/>
                <a:gd name="T13" fmla="*/ 37 h 149"/>
                <a:gd name="T14" fmla="*/ 346 w 355"/>
                <a:gd name="T15" fmla="*/ 20 h 149"/>
                <a:gd name="T16" fmla="*/ 333 w 355"/>
                <a:gd name="T17" fmla="*/ 7 h 149"/>
                <a:gd name="T18" fmla="*/ 316 w 355"/>
                <a:gd name="T19" fmla="*/ 0 h 149"/>
                <a:gd name="T20" fmla="*/ 307 w 355"/>
                <a:gd name="T21" fmla="*/ 0 h 149"/>
                <a:gd name="T22" fmla="*/ 290 w 355"/>
                <a:gd name="T23" fmla="*/ 1 h 149"/>
                <a:gd name="T24" fmla="*/ 265 w 355"/>
                <a:gd name="T25" fmla="*/ 21 h 149"/>
                <a:gd name="T26" fmla="*/ 260 w 355"/>
                <a:gd name="T27" fmla="*/ 37 h 149"/>
                <a:gd name="T28" fmla="*/ 251 w 355"/>
                <a:gd name="T29" fmla="*/ 41 h 149"/>
                <a:gd name="T30" fmla="*/ 209 w 355"/>
                <a:gd name="T31" fmla="*/ 53 h 149"/>
                <a:gd name="T32" fmla="*/ 177 w 355"/>
                <a:gd name="T33" fmla="*/ 54 h 149"/>
                <a:gd name="T34" fmla="*/ 146 w 355"/>
                <a:gd name="T35" fmla="*/ 53 h 149"/>
                <a:gd name="T36" fmla="*/ 104 w 355"/>
                <a:gd name="T37" fmla="*/ 41 h 149"/>
                <a:gd name="T38" fmla="*/ 94 w 355"/>
                <a:gd name="T39" fmla="*/ 37 h 149"/>
                <a:gd name="T40" fmla="*/ 90 w 355"/>
                <a:gd name="T41" fmla="*/ 21 h 149"/>
                <a:gd name="T42" fmla="*/ 64 w 355"/>
                <a:gd name="T43" fmla="*/ 1 h 149"/>
                <a:gd name="T44" fmla="*/ 48 w 355"/>
                <a:gd name="T45" fmla="*/ 0 h 149"/>
                <a:gd name="T46" fmla="*/ 38 w 355"/>
                <a:gd name="T47" fmla="*/ 0 h 149"/>
                <a:gd name="T48" fmla="*/ 20 w 355"/>
                <a:gd name="T49" fmla="*/ 7 h 149"/>
                <a:gd name="T50" fmla="*/ 7 w 355"/>
                <a:gd name="T51" fmla="*/ 20 h 149"/>
                <a:gd name="T52" fmla="*/ 0 w 355"/>
                <a:gd name="T53" fmla="*/ 37 h 149"/>
                <a:gd name="T54" fmla="*/ 0 w 355"/>
                <a:gd name="T55" fmla="*/ 47 h 149"/>
                <a:gd name="T56" fmla="*/ 2 w 355"/>
                <a:gd name="T57" fmla="*/ 69 h 149"/>
                <a:gd name="T58" fmla="*/ 28 w 355"/>
                <a:gd name="T59" fmla="*/ 106 h 149"/>
                <a:gd name="T60" fmla="*/ 74 w 355"/>
                <a:gd name="T61" fmla="*/ 133 h 149"/>
                <a:gd name="T62" fmla="*/ 139 w 355"/>
                <a:gd name="T63" fmla="*/ 148 h 149"/>
                <a:gd name="T64" fmla="*/ 177 w 355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49">
                  <a:moveTo>
                    <a:pt x="177" y="149"/>
                  </a:moveTo>
                  <a:lnTo>
                    <a:pt x="215" y="148"/>
                  </a:lnTo>
                  <a:lnTo>
                    <a:pt x="280" y="133"/>
                  </a:lnTo>
                  <a:lnTo>
                    <a:pt x="327" y="106"/>
                  </a:lnTo>
                  <a:lnTo>
                    <a:pt x="352" y="69"/>
                  </a:lnTo>
                  <a:lnTo>
                    <a:pt x="355" y="47"/>
                  </a:lnTo>
                  <a:lnTo>
                    <a:pt x="353" y="37"/>
                  </a:lnTo>
                  <a:lnTo>
                    <a:pt x="346" y="20"/>
                  </a:lnTo>
                  <a:lnTo>
                    <a:pt x="333" y="7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0" y="37"/>
                  </a:lnTo>
                  <a:lnTo>
                    <a:pt x="251" y="41"/>
                  </a:lnTo>
                  <a:lnTo>
                    <a:pt x="209" y="53"/>
                  </a:lnTo>
                  <a:lnTo>
                    <a:pt x="177" y="54"/>
                  </a:lnTo>
                  <a:lnTo>
                    <a:pt x="146" y="53"/>
                  </a:lnTo>
                  <a:lnTo>
                    <a:pt x="104" y="41"/>
                  </a:lnTo>
                  <a:lnTo>
                    <a:pt x="94" y="37"/>
                  </a:lnTo>
                  <a:lnTo>
                    <a:pt x="90" y="21"/>
                  </a:lnTo>
                  <a:lnTo>
                    <a:pt x="64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2" y="69"/>
                  </a:lnTo>
                  <a:lnTo>
                    <a:pt x="28" y="106"/>
                  </a:lnTo>
                  <a:lnTo>
                    <a:pt x="74" y="133"/>
                  </a:lnTo>
                  <a:lnTo>
                    <a:pt x="139" y="148"/>
                  </a:lnTo>
                  <a:lnTo>
                    <a:pt x="177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542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3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7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3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558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1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8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7143" y="659"/>
              <a:ext cx="118" cy="41"/>
            </a:xfrm>
            <a:custGeom>
              <a:avLst/>
              <a:gdLst>
                <a:gd name="T0" fmla="*/ 354 w 354"/>
                <a:gd name="T1" fmla="*/ 47 h 124"/>
                <a:gd name="T2" fmla="*/ 354 w 354"/>
                <a:gd name="T3" fmla="*/ 39 h 124"/>
                <a:gd name="T4" fmla="*/ 347 w 354"/>
                <a:gd name="T5" fmla="*/ 21 h 124"/>
                <a:gd name="T6" fmla="*/ 334 w 354"/>
                <a:gd name="T7" fmla="*/ 9 h 124"/>
                <a:gd name="T8" fmla="*/ 317 w 354"/>
                <a:gd name="T9" fmla="*/ 1 h 124"/>
                <a:gd name="T10" fmla="*/ 307 w 354"/>
                <a:gd name="T11" fmla="*/ 0 h 124"/>
                <a:gd name="T12" fmla="*/ 295 w 354"/>
                <a:gd name="T13" fmla="*/ 1 h 124"/>
                <a:gd name="T14" fmla="*/ 276 w 354"/>
                <a:gd name="T15" fmla="*/ 10 h 124"/>
                <a:gd name="T16" fmla="*/ 269 w 354"/>
                <a:gd name="T17" fmla="*/ 17 h 124"/>
                <a:gd name="T18" fmla="*/ 240 w 354"/>
                <a:gd name="T19" fmla="*/ 24 h 124"/>
                <a:gd name="T20" fmla="*/ 177 w 354"/>
                <a:gd name="T21" fmla="*/ 27 h 124"/>
                <a:gd name="T22" fmla="*/ 114 w 354"/>
                <a:gd name="T23" fmla="*/ 24 h 124"/>
                <a:gd name="T24" fmla="*/ 85 w 354"/>
                <a:gd name="T25" fmla="*/ 17 h 124"/>
                <a:gd name="T26" fmla="*/ 78 w 354"/>
                <a:gd name="T27" fmla="*/ 10 h 124"/>
                <a:gd name="T28" fmla="*/ 59 w 354"/>
                <a:gd name="T29" fmla="*/ 1 h 124"/>
                <a:gd name="T30" fmla="*/ 47 w 354"/>
                <a:gd name="T31" fmla="*/ 0 h 124"/>
                <a:gd name="T32" fmla="*/ 37 w 354"/>
                <a:gd name="T33" fmla="*/ 1 h 124"/>
                <a:gd name="T34" fmla="*/ 20 w 354"/>
                <a:gd name="T35" fmla="*/ 9 h 124"/>
                <a:gd name="T36" fmla="*/ 7 w 354"/>
                <a:gd name="T37" fmla="*/ 21 h 124"/>
                <a:gd name="T38" fmla="*/ 0 w 354"/>
                <a:gd name="T39" fmla="*/ 39 h 124"/>
                <a:gd name="T40" fmla="*/ 0 w 354"/>
                <a:gd name="T41" fmla="*/ 47 h 124"/>
                <a:gd name="T42" fmla="*/ 0 w 354"/>
                <a:gd name="T43" fmla="*/ 56 h 124"/>
                <a:gd name="T44" fmla="*/ 9 w 354"/>
                <a:gd name="T45" fmla="*/ 80 h 124"/>
                <a:gd name="T46" fmla="*/ 42 w 354"/>
                <a:gd name="T47" fmla="*/ 105 h 124"/>
                <a:gd name="T48" fmla="*/ 117 w 354"/>
                <a:gd name="T49" fmla="*/ 121 h 124"/>
                <a:gd name="T50" fmla="*/ 177 w 354"/>
                <a:gd name="T51" fmla="*/ 124 h 124"/>
                <a:gd name="T52" fmla="*/ 238 w 354"/>
                <a:gd name="T53" fmla="*/ 121 h 124"/>
                <a:gd name="T54" fmla="*/ 312 w 354"/>
                <a:gd name="T55" fmla="*/ 105 h 124"/>
                <a:gd name="T56" fmla="*/ 346 w 354"/>
                <a:gd name="T57" fmla="*/ 80 h 124"/>
                <a:gd name="T58" fmla="*/ 354 w 354"/>
                <a:gd name="T59" fmla="*/ 56 h 124"/>
                <a:gd name="T60" fmla="*/ 354 w 354"/>
                <a:gd name="T61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124">
                  <a:moveTo>
                    <a:pt x="354" y="47"/>
                  </a:moveTo>
                  <a:lnTo>
                    <a:pt x="354" y="39"/>
                  </a:lnTo>
                  <a:lnTo>
                    <a:pt x="347" y="21"/>
                  </a:lnTo>
                  <a:lnTo>
                    <a:pt x="334" y="9"/>
                  </a:lnTo>
                  <a:lnTo>
                    <a:pt x="317" y="1"/>
                  </a:lnTo>
                  <a:lnTo>
                    <a:pt x="307" y="0"/>
                  </a:lnTo>
                  <a:lnTo>
                    <a:pt x="295" y="1"/>
                  </a:lnTo>
                  <a:lnTo>
                    <a:pt x="276" y="10"/>
                  </a:lnTo>
                  <a:lnTo>
                    <a:pt x="269" y="17"/>
                  </a:lnTo>
                  <a:lnTo>
                    <a:pt x="240" y="24"/>
                  </a:lnTo>
                  <a:lnTo>
                    <a:pt x="177" y="27"/>
                  </a:lnTo>
                  <a:lnTo>
                    <a:pt x="114" y="24"/>
                  </a:lnTo>
                  <a:lnTo>
                    <a:pt x="85" y="17"/>
                  </a:lnTo>
                  <a:lnTo>
                    <a:pt x="78" y="10"/>
                  </a:lnTo>
                  <a:lnTo>
                    <a:pt x="59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0" y="9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80"/>
                  </a:lnTo>
                  <a:lnTo>
                    <a:pt x="42" y="105"/>
                  </a:lnTo>
                  <a:lnTo>
                    <a:pt x="117" y="121"/>
                  </a:lnTo>
                  <a:lnTo>
                    <a:pt x="177" y="124"/>
                  </a:lnTo>
                  <a:lnTo>
                    <a:pt x="238" y="121"/>
                  </a:lnTo>
                  <a:lnTo>
                    <a:pt x="312" y="105"/>
                  </a:lnTo>
                  <a:lnTo>
                    <a:pt x="346" y="80"/>
                  </a:lnTo>
                  <a:lnTo>
                    <a:pt x="354" y="56"/>
                  </a:lnTo>
                  <a:lnTo>
                    <a:pt x="35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7126" y="444"/>
              <a:ext cx="151" cy="33"/>
            </a:xfrm>
            <a:custGeom>
              <a:avLst/>
              <a:gdLst>
                <a:gd name="T0" fmla="*/ 49 w 452"/>
                <a:gd name="T1" fmla="*/ 97 h 97"/>
                <a:gd name="T2" fmla="*/ 403 w 452"/>
                <a:gd name="T3" fmla="*/ 97 h 97"/>
                <a:gd name="T4" fmla="*/ 413 w 452"/>
                <a:gd name="T5" fmla="*/ 97 h 97"/>
                <a:gd name="T6" fmla="*/ 431 w 452"/>
                <a:gd name="T7" fmla="*/ 88 h 97"/>
                <a:gd name="T8" fmla="*/ 444 w 452"/>
                <a:gd name="T9" fmla="*/ 75 h 97"/>
                <a:gd name="T10" fmla="*/ 451 w 452"/>
                <a:gd name="T11" fmla="*/ 58 h 97"/>
                <a:gd name="T12" fmla="*/ 452 w 452"/>
                <a:gd name="T13" fmla="*/ 49 h 97"/>
                <a:gd name="T14" fmla="*/ 451 w 452"/>
                <a:gd name="T15" fmla="*/ 39 h 97"/>
                <a:gd name="T16" fmla="*/ 444 w 452"/>
                <a:gd name="T17" fmla="*/ 22 h 97"/>
                <a:gd name="T18" fmla="*/ 431 w 452"/>
                <a:gd name="T19" fmla="*/ 9 h 97"/>
                <a:gd name="T20" fmla="*/ 413 w 452"/>
                <a:gd name="T21" fmla="*/ 2 h 97"/>
                <a:gd name="T22" fmla="*/ 403 w 452"/>
                <a:gd name="T23" fmla="*/ 0 h 97"/>
                <a:gd name="T24" fmla="*/ 49 w 452"/>
                <a:gd name="T25" fmla="*/ 0 h 97"/>
                <a:gd name="T26" fmla="*/ 39 w 452"/>
                <a:gd name="T27" fmla="*/ 2 h 97"/>
                <a:gd name="T28" fmla="*/ 22 w 452"/>
                <a:gd name="T29" fmla="*/ 9 h 97"/>
                <a:gd name="T30" fmla="*/ 9 w 452"/>
                <a:gd name="T31" fmla="*/ 22 h 97"/>
                <a:gd name="T32" fmla="*/ 1 w 452"/>
                <a:gd name="T33" fmla="*/ 39 h 97"/>
                <a:gd name="T34" fmla="*/ 0 w 452"/>
                <a:gd name="T35" fmla="*/ 49 h 97"/>
                <a:gd name="T36" fmla="*/ 1 w 452"/>
                <a:gd name="T37" fmla="*/ 58 h 97"/>
                <a:gd name="T38" fmla="*/ 9 w 452"/>
                <a:gd name="T39" fmla="*/ 75 h 97"/>
                <a:gd name="T40" fmla="*/ 22 w 452"/>
                <a:gd name="T41" fmla="*/ 88 h 97"/>
                <a:gd name="T42" fmla="*/ 39 w 452"/>
                <a:gd name="T43" fmla="*/ 97 h 97"/>
                <a:gd name="T44" fmla="*/ 49 w 452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97">
                  <a:moveTo>
                    <a:pt x="49" y="97"/>
                  </a:moveTo>
                  <a:lnTo>
                    <a:pt x="403" y="97"/>
                  </a:lnTo>
                  <a:lnTo>
                    <a:pt x="413" y="97"/>
                  </a:lnTo>
                  <a:lnTo>
                    <a:pt x="431" y="88"/>
                  </a:lnTo>
                  <a:lnTo>
                    <a:pt x="444" y="75"/>
                  </a:lnTo>
                  <a:lnTo>
                    <a:pt x="451" y="58"/>
                  </a:lnTo>
                  <a:lnTo>
                    <a:pt x="452" y="49"/>
                  </a:lnTo>
                  <a:lnTo>
                    <a:pt x="451" y="39"/>
                  </a:lnTo>
                  <a:lnTo>
                    <a:pt x="444" y="22"/>
                  </a:lnTo>
                  <a:lnTo>
                    <a:pt x="431" y="9"/>
                  </a:lnTo>
                  <a:lnTo>
                    <a:pt x="413" y="2"/>
                  </a:lnTo>
                  <a:lnTo>
                    <a:pt x="403" y="0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49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7153" y="393"/>
              <a:ext cx="98" cy="32"/>
            </a:xfrm>
            <a:custGeom>
              <a:avLst/>
              <a:gdLst>
                <a:gd name="T0" fmla="*/ 48 w 294"/>
                <a:gd name="T1" fmla="*/ 96 h 96"/>
                <a:gd name="T2" fmla="*/ 246 w 294"/>
                <a:gd name="T3" fmla="*/ 96 h 96"/>
                <a:gd name="T4" fmla="*/ 257 w 294"/>
                <a:gd name="T5" fmla="*/ 95 h 96"/>
                <a:gd name="T6" fmla="*/ 274 w 294"/>
                <a:gd name="T7" fmla="*/ 88 h 96"/>
                <a:gd name="T8" fmla="*/ 287 w 294"/>
                <a:gd name="T9" fmla="*/ 75 h 96"/>
                <a:gd name="T10" fmla="*/ 294 w 294"/>
                <a:gd name="T11" fmla="*/ 57 h 96"/>
                <a:gd name="T12" fmla="*/ 294 w 294"/>
                <a:gd name="T13" fmla="*/ 49 h 96"/>
                <a:gd name="T14" fmla="*/ 294 w 294"/>
                <a:gd name="T15" fmla="*/ 39 h 96"/>
                <a:gd name="T16" fmla="*/ 287 w 294"/>
                <a:gd name="T17" fmla="*/ 21 h 96"/>
                <a:gd name="T18" fmla="*/ 274 w 294"/>
                <a:gd name="T19" fmla="*/ 8 h 96"/>
                <a:gd name="T20" fmla="*/ 257 w 294"/>
                <a:gd name="T21" fmla="*/ 1 h 96"/>
                <a:gd name="T22" fmla="*/ 246 w 294"/>
                <a:gd name="T23" fmla="*/ 0 h 96"/>
                <a:gd name="T24" fmla="*/ 48 w 294"/>
                <a:gd name="T25" fmla="*/ 0 h 96"/>
                <a:gd name="T26" fmla="*/ 38 w 294"/>
                <a:gd name="T27" fmla="*/ 1 h 96"/>
                <a:gd name="T28" fmla="*/ 20 w 294"/>
                <a:gd name="T29" fmla="*/ 8 h 96"/>
                <a:gd name="T30" fmla="*/ 7 w 294"/>
                <a:gd name="T31" fmla="*/ 21 h 96"/>
                <a:gd name="T32" fmla="*/ 0 w 294"/>
                <a:gd name="T33" fmla="*/ 39 h 96"/>
                <a:gd name="T34" fmla="*/ 0 w 294"/>
                <a:gd name="T35" fmla="*/ 49 h 96"/>
                <a:gd name="T36" fmla="*/ 0 w 294"/>
                <a:gd name="T37" fmla="*/ 57 h 96"/>
                <a:gd name="T38" fmla="*/ 7 w 294"/>
                <a:gd name="T39" fmla="*/ 75 h 96"/>
                <a:gd name="T40" fmla="*/ 20 w 294"/>
                <a:gd name="T41" fmla="*/ 88 h 96"/>
                <a:gd name="T42" fmla="*/ 38 w 294"/>
                <a:gd name="T43" fmla="*/ 95 h 96"/>
                <a:gd name="T44" fmla="*/ 48 w 294"/>
                <a:gd name="T4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96">
                  <a:moveTo>
                    <a:pt x="48" y="96"/>
                  </a:moveTo>
                  <a:lnTo>
                    <a:pt x="246" y="96"/>
                  </a:lnTo>
                  <a:lnTo>
                    <a:pt x="257" y="95"/>
                  </a:lnTo>
                  <a:lnTo>
                    <a:pt x="274" y="88"/>
                  </a:lnTo>
                  <a:lnTo>
                    <a:pt x="287" y="75"/>
                  </a:lnTo>
                  <a:lnTo>
                    <a:pt x="294" y="57"/>
                  </a:lnTo>
                  <a:lnTo>
                    <a:pt x="294" y="49"/>
                  </a:lnTo>
                  <a:lnTo>
                    <a:pt x="294" y="39"/>
                  </a:lnTo>
                  <a:lnTo>
                    <a:pt x="287" y="21"/>
                  </a:lnTo>
                  <a:lnTo>
                    <a:pt x="274" y="8"/>
                  </a:lnTo>
                  <a:lnTo>
                    <a:pt x="257" y="1"/>
                  </a:lnTo>
                  <a:lnTo>
                    <a:pt x="246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0" y="8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20" y="88"/>
                  </a:lnTo>
                  <a:lnTo>
                    <a:pt x="38" y="95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7096" y="550"/>
              <a:ext cx="32" cy="32"/>
            </a:xfrm>
            <a:custGeom>
              <a:avLst/>
              <a:gdLst>
                <a:gd name="T0" fmla="*/ 49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9 w 96"/>
                <a:gd name="T9" fmla="*/ 73 h 95"/>
                <a:gd name="T10" fmla="*/ 96 w 96"/>
                <a:gd name="T11" fmla="*/ 56 h 95"/>
                <a:gd name="T12" fmla="*/ 96 w 96"/>
                <a:gd name="T13" fmla="*/ 46 h 95"/>
                <a:gd name="T14" fmla="*/ 96 w 96"/>
                <a:gd name="T15" fmla="*/ 37 h 95"/>
                <a:gd name="T16" fmla="*/ 89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8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8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9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9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9" y="73"/>
                  </a:lnTo>
                  <a:lnTo>
                    <a:pt x="96" y="56"/>
                  </a:lnTo>
                  <a:lnTo>
                    <a:pt x="96" y="46"/>
                  </a:lnTo>
                  <a:lnTo>
                    <a:pt x="96" y="37"/>
                  </a:lnTo>
                  <a:lnTo>
                    <a:pt x="89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7276" y="550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8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7 w 96"/>
                <a:gd name="T31" fmla="*/ 20 h 95"/>
                <a:gd name="T32" fmla="*/ 0 w 96"/>
                <a:gd name="T33" fmla="*/ 37 h 95"/>
                <a:gd name="T34" fmla="*/ 0 w 96"/>
                <a:gd name="T35" fmla="*/ 48 h 95"/>
                <a:gd name="T36" fmla="*/ 0 w 96"/>
                <a:gd name="T37" fmla="*/ 56 h 95"/>
                <a:gd name="T38" fmla="*/ 7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8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"/>
            <p:cNvSpPr>
              <a:spLocks noEditPoints="1"/>
            </p:cNvSpPr>
            <p:nvPr/>
          </p:nvSpPr>
          <p:spPr bwMode="auto">
            <a:xfrm>
              <a:off x="4944" y="1"/>
              <a:ext cx="2814" cy="2815"/>
            </a:xfrm>
            <a:custGeom>
              <a:avLst/>
              <a:gdLst>
                <a:gd name="T0" fmla="*/ 6587 w 8442"/>
                <a:gd name="T1" fmla="*/ 1036 h 8443"/>
                <a:gd name="T2" fmla="*/ 5915 w 8442"/>
                <a:gd name="T3" fmla="*/ 1488 h 8443"/>
                <a:gd name="T4" fmla="*/ 4601 w 8442"/>
                <a:gd name="T5" fmla="*/ 1958 h 8443"/>
                <a:gd name="T6" fmla="*/ 2756 w 8442"/>
                <a:gd name="T7" fmla="*/ 618 h 8443"/>
                <a:gd name="T8" fmla="*/ 1990 w 8442"/>
                <a:gd name="T9" fmla="*/ 909 h 8443"/>
                <a:gd name="T10" fmla="*/ 236 w 8442"/>
                <a:gd name="T11" fmla="*/ 5018 h 8443"/>
                <a:gd name="T12" fmla="*/ 1082 w 8442"/>
                <a:gd name="T13" fmla="*/ 3682 h 8443"/>
                <a:gd name="T14" fmla="*/ 2311 w 8442"/>
                <a:gd name="T15" fmla="*/ 8389 h 8443"/>
                <a:gd name="T16" fmla="*/ 4367 w 8442"/>
                <a:gd name="T17" fmla="*/ 8442 h 8443"/>
                <a:gd name="T18" fmla="*/ 4669 w 8442"/>
                <a:gd name="T19" fmla="*/ 8443 h 8443"/>
                <a:gd name="T20" fmla="*/ 7535 w 8442"/>
                <a:gd name="T21" fmla="*/ 4442 h 8443"/>
                <a:gd name="T22" fmla="*/ 8235 w 8442"/>
                <a:gd name="T23" fmla="*/ 5021 h 8443"/>
                <a:gd name="T24" fmla="*/ 7063 w 8442"/>
                <a:gd name="T25" fmla="*/ 1316 h 8443"/>
                <a:gd name="T26" fmla="*/ 6821 w 8442"/>
                <a:gd name="T27" fmla="*/ 1806 h 8443"/>
                <a:gd name="T28" fmla="*/ 7263 w 8442"/>
                <a:gd name="T29" fmla="*/ 1331 h 8443"/>
                <a:gd name="T30" fmla="*/ 7185 w 8442"/>
                <a:gd name="T31" fmla="*/ 1849 h 8443"/>
                <a:gd name="T32" fmla="*/ 5784 w 8442"/>
                <a:gd name="T33" fmla="*/ 2497 h 8443"/>
                <a:gd name="T34" fmla="*/ 6687 w 8442"/>
                <a:gd name="T35" fmla="*/ 5993 h 8443"/>
                <a:gd name="T36" fmla="*/ 4056 w 8442"/>
                <a:gd name="T37" fmla="*/ 5654 h 8443"/>
                <a:gd name="T38" fmla="*/ 2905 w 8442"/>
                <a:gd name="T39" fmla="*/ 5241 h 8443"/>
                <a:gd name="T40" fmla="*/ 3740 w 8442"/>
                <a:gd name="T41" fmla="*/ 583 h 8443"/>
                <a:gd name="T42" fmla="*/ 3360 w 8442"/>
                <a:gd name="T43" fmla="*/ 825 h 8443"/>
                <a:gd name="T44" fmla="*/ 3939 w 8442"/>
                <a:gd name="T45" fmla="*/ 3177 h 8443"/>
                <a:gd name="T46" fmla="*/ 4073 w 8442"/>
                <a:gd name="T47" fmla="*/ 2591 h 8443"/>
                <a:gd name="T48" fmla="*/ 5480 w 8442"/>
                <a:gd name="T49" fmla="*/ 3758 h 8443"/>
                <a:gd name="T50" fmla="*/ 4336 w 8442"/>
                <a:gd name="T51" fmla="*/ 3043 h 8443"/>
                <a:gd name="T52" fmla="*/ 4561 w 8442"/>
                <a:gd name="T53" fmla="*/ 3501 h 8443"/>
                <a:gd name="T54" fmla="*/ 5066 w 8442"/>
                <a:gd name="T55" fmla="*/ 3076 h 8443"/>
                <a:gd name="T56" fmla="*/ 4741 w 8442"/>
                <a:gd name="T57" fmla="*/ 2668 h 8443"/>
                <a:gd name="T58" fmla="*/ 3341 w 8442"/>
                <a:gd name="T59" fmla="*/ 2154 h 8443"/>
                <a:gd name="T60" fmla="*/ 3513 w 8442"/>
                <a:gd name="T61" fmla="*/ 4995 h 8443"/>
                <a:gd name="T62" fmla="*/ 4195 w 8442"/>
                <a:gd name="T63" fmla="*/ 4546 h 8443"/>
                <a:gd name="T64" fmla="*/ 4865 w 8442"/>
                <a:gd name="T65" fmla="*/ 4308 h 8443"/>
                <a:gd name="T66" fmla="*/ 4803 w 8442"/>
                <a:gd name="T67" fmla="*/ 6248 h 8443"/>
                <a:gd name="T68" fmla="*/ 6497 w 8442"/>
                <a:gd name="T69" fmla="*/ 6521 h 8443"/>
                <a:gd name="T70" fmla="*/ 6416 w 8442"/>
                <a:gd name="T71" fmla="*/ 4302 h 8443"/>
                <a:gd name="T72" fmla="*/ 5100 w 8442"/>
                <a:gd name="T73" fmla="*/ 3653 h 8443"/>
                <a:gd name="T74" fmla="*/ 5552 w 8442"/>
                <a:gd name="T75" fmla="*/ 1145 h 8443"/>
                <a:gd name="T76" fmla="*/ 5408 w 8442"/>
                <a:gd name="T77" fmla="*/ 406 h 8443"/>
                <a:gd name="T78" fmla="*/ 5252 w 8442"/>
                <a:gd name="T79" fmla="*/ 647 h 8443"/>
                <a:gd name="T80" fmla="*/ 5380 w 8442"/>
                <a:gd name="T81" fmla="*/ 1947 h 8443"/>
                <a:gd name="T82" fmla="*/ 4352 w 8442"/>
                <a:gd name="T83" fmla="*/ 1874 h 8443"/>
                <a:gd name="T84" fmla="*/ 3475 w 8442"/>
                <a:gd name="T85" fmla="*/ 97 h 8443"/>
                <a:gd name="T86" fmla="*/ 2945 w 8442"/>
                <a:gd name="T87" fmla="*/ 683 h 8443"/>
                <a:gd name="T88" fmla="*/ 2332 w 8442"/>
                <a:gd name="T89" fmla="*/ 1992 h 8443"/>
                <a:gd name="T90" fmla="*/ 1361 w 8442"/>
                <a:gd name="T91" fmla="*/ 1814 h 8443"/>
                <a:gd name="T92" fmla="*/ 1829 w 8442"/>
                <a:gd name="T93" fmla="*/ 1188 h 8443"/>
                <a:gd name="T94" fmla="*/ 1525 w 8442"/>
                <a:gd name="T95" fmla="*/ 1984 h 8443"/>
                <a:gd name="T96" fmla="*/ 1833 w 8442"/>
                <a:gd name="T97" fmla="*/ 2366 h 8443"/>
                <a:gd name="T98" fmla="*/ 385 w 8442"/>
                <a:gd name="T99" fmla="*/ 5282 h 8443"/>
                <a:gd name="T100" fmla="*/ 1028 w 8442"/>
                <a:gd name="T101" fmla="*/ 4258 h 8443"/>
                <a:gd name="T102" fmla="*/ 930 w 8442"/>
                <a:gd name="T103" fmla="*/ 5117 h 8443"/>
                <a:gd name="T104" fmla="*/ 2355 w 8442"/>
                <a:gd name="T105" fmla="*/ 3905 h 8443"/>
                <a:gd name="T106" fmla="*/ 3322 w 8442"/>
                <a:gd name="T107" fmla="*/ 5313 h 8443"/>
                <a:gd name="T108" fmla="*/ 3255 w 8442"/>
                <a:gd name="T109" fmla="*/ 6439 h 8443"/>
                <a:gd name="T110" fmla="*/ 3818 w 8442"/>
                <a:gd name="T111" fmla="*/ 7715 h 8443"/>
                <a:gd name="T112" fmla="*/ 4218 w 8442"/>
                <a:gd name="T113" fmla="*/ 6229 h 8443"/>
                <a:gd name="T114" fmla="*/ 4688 w 8442"/>
                <a:gd name="T115" fmla="*/ 6239 h 8443"/>
                <a:gd name="T116" fmla="*/ 5660 w 8442"/>
                <a:gd name="T117" fmla="*/ 8206 h 8443"/>
                <a:gd name="T118" fmla="*/ 6600 w 8442"/>
                <a:gd name="T119" fmla="*/ 6050 h 8443"/>
                <a:gd name="T120" fmla="*/ 7379 w 8442"/>
                <a:gd name="T121" fmla="*/ 3359 h 8443"/>
                <a:gd name="T122" fmla="*/ 6207 w 8442"/>
                <a:gd name="T123" fmla="*/ 2501 h 8443"/>
                <a:gd name="T124" fmla="*/ 7461 w 8442"/>
                <a:gd name="T125" fmla="*/ 2540 h 8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42" h="8443">
                  <a:moveTo>
                    <a:pt x="8235" y="5021"/>
                  </a:moveTo>
                  <a:lnTo>
                    <a:pt x="8228" y="4962"/>
                  </a:lnTo>
                  <a:lnTo>
                    <a:pt x="8254" y="4788"/>
                  </a:lnTo>
                  <a:lnTo>
                    <a:pt x="8062" y="3830"/>
                  </a:lnTo>
                  <a:lnTo>
                    <a:pt x="7870" y="2874"/>
                  </a:lnTo>
                  <a:lnTo>
                    <a:pt x="7868" y="2853"/>
                  </a:lnTo>
                  <a:lnTo>
                    <a:pt x="7845" y="2776"/>
                  </a:lnTo>
                  <a:lnTo>
                    <a:pt x="7816" y="2711"/>
                  </a:lnTo>
                  <a:lnTo>
                    <a:pt x="7770" y="2641"/>
                  </a:lnTo>
                  <a:lnTo>
                    <a:pt x="7703" y="2569"/>
                  </a:lnTo>
                  <a:lnTo>
                    <a:pt x="7613" y="2504"/>
                  </a:lnTo>
                  <a:lnTo>
                    <a:pt x="7495" y="2449"/>
                  </a:lnTo>
                  <a:lnTo>
                    <a:pt x="7424" y="2429"/>
                  </a:lnTo>
                  <a:lnTo>
                    <a:pt x="7050" y="2304"/>
                  </a:lnTo>
                  <a:lnTo>
                    <a:pt x="7050" y="2223"/>
                  </a:lnTo>
                  <a:lnTo>
                    <a:pt x="7076" y="2206"/>
                  </a:lnTo>
                  <a:lnTo>
                    <a:pt x="7126" y="2166"/>
                  </a:lnTo>
                  <a:lnTo>
                    <a:pt x="7169" y="2120"/>
                  </a:lnTo>
                  <a:lnTo>
                    <a:pt x="7207" y="2068"/>
                  </a:lnTo>
                  <a:lnTo>
                    <a:pt x="7238" y="2010"/>
                  </a:lnTo>
                  <a:lnTo>
                    <a:pt x="7261" y="1948"/>
                  </a:lnTo>
                  <a:lnTo>
                    <a:pt x="7279" y="1882"/>
                  </a:lnTo>
                  <a:lnTo>
                    <a:pt x="7287" y="1812"/>
                  </a:lnTo>
                  <a:lnTo>
                    <a:pt x="7287" y="1776"/>
                  </a:lnTo>
                  <a:lnTo>
                    <a:pt x="7287" y="1764"/>
                  </a:lnTo>
                  <a:lnTo>
                    <a:pt x="7305" y="1754"/>
                  </a:lnTo>
                  <a:lnTo>
                    <a:pt x="7341" y="1721"/>
                  </a:lnTo>
                  <a:lnTo>
                    <a:pt x="7356" y="1696"/>
                  </a:lnTo>
                  <a:lnTo>
                    <a:pt x="7375" y="1663"/>
                  </a:lnTo>
                  <a:lnTo>
                    <a:pt x="7394" y="1581"/>
                  </a:lnTo>
                  <a:lnTo>
                    <a:pt x="7394" y="1482"/>
                  </a:lnTo>
                  <a:lnTo>
                    <a:pt x="7372" y="1367"/>
                  </a:lnTo>
                  <a:lnTo>
                    <a:pt x="7353" y="1302"/>
                  </a:lnTo>
                  <a:lnTo>
                    <a:pt x="7342" y="1264"/>
                  </a:lnTo>
                  <a:lnTo>
                    <a:pt x="7310" y="1200"/>
                  </a:lnTo>
                  <a:lnTo>
                    <a:pt x="7270" y="1144"/>
                  </a:lnTo>
                  <a:lnTo>
                    <a:pt x="7222" y="1097"/>
                  </a:lnTo>
                  <a:lnTo>
                    <a:pt x="7171" y="1061"/>
                  </a:lnTo>
                  <a:lnTo>
                    <a:pt x="7113" y="1038"/>
                  </a:lnTo>
                  <a:lnTo>
                    <a:pt x="7052" y="1027"/>
                  </a:lnTo>
                  <a:lnTo>
                    <a:pt x="6988" y="1028"/>
                  </a:lnTo>
                  <a:lnTo>
                    <a:pt x="6955" y="1036"/>
                  </a:lnTo>
                  <a:lnTo>
                    <a:pt x="6914" y="1015"/>
                  </a:lnTo>
                  <a:lnTo>
                    <a:pt x="6822" y="992"/>
                  </a:lnTo>
                  <a:lnTo>
                    <a:pt x="6772" y="989"/>
                  </a:lnTo>
                  <a:lnTo>
                    <a:pt x="6721" y="992"/>
                  </a:lnTo>
                  <a:lnTo>
                    <a:pt x="6629" y="1015"/>
                  </a:lnTo>
                  <a:lnTo>
                    <a:pt x="6587" y="1036"/>
                  </a:lnTo>
                  <a:lnTo>
                    <a:pt x="6554" y="1028"/>
                  </a:lnTo>
                  <a:lnTo>
                    <a:pt x="6491" y="1027"/>
                  </a:lnTo>
                  <a:lnTo>
                    <a:pt x="6429" y="1038"/>
                  </a:lnTo>
                  <a:lnTo>
                    <a:pt x="6373" y="1061"/>
                  </a:lnTo>
                  <a:lnTo>
                    <a:pt x="6319" y="1097"/>
                  </a:lnTo>
                  <a:lnTo>
                    <a:pt x="6273" y="1144"/>
                  </a:lnTo>
                  <a:lnTo>
                    <a:pt x="6233" y="1200"/>
                  </a:lnTo>
                  <a:lnTo>
                    <a:pt x="6201" y="1264"/>
                  </a:lnTo>
                  <a:lnTo>
                    <a:pt x="6188" y="1302"/>
                  </a:lnTo>
                  <a:lnTo>
                    <a:pt x="6170" y="1367"/>
                  </a:lnTo>
                  <a:lnTo>
                    <a:pt x="6149" y="1482"/>
                  </a:lnTo>
                  <a:lnTo>
                    <a:pt x="6148" y="1581"/>
                  </a:lnTo>
                  <a:lnTo>
                    <a:pt x="6168" y="1663"/>
                  </a:lnTo>
                  <a:lnTo>
                    <a:pt x="6186" y="1696"/>
                  </a:lnTo>
                  <a:lnTo>
                    <a:pt x="6203" y="1721"/>
                  </a:lnTo>
                  <a:lnTo>
                    <a:pt x="6239" y="1754"/>
                  </a:lnTo>
                  <a:lnTo>
                    <a:pt x="6255" y="1764"/>
                  </a:lnTo>
                  <a:lnTo>
                    <a:pt x="6255" y="1776"/>
                  </a:lnTo>
                  <a:lnTo>
                    <a:pt x="6256" y="1812"/>
                  </a:lnTo>
                  <a:lnTo>
                    <a:pt x="6265" y="1882"/>
                  </a:lnTo>
                  <a:lnTo>
                    <a:pt x="6281" y="1948"/>
                  </a:lnTo>
                  <a:lnTo>
                    <a:pt x="6305" y="2010"/>
                  </a:lnTo>
                  <a:lnTo>
                    <a:pt x="6335" y="2068"/>
                  </a:lnTo>
                  <a:lnTo>
                    <a:pt x="6373" y="2120"/>
                  </a:lnTo>
                  <a:lnTo>
                    <a:pt x="6417" y="2166"/>
                  </a:lnTo>
                  <a:lnTo>
                    <a:pt x="6466" y="2206"/>
                  </a:lnTo>
                  <a:lnTo>
                    <a:pt x="6494" y="2223"/>
                  </a:lnTo>
                  <a:lnTo>
                    <a:pt x="6494" y="2304"/>
                  </a:lnTo>
                  <a:lnTo>
                    <a:pt x="6233" y="2392"/>
                  </a:lnTo>
                  <a:lnTo>
                    <a:pt x="6217" y="2346"/>
                  </a:lnTo>
                  <a:lnTo>
                    <a:pt x="6173" y="2255"/>
                  </a:lnTo>
                  <a:lnTo>
                    <a:pt x="6129" y="2189"/>
                  </a:lnTo>
                  <a:lnTo>
                    <a:pt x="6075" y="2121"/>
                  </a:lnTo>
                  <a:lnTo>
                    <a:pt x="6007" y="2058"/>
                  </a:lnTo>
                  <a:lnTo>
                    <a:pt x="5925" y="2002"/>
                  </a:lnTo>
                  <a:lnTo>
                    <a:pt x="5825" y="1958"/>
                  </a:lnTo>
                  <a:lnTo>
                    <a:pt x="5769" y="1944"/>
                  </a:lnTo>
                  <a:lnTo>
                    <a:pt x="5455" y="1868"/>
                  </a:lnTo>
                  <a:lnTo>
                    <a:pt x="5455" y="1757"/>
                  </a:lnTo>
                  <a:lnTo>
                    <a:pt x="5527" y="1751"/>
                  </a:lnTo>
                  <a:lnTo>
                    <a:pt x="5654" y="1724"/>
                  </a:lnTo>
                  <a:lnTo>
                    <a:pt x="5733" y="1688"/>
                  </a:lnTo>
                  <a:lnTo>
                    <a:pt x="5781" y="1658"/>
                  </a:lnTo>
                  <a:lnTo>
                    <a:pt x="5823" y="1623"/>
                  </a:lnTo>
                  <a:lnTo>
                    <a:pt x="5860" y="1581"/>
                  </a:lnTo>
                  <a:lnTo>
                    <a:pt x="5876" y="1560"/>
                  </a:lnTo>
                  <a:lnTo>
                    <a:pt x="5890" y="1537"/>
                  </a:lnTo>
                  <a:lnTo>
                    <a:pt x="5915" y="1488"/>
                  </a:lnTo>
                  <a:lnTo>
                    <a:pt x="5941" y="1411"/>
                  </a:lnTo>
                  <a:lnTo>
                    <a:pt x="5957" y="1306"/>
                  </a:lnTo>
                  <a:lnTo>
                    <a:pt x="5957" y="1201"/>
                  </a:lnTo>
                  <a:lnTo>
                    <a:pt x="5938" y="1054"/>
                  </a:lnTo>
                  <a:lnTo>
                    <a:pt x="5899" y="910"/>
                  </a:lnTo>
                  <a:lnTo>
                    <a:pt x="5886" y="876"/>
                  </a:lnTo>
                  <a:lnTo>
                    <a:pt x="5885" y="814"/>
                  </a:lnTo>
                  <a:lnTo>
                    <a:pt x="5863" y="699"/>
                  </a:lnTo>
                  <a:lnTo>
                    <a:pt x="5823" y="595"/>
                  </a:lnTo>
                  <a:lnTo>
                    <a:pt x="5762" y="506"/>
                  </a:lnTo>
                  <a:lnTo>
                    <a:pt x="5725" y="467"/>
                  </a:lnTo>
                  <a:lnTo>
                    <a:pt x="5689" y="434"/>
                  </a:lnTo>
                  <a:lnTo>
                    <a:pt x="5609" y="382"/>
                  </a:lnTo>
                  <a:lnTo>
                    <a:pt x="5527" y="343"/>
                  </a:lnTo>
                  <a:lnTo>
                    <a:pt x="5447" y="317"/>
                  </a:lnTo>
                  <a:lnTo>
                    <a:pt x="5334" y="294"/>
                  </a:lnTo>
                  <a:lnTo>
                    <a:pt x="5231" y="287"/>
                  </a:lnTo>
                  <a:lnTo>
                    <a:pt x="5212" y="287"/>
                  </a:lnTo>
                  <a:lnTo>
                    <a:pt x="5193" y="287"/>
                  </a:lnTo>
                  <a:lnTo>
                    <a:pt x="5090" y="294"/>
                  </a:lnTo>
                  <a:lnTo>
                    <a:pt x="4979" y="317"/>
                  </a:lnTo>
                  <a:lnTo>
                    <a:pt x="4897" y="343"/>
                  </a:lnTo>
                  <a:lnTo>
                    <a:pt x="4814" y="380"/>
                  </a:lnTo>
                  <a:lnTo>
                    <a:pt x="4735" y="434"/>
                  </a:lnTo>
                  <a:lnTo>
                    <a:pt x="4699" y="467"/>
                  </a:lnTo>
                  <a:lnTo>
                    <a:pt x="4660" y="506"/>
                  </a:lnTo>
                  <a:lnTo>
                    <a:pt x="4601" y="595"/>
                  </a:lnTo>
                  <a:lnTo>
                    <a:pt x="4561" y="699"/>
                  </a:lnTo>
                  <a:lnTo>
                    <a:pt x="4539" y="814"/>
                  </a:lnTo>
                  <a:lnTo>
                    <a:pt x="4537" y="876"/>
                  </a:lnTo>
                  <a:lnTo>
                    <a:pt x="4525" y="910"/>
                  </a:lnTo>
                  <a:lnTo>
                    <a:pt x="4486" y="1054"/>
                  </a:lnTo>
                  <a:lnTo>
                    <a:pt x="4467" y="1201"/>
                  </a:lnTo>
                  <a:lnTo>
                    <a:pt x="4467" y="1306"/>
                  </a:lnTo>
                  <a:lnTo>
                    <a:pt x="4483" y="1411"/>
                  </a:lnTo>
                  <a:lnTo>
                    <a:pt x="4509" y="1488"/>
                  </a:lnTo>
                  <a:lnTo>
                    <a:pt x="4534" y="1537"/>
                  </a:lnTo>
                  <a:lnTo>
                    <a:pt x="4548" y="1560"/>
                  </a:lnTo>
                  <a:lnTo>
                    <a:pt x="4564" y="1581"/>
                  </a:lnTo>
                  <a:lnTo>
                    <a:pt x="4600" y="1623"/>
                  </a:lnTo>
                  <a:lnTo>
                    <a:pt x="4642" y="1658"/>
                  </a:lnTo>
                  <a:lnTo>
                    <a:pt x="4689" y="1688"/>
                  </a:lnTo>
                  <a:lnTo>
                    <a:pt x="4770" y="1724"/>
                  </a:lnTo>
                  <a:lnTo>
                    <a:pt x="4897" y="1751"/>
                  </a:lnTo>
                  <a:lnTo>
                    <a:pt x="4967" y="1757"/>
                  </a:lnTo>
                  <a:lnTo>
                    <a:pt x="4967" y="1868"/>
                  </a:lnTo>
                  <a:lnTo>
                    <a:pt x="4655" y="1944"/>
                  </a:lnTo>
                  <a:lnTo>
                    <a:pt x="4601" y="1958"/>
                  </a:lnTo>
                  <a:lnTo>
                    <a:pt x="4551" y="1979"/>
                  </a:lnTo>
                  <a:lnTo>
                    <a:pt x="4532" y="1944"/>
                  </a:lnTo>
                  <a:lnTo>
                    <a:pt x="4480" y="1869"/>
                  </a:lnTo>
                  <a:lnTo>
                    <a:pt x="4447" y="1832"/>
                  </a:lnTo>
                  <a:lnTo>
                    <a:pt x="4443" y="1826"/>
                  </a:lnTo>
                  <a:lnTo>
                    <a:pt x="4437" y="1822"/>
                  </a:lnTo>
                  <a:lnTo>
                    <a:pt x="4408" y="1796"/>
                  </a:lnTo>
                  <a:lnTo>
                    <a:pt x="4344" y="1745"/>
                  </a:lnTo>
                  <a:lnTo>
                    <a:pt x="4264" y="1701"/>
                  </a:lnTo>
                  <a:lnTo>
                    <a:pt x="4171" y="1662"/>
                  </a:lnTo>
                  <a:lnTo>
                    <a:pt x="4117" y="1646"/>
                  </a:lnTo>
                  <a:lnTo>
                    <a:pt x="3727" y="1459"/>
                  </a:lnTo>
                  <a:lnTo>
                    <a:pt x="3727" y="1384"/>
                  </a:lnTo>
                  <a:lnTo>
                    <a:pt x="3755" y="1352"/>
                  </a:lnTo>
                  <a:lnTo>
                    <a:pt x="3802" y="1277"/>
                  </a:lnTo>
                  <a:lnTo>
                    <a:pt x="3842" y="1185"/>
                  </a:lnTo>
                  <a:lnTo>
                    <a:pt x="3874" y="1077"/>
                  </a:lnTo>
                  <a:lnTo>
                    <a:pt x="3887" y="1017"/>
                  </a:lnTo>
                  <a:lnTo>
                    <a:pt x="3899" y="1010"/>
                  </a:lnTo>
                  <a:lnTo>
                    <a:pt x="3927" y="985"/>
                  </a:lnTo>
                  <a:lnTo>
                    <a:pt x="3958" y="949"/>
                  </a:lnTo>
                  <a:lnTo>
                    <a:pt x="3985" y="896"/>
                  </a:lnTo>
                  <a:lnTo>
                    <a:pt x="4008" y="825"/>
                  </a:lnTo>
                  <a:lnTo>
                    <a:pt x="4022" y="733"/>
                  </a:lnTo>
                  <a:lnTo>
                    <a:pt x="4025" y="618"/>
                  </a:lnTo>
                  <a:lnTo>
                    <a:pt x="4015" y="474"/>
                  </a:lnTo>
                  <a:lnTo>
                    <a:pt x="4002" y="391"/>
                  </a:lnTo>
                  <a:lnTo>
                    <a:pt x="3996" y="353"/>
                  </a:lnTo>
                  <a:lnTo>
                    <a:pt x="3978" y="278"/>
                  </a:lnTo>
                  <a:lnTo>
                    <a:pt x="3949" y="209"/>
                  </a:lnTo>
                  <a:lnTo>
                    <a:pt x="3904" y="146"/>
                  </a:lnTo>
                  <a:lnTo>
                    <a:pt x="3841" y="92"/>
                  </a:lnTo>
                  <a:lnTo>
                    <a:pt x="3752" y="48"/>
                  </a:lnTo>
                  <a:lnTo>
                    <a:pt x="3635" y="18"/>
                  </a:lnTo>
                  <a:lnTo>
                    <a:pt x="3482" y="2"/>
                  </a:lnTo>
                  <a:lnTo>
                    <a:pt x="3392" y="0"/>
                  </a:lnTo>
                  <a:lnTo>
                    <a:pt x="3392" y="0"/>
                  </a:lnTo>
                  <a:lnTo>
                    <a:pt x="3299" y="2"/>
                  </a:lnTo>
                  <a:lnTo>
                    <a:pt x="3148" y="18"/>
                  </a:lnTo>
                  <a:lnTo>
                    <a:pt x="3030" y="48"/>
                  </a:lnTo>
                  <a:lnTo>
                    <a:pt x="2941" y="92"/>
                  </a:lnTo>
                  <a:lnTo>
                    <a:pt x="2877" y="146"/>
                  </a:lnTo>
                  <a:lnTo>
                    <a:pt x="2833" y="209"/>
                  </a:lnTo>
                  <a:lnTo>
                    <a:pt x="2804" y="278"/>
                  </a:lnTo>
                  <a:lnTo>
                    <a:pt x="2787" y="353"/>
                  </a:lnTo>
                  <a:lnTo>
                    <a:pt x="2780" y="391"/>
                  </a:lnTo>
                  <a:lnTo>
                    <a:pt x="2768" y="474"/>
                  </a:lnTo>
                  <a:lnTo>
                    <a:pt x="2756" y="618"/>
                  </a:lnTo>
                  <a:lnTo>
                    <a:pt x="2761" y="733"/>
                  </a:lnTo>
                  <a:lnTo>
                    <a:pt x="2775" y="825"/>
                  </a:lnTo>
                  <a:lnTo>
                    <a:pt x="2798" y="896"/>
                  </a:lnTo>
                  <a:lnTo>
                    <a:pt x="2826" y="949"/>
                  </a:lnTo>
                  <a:lnTo>
                    <a:pt x="2854" y="985"/>
                  </a:lnTo>
                  <a:lnTo>
                    <a:pt x="2883" y="1010"/>
                  </a:lnTo>
                  <a:lnTo>
                    <a:pt x="2896" y="1017"/>
                  </a:lnTo>
                  <a:lnTo>
                    <a:pt x="2909" y="1077"/>
                  </a:lnTo>
                  <a:lnTo>
                    <a:pt x="2941" y="1185"/>
                  </a:lnTo>
                  <a:lnTo>
                    <a:pt x="2980" y="1277"/>
                  </a:lnTo>
                  <a:lnTo>
                    <a:pt x="3027" y="1354"/>
                  </a:lnTo>
                  <a:lnTo>
                    <a:pt x="3056" y="1384"/>
                  </a:lnTo>
                  <a:lnTo>
                    <a:pt x="3056" y="1459"/>
                  </a:lnTo>
                  <a:lnTo>
                    <a:pt x="2664" y="1646"/>
                  </a:lnTo>
                  <a:lnTo>
                    <a:pt x="2624" y="1658"/>
                  </a:lnTo>
                  <a:lnTo>
                    <a:pt x="2552" y="1685"/>
                  </a:lnTo>
                  <a:lnTo>
                    <a:pt x="2458" y="1731"/>
                  </a:lnTo>
                  <a:lnTo>
                    <a:pt x="2360" y="1804"/>
                  </a:lnTo>
                  <a:lnTo>
                    <a:pt x="2288" y="1885"/>
                  </a:lnTo>
                  <a:lnTo>
                    <a:pt x="2238" y="1963"/>
                  </a:lnTo>
                  <a:lnTo>
                    <a:pt x="2206" y="2036"/>
                  </a:lnTo>
                  <a:lnTo>
                    <a:pt x="2182" y="2121"/>
                  </a:lnTo>
                  <a:lnTo>
                    <a:pt x="2179" y="2144"/>
                  </a:lnTo>
                  <a:lnTo>
                    <a:pt x="2104" y="2529"/>
                  </a:lnTo>
                  <a:lnTo>
                    <a:pt x="1964" y="2494"/>
                  </a:lnTo>
                  <a:lnTo>
                    <a:pt x="1964" y="2295"/>
                  </a:lnTo>
                  <a:lnTo>
                    <a:pt x="1987" y="2277"/>
                  </a:lnTo>
                  <a:lnTo>
                    <a:pt x="2031" y="2232"/>
                  </a:lnTo>
                  <a:lnTo>
                    <a:pt x="2070" y="2182"/>
                  </a:lnTo>
                  <a:lnTo>
                    <a:pt x="2103" y="2127"/>
                  </a:lnTo>
                  <a:lnTo>
                    <a:pt x="2131" y="2066"/>
                  </a:lnTo>
                  <a:lnTo>
                    <a:pt x="2153" y="2002"/>
                  </a:lnTo>
                  <a:lnTo>
                    <a:pt x="2167" y="1934"/>
                  </a:lnTo>
                  <a:lnTo>
                    <a:pt x="2175" y="1862"/>
                  </a:lnTo>
                  <a:lnTo>
                    <a:pt x="2176" y="1825"/>
                  </a:lnTo>
                  <a:lnTo>
                    <a:pt x="2176" y="1663"/>
                  </a:lnTo>
                  <a:lnTo>
                    <a:pt x="2176" y="1502"/>
                  </a:lnTo>
                  <a:lnTo>
                    <a:pt x="2173" y="1450"/>
                  </a:lnTo>
                  <a:lnTo>
                    <a:pt x="2150" y="1357"/>
                  </a:lnTo>
                  <a:lnTo>
                    <a:pt x="2106" y="1272"/>
                  </a:lnTo>
                  <a:lnTo>
                    <a:pt x="2042" y="1200"/>
                  </a:lnTo>
                  <a:lnTo>
                    <a:pt x="2005" y="1169"/>
                  </a:lnTo>
                  <a:lnTo>
                    <a:pt x="2015" y="1142"/>
                  </a:lnTo>
                  <a:lnTo>
                    <a:pt x="2025" y="1085"/>
                  </a:lnTo>
                  <a:lnTo>
                    <a:pt x="2026" y="1056"/>
                  </a:lnTo>
                  <a:lnTo>
                    <a:pt x="2025" y="1024"/>
                  </a:lnTo>
                  <a:lnTo>
                    <a:pt x="2013" y="964"/>
                  </a:lnTo>
                  <a:lnTo>
                    <a:pt x="1990" y="909"/>
                  </a:lnTo>
                  <a:lnTo>
                    <a:pt x="1957" y="860"/>
                  </a:lnTo>
                  <a:lnTo>
                    <a:pt x="1915" y="818"/>
                  </a:lnTo>
                  <a:lnTo>
                    <a:pt x="1866" y="785"/>
                  </a:lnTo>
                  <a:lnTo>
                    <a:pt x="1812" y="762"/>
                  </a:lnTo>
                  <a:lnTo>
                    <a:pt x="1751" y="750"/>
                  </a:lnTo>
                  <a:lnTo>
                    <a:pt x="1720" y="749"/>
                  </a:lnTo>
                  <a:lnTo>
                    <a:pt x="1689" y="750"/>
                  </a:lnTo>
                  <a:lnTo>
                    <a:pt x="1629" y="762"/>
                  </a:lnTo>
                  <a:lnTo>
                    <a:pt x="1574" y="785"/>
                  </a:lnTo>
                  <a:lnTo>
                    <a:pt x="1525" y="818"/>
                  </a:lnTo>
                  <a:lnTo>
                    <a:pt x="1483" y="860"/>
                  </a:lnTo>
                  <a:lnTo>
                    <a:pt x="1450" y="909"/>
                  </a:lnTo>
                  <a:lnTo>
                    <a:pt x="1427" y="964"/>
                  </a:lnTo>
                  <a:lnTo>
                    <a:pt x="1416" y="1024"/>
                  </a:lnTo>
                  <a:lnTo>
                    <a:pt x="1414" y="1056"/>
                  </a:lnTo>
                  <a:lnTo>
                    <a:pt x="1416" y="1085"/>
                  </a:lnTo>
                  <a:lnTo>
                    <a:pt x="1426" y="1142"/>
                  </a:lnTo>
                  <a:lnTo>
                    <a:pt x="1436" y="1169"/>
                  </a:lnTo>
                  <a:lnTo>
                    <a:pt x="1398" y="1200"/>
                  </a:lnTo>
                  <a:lnTo>
                    <a:pt x="1335" y="1272"/>
                  </a:lnTo>
                  <a:lnTo>
                    <a:pt x="1290" y="1355"/>
                  </a:lnTo>
                  <a:lnTo>
                    <a:pt x="1267" y="1450"/>
                  </a:lnTo>
                  <a:lnTo>
                    <a:pt x="1264" y="1501"/>
                  </a:lnTo>
                  <a:lnTo>
                    <a:pt x="1264" y="1663"/>
                  </a:lnTo>
                  <a:lnTo>
                    <a:pt x="1264" y="1825"/>
                  </a:lnTo>
                  <a:lnTo>
                    <a:pt x="1266" y="1862"/>
                  </a:lnTo>
                  <a:lnTo>
                    <a:pt x="1273" y="1934"/>
                  </a:lnTo>
                  <a:lnTo>
                    <a:pt x="1288" y="2002"/>
                  </a:lnTo>
                  <a:lnTo>
                    <a:pt x="1309" y="2066"/>
                  </a:lnTo>
                  <a:lnTo>
                    <a:pt x="1336" y="2127"/>
                  </a:lnTo>
                  <a:lnTo>
                    <a:pt x="1371" y="2182"/>
                  </a:lnTo>
                  <a:lnTo>
                    <a:pt x="1410" y="2232"/>
                  </a:lnTo>
                  <a:lnTo>
                    <a:pt x="1453" y="2277"/>
                  </a:lnTo>
                  <a:lnTo>
                    <a:pt x="1476" y="2295"/>
                  </a:lnTo>
                  <a:lnTo>
                    <a:pt x="1476" y="2494"/>
                  </a:lnTo>
                  <a:lnTo>
                    <a:pt x="1164" y="2570"/>
                  </a:lnTo>
                  <a:lnTo>
                    <a:pt x="1128" y="2579"/>
                  </a:lnTo>
                  <a:lnTo>
                    <a:pt x="1063" y="2602"/>
                  </a:lnTo>
                  <a:lnTo>
                    <a:pt x="976" y="2647"/>
                  </a:lnTo>
                  <a:lnTo>
                    <a:pt x="884" y="2720"/>
                  </a:lnTo>
                  <a:lnTo>
                    <a:pt x="812" y="2802"/>
                  </a:lnTo>
                  <a:lnTo>
                    <a:pt x="759" y="2884"/>
                  </a:lnTo>
                  <a:lnTo>
                    <a:pt x="722" y="2959"/>
                  </a:lnTo>
                  <a:lnTo>
                    <a:pt x="691" y="3044"/>
                  </a:lnTo>
                  <a:lnTo>
                    <a:pt x="687" y="3061"/>
                  </a:lnTo>
                  <a:lnTo>
                    <a:pt x="253" y="5020"/>
                  </a:lnTo>
                  <a:lnTo>
                    <a:pt x="245" y="5018"/>
                  </a:lnTo>
                  <a:lnTo>
                    <a:pt x="236" y="5018"/>
                  </a:lnTo>
                  <a:lnTo>
                    <a:pt x="212" y="5020"/>
                  </a:lnTo>
                  <a:lnTo>
                    <a:pt x="166" y="5028"/>
                  </a:lnTo>
                  <a:lnTo>
                    <a:pt x="124" y="5047"/>
                  </a:lnTo>
                  <a:lnTo>
                    <a:pt x="86" y="5073"/>
                  </a:lnTo>
                  <a:lnTo>
                    <a:pt x="53" y="5104"/>
                  </a:lnTo>
                  <a:lnTo>
                    <a:pt x="29" y="5142"/>
                  </a:lnTo>
                  <a:lnTo>
                    <a:pt x="10" y="5184"/>
                  </a:lnTo>
                  <a:lnTo>
                    <a:pt x="1" y="5230"/>
                  </a:lnTo>
                  <a:lnTo>
                    <a:pt x="0" y="5254"/>
                  </a:lnTo>
                  <a:lnTo>
                    <a:pt x="0" y="8394"/>
                  </a:lnTo>
                  <a:lnTo>
                    <a:pt x="0" y="8405"/>
                  </a:lnTo>
                  <a:lnTo>
                    <a:pt x="9" y="8422"/>
                  </a:lnTo>
                  <a:lnTo>
                    <a:pt x="22" y="8435"/>
                  </a:lnTo>
                  <a:lnTo>
                    <a:pt x="39" y="8442"/>
                  </a:lnTo>
                  <a:lnTo>
                    <a:pt x="48" y="8443"/>
                  </a:lnTo>
                  <a:lnTo>
                    <a:pt x="58" y="8442"/>
                  </a:lnTo>
                  <a:lnTo>
                    <a:pt x="75" y="8435"/>
                  </a:lnTo>
                  <a:lnTo>
                    <a:pt x="88" y="8422"/>
                  </a:lnTo>
                  <a:lnTo>
                    <a:pt x="95" y="8405"/>
                  </a:lnTo>
                  <a:lnTo>
                    <a:pt x="96" y="8394"/>
                  </a:lnTo>
                  <a:lnTo>
                    <a:pt x="96" y="5254"/>
                  </a:lnTo>
                  <a:lnTo>
                    <a:pt x="98" y="5227"/>
                  </a:lnTo>
                  <a:lnTo>
                    <a:pt x="118" y="5176"/>
                  </a:lnTo>
                  <a:lnTo>
                    <a:pt x="156" y="5139"/>
                  </a:lnTo>
                  <a:lnTo>
                    <a:pt x="205" y="5117"/>
                  </a:lnTo>
                  <a:lnTo>
                    <a:pt x="232" y="5115"/>
                  </a:lnTo>
                  <a:lnTo>
                    <a:pt x="220" y="5165"/>
                  </a:lnTo>
                  <a:lnTo>
                    <a:pt x="216" y="5187"/>
                  </a:lnTo>
                  <a:lnTo>
                    <a:pt x="216" y="5227"/>
                  </a:lnTo>
                  <a:lnTo>
                    <a:pt x="223" y="5267"/>
                  </a:lnTo>
                  <a:lnTo>
                    <a:pt x="238" y="5306"/>
                  </a:lnTo>
                  <a:lnTo>
                    <a:pt x="248" y="5323"/>
                  </a:lnTo>
                  <a:lnTo>
                    <a:pt x="259" y="5341"/>
                  </a:lnTo>
                  <a:lnTo>
                    <a:pt x="288" y="5371"/>
                  </a:lnTo>
                  <a:lnTo>
                    <a:pt x="321" y="5394"/>
                  </a:lnTo>
                  <a:lnTo>
                    <a:pt x="359" y="5411"/>
                  </a:lnTo>
                  <a:lnTo>
                    <a:pt x="379" y="5417"/>
                  </a:lnTo>
                  <a:lnTo>
                    <a:pt x="402" y="5421"/>
                  </a:lnTo>
                  <a:lnTo>
                    <a:pt x="426" y="5421"/>
                  </a:lnTo>
                  <a:lnTo>
                    <a:pt x="455" y="5420"/>
                  </a:lnTo>
                  <a:lnTo>
                    <a:pt x="511" y="5404"/>
                  </a:lnTo>
                  <a:lnTo>
                    <a:pt x="537" y="5390"/>
                  </a:lnTo>
                  <a:lnTo>
                    <a:pt x="554" y="5378"/>
                  </a:lnTo>
                  <a:lnTo>
                    <a:pt x="585" y="5349"/>
                  </a:lnTo>
                  <a:lnTo>
                    <a:pt x="608" y="5316"/>
                  </a:lnTo>
                  <a:lnTo>
                    <a:pt x="624" y="5279"/>
                  </a:lnTo>
                  <a:lnTo>
                    <a:pt x="629" y="5259"/>
                  </a:lnTo>
                  <a:lnTo>
                    <a:pt x="1082" y="3682"/>
                  </a:lnTo>
                  <a:lnTo>
                    <a:pt x="1093" y="3711"/>
                  </a:lnTo>
                  <a:lnTo>
                    <a:pt x="1110" y="3767"/>
                  </a:lnTo>
                  <a:lnTo>
                    <a:pt x="1115" y="3820"/>
                  </a:lnTo>
                  <a:lnTo>
                    <a:pt x="1102" y="3876"/>
                  </a:lnTo>
                  <a:lnTo>
                    <a:pt x="1086" y="3905"/>
                  </a:lnTo>
                  <a:lnTo>
                    <a:pt x="1041" y="3986"/>
                  </a:lnTo>
                  <a:lnTo>
                    <a:pt x="971" y="4138"/>
                  </a:lnTo>
                  <a:lnTo>
                    <a:pt x="919" y="4282"/>
                  </a:lnTo>
                  <a:lnTo>
                    <a:pt x="883" y="4413"/>
                  </a:lnTo>
                  <a:lnTo>
                    <a:pt x="854" y="4580"/>
                  </a:lnTo>
                  <a:lnTo>
                    <a:pt x="845" y="4727"/>
                  </a:lnTo>
                  <a:lnTo>
                    <a:pt x="845" y="4756"/>
                  </a:lnTo>
                  <a:lnTo>
                    <a:pt x="841" y="4791"/>
                  </a:lnTo>
                  <a:lnTo>
                    <a:pt x="832" y="5011"/>
                  </a:lnTo>
                  <a:lnTo>
                    <a:pt x="844" y="5323"/>
                  </a:lnTo>
                  <a:lnTo>
                    <a:pt x="866" y="5601"/>
                  </a:lnTo>
                  <a:lnTo>
                    <a:pt x="904" y="5947"/>
                  </a:lnTo>
                  <a:lnTo>
                    <a:pt x="963" y="6363"/>
                  </a:lnTo>
                  <a:lnTo>
                    <a:pt x="1002" y="6603"/>
                  </a:lnTo>
                  <a:lnTo>
                    <a:pt x="1008" y="6619"/>
                  </a:lnTo>
                  <a:lnTo>
                    <a:pt x="1033" y="6641"/>
                  </a:lnTo>
                  <a:lnTo>
                    <a:pt x="1050" y="6642"/>
                  </a:lnTo>
                  <a:lnTo>
                    <a:pt x="1182" y="6642"/>
                  </a:lnTo>
                  <a:lnTo>
                    <a:pt x="1208" y="6937"/>
                  </a:lnTo>
                  <a:lnTo>
                    <a:pt x="1272" y="7486"/>
                  </a:lnTo>
                  <a:lnTo>
                    <a:pt x="1331" y="7885"/>
                  </a:lnTo>
                  <a:lnTo>
                    <a:pt x="1367" y="8091"/>
                  </a:lnTo>
                  <a:lnTo>
                    <a:pt x="1332" y="8102"/>
                  </a:lnTo>
                  <a:lnTo>
                    <a:pt x="1276" y="8132"/>
                  </a:lnTo>
                  <a:lnTo>
                    <a:pt x="1240" y="8160"/>
                  </a:lnTo>
                  <a:lnTo>
                    <a:pt x="1205" y="8196"/>
                  </a:lnTo>
                  <a:lnTo>
                    <a:pt x="1177" y="8239"/>
                  </a:lnTo>
                  <a:lnTo>
                    <a:pt x="1152" y="8291"/>
                  </a:lnTo>
                  <a:lnTo>
                    <a:pt x="1135" y="8354"/>
                  </a:lnTo>
                  <a:lnTo>
                    <a:pt x="1129" y="8389"/>
                  </a:lnTo>
                  <a:lnTo>
                    <a:pt x="1129" y="8399"/>
                  </a:lnTo>
                  <a:lnTo>
                    <a:pt x="1135" y="8419"/>
                  </a:lnTo>
                  <a:lnTo>
                    <a:pt x="1141" y="8426"/>
                  </a:lnTo>
                  <a:lnTo>
                    <a:pt x="1148" y="8433"/>
                  </a:lnTo>
                  <a:lnTo>
                    <a:pt x="1167" y="8442"/>
                  </a:lnTo>
                  <a:lnTo>
                    <a:pt x="1177" y="8443"/>
                  </a:lnTo>
                  <a:lnTo>
                    <a:pt x="2264" y="8443"/>
                  </a:lnTo>
                  <a:lnTo>
                    <a:pt x="2274" y="8442"/>
                  </a:lnTo>
                  <a:lnTo>
                    <a:pt x="2291" y="8433"/>
                  </a:lnTo>
                  <a:lnTo>
                    <a:pt x="2300" y="8426"/>
                  </a:lnTo>
                  <a:lnTo>
                    <a:pt x="2306" y="8419"/>
                  </a:lnTo>
                  <a:lnTo>
                    <a:pt x="2311" y="8399"/>
                  </a:lnTo>
                  <a:lnTo>
                    <a:pt x="2311" y="8389"/>
                  </a:lnTo>
                  <a:lnTo>
                    <a:pt x="2306" y="8354"/>
                  </a:lnTo>
                  <a:lnTo>
                    <a:pt x="2288" y="8291"/>
                  </a:lnTo>
                  <a:lnTo>
                    <a:pt x="2264" y="8239"/>
                  </a:lnTo>
                  <a:lnTo>
                    <a:pt x="2235" y="8196"/>
                  </a:lnTo>
                  <a:lnTo>
                    <a:pt x="2201" y="8160"/>
                  </a:lnTo>
                  <a:lnTo>
                    <a:pt x="2165" y="8132"/>
                  </a:lnTo>
                  <a:lnTo>
                    <a:pt x="2108" y="8102"/>
                  </a:lnTo>
                  <a:lnTo>
                    <a:pt x="2074" y="8091"/>
                  </a:lnTo>
                  <a:lnTo>
                    <a:pt x="2110" y="7885"/>
                  </a:lnTo>
                  <a:lnTo>
                    <a:pt x="2169" y="7486"/>
                  </a:lnTo>
                  <a:lnTo>
                    <a:pt x="2232" y="6937"/>
                  </a:lnTo>
                  <a:lnTo>
                    <a:pt x="2258" y="6642"/>
                  </a:lnTo>
                  <a:lnTo>
                    <a:pt x="2391" y="6642"/>
                  </a:lnTo>
                  <a:lnTo>
                    <a:pt x="2408" y="6641"/>
                  </a:lnTo>
                  <a:lnTo>
                    <a:pt x="2432" y="6619"/>
                  </a:lnTo>
                  <a:lnTo>
                    <a:pt x="2438" y="6603"/>
                  </a:lnTo>
                  <a:lnTo>
                    <a:pt x="2477" y="6363"/>
                  </a:lnTo>
                  <a:lnTo>
                    <a:pt x="2536" y="5947"/>
                  </a:lnTo>
                  <a:lnTo>
                    <a:pt x="2575" y="5601"/>
                  </a:lnTo>
                  <a:lnTo>
                    <a:pt x="2597" y="5322"/>
                  </a:lnTo>
                  <a:lnTo>
                    <a:pt x="2608" y="5011"/>
                  </a:lnTo>
                  <a:lnTo>
                    <a:pt x="2599" y="4791"/>
                  </a:lnTo>
                  <a:lnTo>
                    <a:pt x="2595" y="4756"/>
                  </a:lnTo>
                  <a:lnTo>
                    <a:pt x="2595" y="4732"/>
                  </a:lnTo>
                  <a:lnTo>
                    <a:pt x="2591" y="4615"/>
                  </a:lnTo>
                  <a:lnTo>
                    <a:pt x="2571" y="4481"/>
                  </a:lnTo>
                  <a:lnTo>
                    <a:pt x="2548" y="4376"/>
                  </a:lnTo>
                  <a:lnTo>
                    <a:pt x="2515" y="4259"/>
                  </a:lnTo>
                  <a:lnTo>
                    <a:pt x="2467" y="4133"/>
                  </a:lnTo>
                  <a:lnTo>
                    <a:pt x="2438" y="4066"/>
                  </a:lnTo>
                  <a:lnTo>
                    <a:pt x="2447" y="4022"/>
                  </a:lnTo>
                  <a:lnTo>
                    <a:pt x="2614" y="4590"/>
                  </a:lnTo>
                  <a:lnTo>
                    <a:pt x="2614" y="8050"/>
                  </a:lnTo>
                  <a:lnTo>
                    <a:pt x="2595" y="8060"/>
                  </a:lnTo>
                  <a:lnTo>
                    <a:pt x="2562" y="8086"/>
                  </a:lnTo>
                  <a:lnTo>
                    <a:pt x="2546" y="8102"/>
                  </a:lnTo>
                  <a:lnTo>
                    <a:pt x="2527" y="8124"/>
                  </a:lnTo>
                  <a:lnTo>
                    <a:pt x="2499" y="8170"/>
                  </a:lnTo>
                  <a:lnTo>
                    <a:pt x="2468" y="8243"/>
                  </a:lnTo>
                  <a:lnTo>
                    <a:pt x="2450" y="8371"/>
                  </a:lnTo>
                  <a:lnTo>
                    <a:pt x="2451" y="8397"/>
                  </a:lnTo>
                  <a:lnTo>
                    <a:pt x="2451" y="8407"/>
                  </a:lnTo>
                  <a:lnTo>
                    <a:pt x="2460" y="8423"/>
                  </a:lnTo>
                  <a:lnTo>
                    <a:pt x="2473" y="8435"/>
                  </a:lnTo>
                  <a:lnTo>
                    <a:pt x="2489" y="8442"/>
                  </a:lnTo>
                  <a:lnTo>
                    <a:pt x="2499" y="8443"/>
                  </a:lnTo>
                  <a:lnTo>
                    <a:pt x="4358" y="8443"/>
                  </a:lnTo>
                  <a:lnTo>
                    <a:pt x="4367" y="8442"/>
                  </a:lnTo>
                  <a:lnTo>
                    <a:pt x="4384" y="8435"/>
                  </a:lnTo>
                  <a:lnTo>
                    <a:pt x="4397" y="8423"/>
                  </a:lnTo>
                  <a:lnTo>
                    <a:pt x="4404" y="8406"/>
                  </a:lnTo>
                  <a:lnTo>
                    <a:pt x="4405" y="8396"/>
                  </a:lnTo>
                  <a:lnTo>
                    <a:pt x="4405" y="8379"/>
                  </a:lnTo>
                  <a:lnTo>
                    <a:pt x="4390" y="8295"/>
                  </a:lnTo>
                  <a:lnTo>
                    <a:pt x="4359" y="8230"/>
                  </a:lnTo>
                  <a:lnTo>
                    <a:pt x="4333" y="8202"/>
                  </a:lnTo>
                  <a:lnTo>
                    <a:pt x="4308" y="8177"/>
                  </a:lnTo>
                  <a:lnTo>
                    <a:pt x="4277" y="8160"/>
                  </a:lnTo>
                  <a:lnTo>
                    <a:pt x="4264" y="8138"/>
                  </a:lnTo>
                  <a:lnTo>
                    <a:pt x="4234" y="8099"/>
                  </a:lnTo>
                  <a:lnTo>
                    <a:pt x="4217" y="8083"/>
                  </a:lnTo>
                  <a:lnTo>
                    <a:pt x="4246" y="7716"/>
                  </a:lnTo>
                  <a:lnTo>
                    <a:pt x="4267" y="7716"/>
                  </a:lnTo>
                  <a:lnTo>
                    <a:pt x="4276" y="7716"/>
                  </a:lnTo>
                  <a:lnTo>
                    <a:pt x="4293" y="7708"/>
                  </a:lnTo>
                  <a:lnTo>
                    <a:pt x="4308" y="7695"/>
                  </a:lnTo>
                  <a:lnTo>
                    <a:pt x="4315" y="7677"/>
                  </a:lnTo>
                  <a:lnTo>
                    <a:pt x="4315" y="7669"/>
                  </a:lnTo>
                  <a:lnTo>
                    <a:pt x="4315" y="6420"/>
                  </a:lnTo>
                  <a:lnTo>
                    <a:pt x="4325" y="6439"/>
                  </a:lnTo>
                  <a:lnTo>
                    <a:pt x="4335" y="6454"/>
                  </a:lnTo>
                  <a:lnTo>
                    <a:pt x="4367" y="6465"/>
                  </a:lnTo>
                  <a:lnTo>
                    <a:pt x="4384" y="6461"/>
                  </a:lnTo>
                  <a:lnTo>
                    <a:pt x="4390" y="6459"/>
                  </a:lnTo>
                  <a:lnTo>
                    <a:pt x="4619" y="6981"/>
                  </a:lnTo>
                  <a:lnTo>
                    <a:pt x="4624" y="6996"/>
                  </a:lnTo>
                  <a:lnTo>
                    <a:pt x="4645" y="7022"/>
                  </a:lnTo>
                  <a:lnTo>
                    <a:pt x="4670" y="7041"/>
                  </a:lnTo>
                  <a:lnTo>
                    <a:pt x="4702" y="7054"/>
                  </a:lnTo>
                  <a:lnTo>
                    <a:pt x="4719" y="7058"/>
                  </a:lnTo>
                  <a:lnTo>
                    <a:pt x="4750" y="7294"/>
                  </a:lnTo>
                  <a:lnTo>
                    <a:pt x="4822" y="7777"/>
                  </a:lnTo>
                  <a:lnTo>
                    <a:pt x="4866" y="8019"/>
                  </a:lnTo>
                  <a:lnTo>
                    <a:pt x="4862" y="8037"/>
                  </a:lnTo>
                  <a:lnTo>
                    <a:pt x="4840" y="8111"/>
                  </a:lnTo>
                  <a:lnTo>
                    <a:pt x="4806" y="8184"/>
                  </a:lnTo>
                  <a:lnTo>
                    <a:pt x="4773" y="8236"/>
                  </a:lnTo>
                  <a:lnTo>
                    <a:pt x="4729" y="8286"/>
                  </a:lnTo>
                  <a:lnTo>
                    <a:pt x="4676" y="8333"/>
                  </a:lnTo>
                  <a:lnTo>
                    <a:pt x="4643" y="8354"/>
                  </a:lnTo>
                  <a:lnTo>
                    <a:pt x="4632" y="8364"/>
                  </a:lnTo>
                  <a:lnTo>
                    <a:pt x="4620" y="8392"/>
                  </a:lnTo>
                  <a:lnTo>
                    <a:pt x="4623" y="8407"/>
                  </a:lnTo>
                  <a:lnTo>
                    <a:pt x="4629" y="8423"/>
                  </a:lnTo>
                  <a:lnTo>
                    <a:pt x="4653" y="8441"/>
                  </a:lnTo>
                  <a:lnTo>
                    <a:pt x="4669" y="8443"/>
                  </a:lnTo>
                  <a:lnTo>
                    <a:pt x="6620" y="8443"/>
                  </a:lnTo>
                  <a:lnTo>
                    <a:pt x="6631" y="8442"/>
                  </a:lnTo>
                  <a:lnTo>
                    <a:pt x="6648" y="8435"/>
                  </a:lnTo>
                  <a:lnTo>
                    <a:pt x="6661" y="8422"/>
                  </a:lnTo>
                  <a:lnTo>
                    <a:pt x="6668" y="8405"/>
                  </a:lnTo>
                  <a:lnTo>
                    <a:pt x="6668" y="8394"/>
                  </a:lnTo>
                  <a:lnTo>
                    <a:pt x="6668" y="8150"/>
                  </a:lnTo>
                  <a:lnTo>
                    <a:pt x="6678" y="8150"/>
                  </a:lnTo>
                  <a:lnTo>
                    <a:pt x="6687" y="8148"/>
                  </a:lnTo>
                  <a:lnTo>
                    <a:pt x="6704" y="8141"/>
                  </a:lnTo>
                  <a:lnTo>
                    <a:pt x="6717" y="8130"/>
                  </a:lnTo>
                  <a:lnTo>
                    <a:pt x="6724" y="8112"/>
                  </a:lnTo>
                  <a:lnTo>
                    <a:pt x="6726" y="8102"/>
                  </a:lnTo>
                  <a:lnTo>
                    <a:pt x="6772" y="6734"/>
                  </a:lnTo>
                  <a:lnTo>
                    <a:pt x="6816" y="8102"/>
                  </a:lnTo>
                  <a:lnTo>
                    <a:pt x="6818" y="8112"/>
                  </a:lnTo>
                  <a:lnTo>
                    <a:pt x="6825" y="8130"/>
                  </a:lnTo>
                  <a:lnTo>
                    <a:pt x="6838" y="8141"/>
                  </a:lnTo>
                  <a:lnTo>
                    <a:pt x="6855" y="8148"/>
                  </a:lnTo>
                  <a:lnTo>
                    <a:pt x="6865" y="8150"/>
                  </a:lnTo>
                  <a:lnTo>
                    <a:pt x="6874" y="8150"/>
                  </a:lnTo>
                  <a:lnTo>
                    <a:pt x="6874" y="8394"/>
                  </a:lnTo>
                  <a:lnTo>
                    <a:pt x="6875" y="8405"/>
                  </a:lnTo>
                  <a:lnTo>
                    <a:pt x="6883" y="8422"/>
                  </a:lnTo>
                  <a:lnTo>
                    <a:pt x="6896" y="8435"/>
                  </a:lnTo>
                  <a:lnTo>
                    <a:pt x="6913" y="8442"/>
                  </a:lnTo>
                  <a:lnTo>
                    <a:pt x="6923" y="8443"/>
                  </a:lnTo>
                  <a:lnTo>
                    <a:pt x="7575" y="8443"/>
                  </a:lnTo>
                  <a:lnTo>
                    <a:pt x="7585" y="8442"/>
                  </a:lnTo>
                  <a:lnTo>
                    <a:pt x="7603" y="8436"/>
                  </a:lnTo>
                  <a:lnTo>
                    <a:pt x="7616" y="8423"/>
                  </a:lnTo>
                  <a:lnTo>
                    <a:pt x="7623" y="8407"/>
                  </a:lnTo>
                  <a:lnTo>
                    <a:pt x="7624" y="8397"/>
                  </a:lnTo>
                  <a:lnTo>
                    <a:pt x="7626" y="8374"/>
                  </a:lnTo>
                  <a:lnTo>
                    <a:pt x="7607" y="8261"/>
                  </a:lnTo>
                  <a:lnTo>
                    <a:pt x="7581" y="8196"/>
                  </a:lnTo>
                  <a:lnTo>
                    <a:pt x="7555" y="8154"/>
                  </a:lnTo>
                  <a:lnTo>
                    <a:pt x="7538" y="8134"/>
                  </a:lnTo>
                  <a:lnTo>
                    <a:pt x="7509" y="8106"/>
                  </a:lnTo>
                  <a:lnTo>
                    <a:pt x="7474" y="8086"/>
                  </a:lnTo>
                  <a:lnTo>
                    <a:pt x="7474" y="5009"/>
                  </a:lnTo>
                  <a:lnTo>
                    <a:pt x="7479" y="498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500" y="4870"/>
                  </a:lnTo>
                  <a:lnTo>
                    <a:pt x="7523" y="4660"/>
                  </a:lnTo>
                  <a:lnTo>
                    <a:pt x="7535" y="4442"/>
                  </a:lnTo>
                  <a:lnTo>
                    <a:pt x="7536" y="4228"/>
                  </a:lnTo>
                  <a:lnTo>
                    <a:pt x="7535" y="4123"/>
                  </a:lnTo>
                  <a:lnTo>
                    <a:pt x="7606" y="4464"/>
                  </a:lnTo>
                  <a:lnTo>
                    <a:pt x="7678" y="4808"/>
                  </a:lnTo>
                  <a:lnTo>
                    <a:pt x="7791" y="4979"/>
                  </a:lnTo>
                  <a:lnTo>
                    <a:pt x="7827" y="5143"/>
                  </a:lnTo>
                  <a:lnTo>
                    <a:pt x="7832" y="5162"/>
                  </a:lnTo>
                  <a:lnTo>
                    <a:pt x="7843" y="5197"/>
                  </a:lnTo>
                  <a:lnTo>
                    <a:pt x="7872" y="5244"/>
                  </a:lnTo>
                  <a:lnTo>
                    <a:pt x="7928" y="5292"/>
                  </a:lnTo>
                  <a:lnTo>
                    <a:pt x="7997" y="5318"/>
                  </a:lnTo>
                  <a:lnTo>
                    <a:pt x="8036" y="5319"/>
                  </a:lnTo>
                  <a:lnTo>
                    <a:pt x="8049" y="5319"/>
                  </a:lnTo>
                  <a:lnTo>
                    <a:pt x="8062" y="5318"/>
                  </a:lnTo>
                  <a:lnTo>
                    <a:pt x="8084" y="5315"/>
                  </a:lnTo>
                  <a:lnTo>
                    <a:pt x="8123" y="5302"/>
                  </a:lnTo>
                  <a:lnTo>
                    <a:pt x="8159" y="5282"/>
                  </a:lnTo>
                  <a:lnTo>
                    <a:pt x="8190" y="5254"/>
                  </a:lnTo>
                  <a:lnTo>
                    <a:pt x="8203" y="5238"/>
                  </a:lnTo>
                  <a:lnTo>
                    <a:pt x="8222" y="5211"/>
                  </a:lnTo>
                  <a:lnTo>
                    <a:pt x="8243" y="5152"/>
                  </a:lnTo>
                  <a:lnTo>
                    <a:pt x="8245" y="5120"/>
                  </a:lnTo>
                  <a:lnTo>
                    <a:pt x="8267" y="5128"/>
                  </a:lnTo>
                  <a:lnTo>
                    <a:pt x="8304" y="5153"/>
                  </a:lnTo>
                  <a:lnTo>
                    <a:pt x="8330" y="5188"/>
                  </a:lnTo>
                  <a:lnTo>
                    <a:pt x="8344" y="5231"/>
                  </a:lnTo>
                  <a:lnTo>
                    <a:pt x="8346" y="5254"/>
                  </a:lnTo>
                  <a:lnTo>
                    <a:pt x="8346" y="8394"/>
                  </a:lnTo>
                  <a:lnTo>
                    <a:pt x="8347" y="8405"/>
                  </a:lnTo>
                  <a:lnTo>
                    <a:pt x="8354" y="8422"/>
                  </a:lnTo>
                  <a:lnTo>
                    <a:pt x="8367" y="8435"/>
                  </a:lnTo>
                  <a:lnTo>
                    <a:pt x="8385" y="8442"/>
                  </a:lnTo>
                  <a:lnTo>
                    <a:pt x="8395" y="8443"/>
                  </a:lnTo>
                  <a:lnTo>
                    <a:pt x="8403" y="8442"/>
                  </a:lnTo>
                  <a:lnTo>
                    <a:pt x="8421" y="8435"/>
                  </a:lnTo>
                  <a:lnTo>
                    <a:pt x="8434" y="8422"/>
                  </a:lnTo>
                  <a:lnTo>
                    <a:pt x="8441" y="8405"/>
                  </a:lnTo>
                  <a:lnTo>
                    <a:pt x="8442" y="8394"/>
                  </a:lnTo>
                  <a:lnTo>
                    <a:pt x="8442" y="5254"/>
                  </a:lnTo>
                  <a:lnTo>
                    <a:pt x="8441" y="5233"/>
                  </a:lnTo>
                  <a:lnTo>
                    <a:pt x="8434" y="5189"/>
                  </a:lnTo>
                  <a:lnTo>
                    <a:pt x="8418" y="5149"/>
                  </a:lnTo>
                  <a:lnTo>
                    <a:pt x="8396" y="5113"/>
                  </a:lnTo>
                  <a:lnTo>
                    <a:pt x="8367" y="5083"/>
                  </a:lnTo>
                  <a:lnTo>
                    <a:pt x="8334" y="5057"/>
                  </a:lnTo>
                  <a:lnTo>
                    <a:pt x="8298" y="5037"/>
                  </a:lnTo>
                  <a:lnTo>
                    <a:pt x="8256" y="5024"/>
                  </a:lnTo>
                  <a:lnTo>
                    <a:pt x="8235" y="5021"/>
                  </a:lnTo>
                  <a:close/>
                  <a:moveTo>
                    <a:pt x="7862" y="4912"/>
                  </a:moveTo>
                  <a:lnTo>
                    <a:pt x="7807" y="4829"/>
                  </a:lnTo>
                  <a:lnTo>
                    <a:pt x="8150" y="4829"/>
                  </a:lnTo>
                  <a:lnTo>
                    <a:pt x="8138" y="4912"/>
                  </a:lnTo>
                  <a:lnTo>
                    <a:pt x="7862" y="4912"/>
                  </a:lnTo>
                  <a:close/>
                  <a:moveTo>
                    <a:pt x="7178" y="2448"/>
                  </a:moveTo>
                  <a:lnTo>
                    <a:pt x="7168" y="2683"/>
                  </a:lnTo>
                  <a:lnTo>
                    <a:pt x="6955" y="2588"/>
                  </a:lnTo>
                  <a:lnTo>
                    <a:pt x="7050" y="2405"/>
                  </a:lnTo>
                  <a:lnTo>
                    <a:pt x="7178" y="2448"/>
                  </a:lnTo>
                  <a:close/>
                  <a:moveTo>
                    <a:pt x="6920" y="2930"/>
                  </a:moveTo>
                  <a:lnTo>
                    <a:pt x="6890" y="2812"/>
                  </a:lnTo>
                  <a:lnTo>
                    <a:pt x="6969" y="2700"/>
                  </a:lnTo>
                  <a:lnTo>
                    <a:pt x="7074" y="2746"/>
                  </a:lnTo>
                  <a:lnTo>
                    <a:pt x="7068" y="2766"/>
                  </a:lnTo>
                  <a:lnTo>
                    <a:pt x="7045" y="2814"/>
                  </a:lnTo>
                  <a:lnTo>
                    <a:pt x="7009" y="2864"/>
                  </a:lnTo>
                  <a:lnTo>
                    <a:pt x="6956" y="2912"/>
                  </a:lnTo>
                  <a:lnTo>
                    <a:pt x="6920" y="2930"/>
                  </a:lnTo>
                  <a:close/>
                  <a:moveTo>
                    <a:pt x="6772" y="2963"/>
                  </a:moveTo>
                  <a:lnTo>
                    <a:pt x="6741" y="2962"/>
                  </a:lnTo>
                  <a:lnTo>
                    <a:pt x="6714" y="2959"/>
                  </a:lnTo>
                  <a:lnTo>
                    <a:pt x="6743" y="2851"/>
                  </a:lnTo>
                  <a:lnTo>
                    <a:pt x="6800" y="2851"/>
                  </a:lnTo>
                  <a:lnTo>
                    <a:pt x="6829" y="2959"/>
                  </a:lnTo>
                  <a:lnTo>
                    <a:pt x="6802" y="2962"/>
                  </a:lnTo>
                  <a:lnTo>
                    <a:pt x="6772" y="2963"/>
                  </a:lnTo>
                  <a:close/>
                  <a:moveTo>
                    <a:pt x="6469" y="2746"/>
                  </a:moveTo>
                  <a:lnTo>
                    <a:pt x="6574" y="2700"/>
                  </a:lnTo>
                  <a:lnTo>
                    <a:pt x="6654" y="2812"/>
                  </a:lnTo>
                  <a:lnTo>
                    <a:pt x="6622" y="2930"/>
                  </a:lnTo>
                  <a:lnTo>
                    <a:pt x="6586" y="2912"/>
                  </a:lnTo>
                  <a:lnTo>
                    <a:pt x="6533" y="2864"/>
                  </a:lnTo>
                  <a:lnTo>
                    <a:pt x="6497" y="2814"/>
                  </a:lnTo>
                  <a:lnTo>
                    <a:pt x="6475" y="2766"/>
                  </a:lnTo>
                  <a:lnTo>
                    <a:pt x="6469" y="2746"/>
                  </a:lnTo>
                  <a:close/>
                  <a:moveTo>
                    <a:pt x="6880" y="2660"/>
                  </a:moveTo>
                  <a:lnTo>
                    <a:pt x="6812" y="2756"/>
                  </a:lnTo>
                  <a:lnTo>
                    <a:pt x="6730" y="2756"/>
                  </a:lnTo>
                  <a:lnTo>
                    <a:pt x="6664" y="2660"/>
                  </a:lnTo>
                  <a:lnTo>
                    <a:pt x="6880" y="2660"/>
                  </a:lnTo>
                  <a:close/>
                  <a:moveTo>
                    <a:pt x="6772" y="1086"/>
                  </a:moveTo>
                  <a:lnTo>
                    <a:pt x="6812" y="1087"/>
                  </a:lnTo>
                  <a:lnTo>
                    <a:pt x="6884" y="1106"/>
                  </a:lnTo>
                  <a:lnTo>
                    <a:pt x="6944" y="1141"/>
                  </a:lnTo>
                  <a:lnTo>
                    <a:pt x="6993" y="1188"/>
                  </a:lnTo>
                  <a:lnTo>
                    <a:pt x="7032" y="1247"/>
                  </a:lnTo>
                  <a:lnTo>
                    <a:pt x="7063" y="1316"/>
                  </a:lnTo>
                  <a:lnTo>
                    <a:pt x="7083" y="1390"/>
                  </a:lnTo>
                  <a:lnTo>
                    <a:pt x="7094" y="1467"/>
                  </a:lnTo>
                  <a:lnTo>
                    <a:pt x="7097" y="1508"/>
                  </a:lnTo>
                  <a:lnTo>
                    <a:pt x="6842" y="1508"/>
                  </a:lnTo>
                  <a:lnTo>
                    <a:pt x="6825" y="1511"/>
                  </a:lnTo>
                  <a:lnTo>
                    <a:pt x="6799" y="1534"/>
                  </a:lnTo>
                  <a:lnTo>
                    <a:pt x="6795" y="1551"/>
                  </a:lnTo>
                  <a:lnTo>
                    <a:pt x="6747" y="1551"/>
                  </a:lnTo>
                  <a:lnTo>
                    <a:pt x="6743" y="1534"/>
                  </a:lnTo>
                  <a:lnTo>
                    <a:pt x="6718" y="1511"/>
                  </a:lnTo>
                  <a:lnTo>
                    <a:pt x="6700" y="1508"/>
                  </a:lnTo>
                  <a:lnTo>
                    <a:pt x="6445" y="1508"/>
                  </a:lnTo>
                  <a:lnTo>
                    <a:pt x="6448" y="1467"/>
                  </a:lnTo>
                  <a:lnTo>
                    <a:pt x="6461" y="1390"/>
                  </a:lnTo>
                  <a:lnTo>
                    <a:pt x="6481" y="1316"/>
                  </a:lnTo>
                  <a:lnTo>
                    <a:pt x="6510" y="1247"/>
                  </a:lnTo>
                  <a:lnTo>
                    <a:pt x="6548" y="1188"/>
                  </a:lnTo>
                  <a:lnTo>
                    <a:pt x="6599" y="1141"/>
                  </a:lnTo>
                  <a:lnTo>
                    <a:pt x="6658" y="1106"/>
                  </a:lnTo>
                  <a:lnTo>
                    <a:pt x="6730" y="1087"/>
                  </a:lnTo>
                  <a:lnTo>
                    <a:pt x="6772" y="1086"/>
                  </a:lnTo>
                  <a:close/>
                  <a:moveTo>
                    <a:pt x="6351" y="1679"/>
                  </a:moveTo>
                  <a:lnTo>
                    <a:pt x="6351" y="1604"/>
                  </a:lnTo>
                  <a:lnTo>
                    <a:pt x="6652" y="1604"/>
                  </a:lnTo>
                  <a:lnTo>
                    <a:pt x="6652" y="1679"/>
                  </a:lnTo>
                  <a:lnTo>
                    <a:pt x="6651" y="1699"/>
                  </a:lnTo>
                  <a:lnTo>
                    <a:pt x="6636" y="1734"/>
                  </a:lnTo>
                  <a:lnTo>
                    <a:pt x="6610" y="1760"/>
                  </a:lnTo>
                  <a:lnTo>
                    <a:pt x="6574" y="1774"/>
                  </a:lnTo>
                  <a:lnTo>
                    <a:pt x="6556" y="1776"/>
                  </a:lnTo>
                  <a:lnTo>
                    <a:pt x="6448" y="1776"/>
                  </a:lnTo>
                  <a:lnTo>
                    <a:pt x="6427" y="1774"/>
                  </a:lnTo>
                  <a:lnTo>
                    <a:pt x="6393" y="1760"/>
                  </a:lnTo>
                  <a:lnTo>
                    <a:pt x="6367" y="1734"/>
                  </a:lnTo>
                  <a:lnTo>
                    <a:pt x="6353" y="1699"/>
                  </a:lnTo>
                  <a:lnTo>
                    <a:pt x="6351" y="1679"/>
                  </a:lnTo>
                  <a:close/>
                  <a:moveTo>
                    <a:pt x="6720" y="1778"/>
                  </a:moveTo>
                  <a:lnTo>
                    <a:pt x="6733" y="1757"/>
                  </a:lnTo>
                  <a:lnTo>
                    <a:pt x="6747" y="1707"/>
                  </a:lnTo>
                  <a:lnTo>
                    <a:pt x="6749" y="1679"/>
                  </a:lnTo>
                  <a:lnTo>
                    <a:pt x="6749" y="1646"/>
                  </a:lnTo>
                  <a:lnTo>
                    <a:pt x="6795" y="1646"/>
                  </a:lnTo>
                  <a:lnTo>
                    <a:pt x="6795" y="1679"/>
                  </a:lnTo>
                  <a:lnTo>
                    <a:pt x="6796" y="1707"/>
                  </a:lnTo>
                  <a:lnTo>
                    <a:pt x="6811" y="1757"/>
                  </a:lnTo>
                  <a:lnTo>
                    <a:pt x="6822" y="1778"/>
                  </a:lnTo>
                  <a:lnTo>
                    <a:pt x="6822" y="1794"/>
                  </a:lnTo>
                  <a:lnTo>
                    <a:pt x="6821" y="1806"/>
                  </a:lnTo>
                  <a:lnTo>
                    <a:pt x="6813" y="1823"/>
                  </a:lnTo>
                  <a:lnTo>
                    <a:pt x="6800" y="1838"/>
                  </a:lnTo>
                  <a:lnTo>
                    <a:pt x="6782" y="1845"/>
                  </a:lnTo>
                  <a:lnTo>
                    <a:pt x="6772" y="1846"/>
                  </a:lnTo>
                  <a:lnTo>
                    <a:pt x="6762" y="1845"/>
                  </a:lnTo>
                  <a:lnTo>
                    <a:pt x="6743" y="1838"/>
                  </a:lnTo>
                  <a:lnTo>
                    <a:pt x="6728" y="1823"/>
                  </a:lnTo>
                  <a:lnTo>
                    <a:pt x="6721" y="1806"/>
                  </a:lnTo>
                  <a:lnTo>
                    <a:pt x="6720" y="1794"/>
                  </a:lnTo>
                  <a:lnTo>
                    <a:pt x="6720" y="1778"/>
                  </a:lnTo>
                  <a:close/>
                  <a:moveTo>
                    <a:pt x="6890" y="1679"/>
                  </a:moveTo>
                  <a:lnTo>
                    <a:pt x="6890" y="1604"/>
                  </a:lnTo>
                  <a:lnTo>
                    <a:pt x="7191" y="1604"/>
                  </a:lnTo>
                  <a:lnTo>
                    <a:pt x="7191" y="1679"/>
                  </a:lnTo>
                  <a:lnTo>
                    <a:pt x="7189" y="1699"/>
                  </a:lnTo>
                  <a:lnTo>
                    <a:pt x="7175" y="1734"/>
                  </a:lnTo>
                  <a:lnTo>
                    <a:pt x="7149" y="1760"/>
                  </a:lnTo>
                  <a:lnTo>
                    <a:pt x="7114" y="1774"/>
                  </a:lnTo>
                  <a:lnTo>
                    <a:pt x="7094" y="1776"/>
                  </a:lnTo>
                  <a:lnTo>
                    <a:pt x="6988" y="1776"/>
                  </a:lnTo>
                  <a:lnTo>
                    <a:pt x="6968" y="1774"/>
                  </a:lnTo>
                  <a:lnTo>
                    <a:pt x="6933" y="1760"/>
                  </a:lnTo>
                  <a:lnTo>
                    <a:pt x="6907" y="1734"/>
                  </a:lnTo>
                  <a:lnTo>
                    <a:pt x="6891" y="1699"/>
                  </a:lnTo>
                  <a:lnTo>
                    <a:pt x="6890" y="1679"/>
                  </a:lnTo>
                  <a:close/>
                  <a:moveTo>
                    <a:pt x="7263" y="1331"/>
                  </a:moveTo>
                  <a:lnTo>
                    <a:pt x="7279" y="1385"/>
                  </a:lnTo>
                  <a:lnTo>
                    <a:pt x="7296" y="1476"/>
                  </a:lnTo>
                  <a:lnTo>
                    <a:pt x="7300" y="1547"/>
                  </a:lnTo>
                  <a:lnTo>
                    <a:pt x="7293" y="1600"/>
                  </a:lnTo>
                  <a:lnTo>
                    <a:pt x="7287" y="1619"/>
                  </a:lnTo>
                  <a:lnTo>
                    <a:pt x="7287" y="1555"/>
                  </a:lnTo>
                  <a:lnTo>
                    <a:pt x="7287" y="1547"/>
                  </a:lnTo>
                  <a:lnTo>
                    <a:pt x="7280" y="1529"/>
                  </a:lnTo>
                  <a:lnTo>
                    <a:pt x="7267" y="1516"/>
                  </a:lnTo>
                  <a:lnTo>
                    <a:pt x="7250" y="1508"/>
                  </a:lnTo>
                  <a:lnTo>
                    <a:pt x="7240" y="1508"/>
                  </a:lnTo>
                  <a:lnTo>
                    <a:pt x="7194" y="1508"/>
                  </a:lnTo>
                  <a:lnTo>
                    <a:pt x="7189" y="1449"/>
                  </a:lnTo>
                  <a:lnTo>
                    <a:pt x="7169" y="1339"/>
                  </a:lnTo>
                  <a:lnTo>
                    <a:pt x="7137" y="1243"/>
                  </a:lnTo>
                  <a:lnTo>
                    <a:pt x="7091" y="1161"/>
                  </a:lnTo>
                  <a:lnTo>
                    <a:pt x="7064" y="1125"/>
                  </a:lnTo>
                  <a:lnTo>
                    <a:pt x="7097" y="1133"/>
                  </a:lnTo>
                  <a:lnTo>
                    <a:pt x="7158" y="1165"/>
                  </a:lnTo>
                  <a:lnTo>
                    <a:pt x="7208" y="1217"/>
                  </a:lnTo>
                  <a:lnTo>
                    <a:pt x="7248" y="1288"/>
                  </a:lnTo>
                  <a:lnTo>
                    <a:pt x="7263" y="1331"/>
                  </a:lnTo>
                  <a:close/>
                  <a:moveTo>
                    <a:pt x="6281" y="1331"/>
                  </a:moveTo>
                  <a:lnTo>
                    <a:pt x="6295" y="1288"/>
                  </a:lnTo>
                  <a:lnTo>
                    <a:pt x="6335" y="1217"/>
                  </a:lnTo>
                  <a:lnTo>
                    <a:pt x="6386" y="1165"/>
                  </a:lnTo>
                  <a:lnTo>
                    <a:pt x="6445" y="1133"/>
                  </a:lnTo>
                  <a:lnTo>
                    <a:pt x="6478" y="1125"/>
                  </a:lnTo>
                  <a:lnTo>
                    <a:pt x="6450" y="1161"/>
                  </a:lnTo>
                  <a:lnTo>
                    <a:pt x="6406" y="1243"/>
                  </a:lnTo>
                  <a:lnTo>
                    <a:pt x="6373" y="1339"/>
                  </a:lnTo>
                  <a:lnTo>
                    <a:pt x="6354" y="1449"/>
                  </a:lnTo>
                  <a:lnTo>
                    <a:pt x="6350" y="1508"/>
                  </a:lnTo>
                  <a:lnTo>
                    <a:pt x="6304" y="1508"/>
                  </a:lnTo>
                  <a:lnTo>
                    <a:pt x="6294" y="1508"/>
                  </a:lnTo>
                  <a:lnTo>
                    <a:pt x="6276" y="1516"/>
                  </a:lnTo>
                  <a:lnTo>
                    <a:pt x="6263" y="1529"/>
                  </a:lnTo>
                  <a:lnTo>
                    <a:pt x="6256" y="1547"/>
                  </a:lnTo>
                  <a:lnTo>
                    <a:pt x="6255" y="1555"/>
                  </a:lnTo>
                  <a:lnTo>
                    <a:pt x="6255" y="1619"/>
                  </a:lnTo>
                  <a:lnTo>
                    <a:pt x="6249" y="1600"/>
                  </a:lnTo>
                  <a:lnTo>
                    <a:pt x="6243" y="1547"/>
                  </a:lnTo>
                  <a:lnTo>
                    <a:pt x="6246" y="1476"/>
                  </a:lnTo>
                  <a:lnTo>
                    <a:pt x="6263" y="1385"/>
                  </a:lnTo>
                  <a:lnTo>
                    <a:pt x="6281" y="1331"/>
                  </a:lnTo>
                  <a:close/>
                  <a:moveTo>
                    <a:pt x="6357" y="1849"/>
                  </a:moveTo>
                  <a:lnTo>
                    <a:pt x="6377" y="1859"/>
                  </a:lnTo>
                  <a:lnTo>
                    <a:pt x="6423" y="1871"/>
                  </a:lnTo>
                  <a:lnTo>
                    <a:pt x="6448" y="1872"/>
                  </a:lnTo>
                  <a:lnTo>
                    <a:pt x="6556" y="1872"/>
                  </a:lnTo>
                  <a:lnTo>
                    <a:pt x="6577" y="1872"/>
                  </a:lnTo>
                  <a:lnTo>
                    <a:pt x="6618" y="1862"/>
                  </a:lnTo>
                  <a:lnTo>
                    <a:pt x="6636" y="1853"/>
                  </a:lnTo>
                  <a:lnTo>
                    <a:pt x="6646" y="1872"/>
                  </a:lnTo>
                  <a:lnTo>
                    <a:pt x="6674" y="1905"/>
                  </a:lnTo>
                  <a:lnTo>
                    <a:pt x="6708" y="1928"/>
                  </a:lnTo>
                  <a:lnTo>
                    <a:pt x="6749" y="1941"/>
                  </a:lnTo>
                  <a:lnTo>
                    <a:pt x="6772" y="1941"/>
                  </a:lnTo>
                  <a:lnTo>
                    <a:pt x="6793" y="1941"/>
                  </a:lnTo>
                  <a:lnTo>
                    <a:pt x="6834" y="1928"/>
                  </a:lnTo>
                  <a:lnTo>
                    <a:pt x="6870" y="1905"/>
                  </a:lnTo>
                  <a:lnTo>
                    <a:pt x="6896" y="1874"/>
                  </a:lnTo>
                  <a:lnTo>
                    <a:pt x="6906" y="1853"/>
                  </a:lnTo>
                  <a:lnTo>
                    <a:pt x="6924" y="1862"/>
                  </a:lnTo>
                  <a:lnTo>
                    <a:pt x="6965" y="1872"/>
                  </a:lnTo>
                  <a:lnTo>
                    <a:pt x="6986" y="1872"/>
                  </a:lnTo>
                  <a:lnTo>
                    <a:pt x="7094" y="1872"/>
                  </a:lnTo>
                  <a:lnTo>
                    <a:pt x="7119" y="1871"/>
                  </a:lnTo>
                  <a:lnTo>
                    <a:pt x="7165" y="1859"/>
                  </a:lnTo>
                  <a:lnTo>
                    <a:pt x="7185" y="1849"/>
                  </a:lnTo>
                  <a:lnTo>
                    <a:pt x="7179" y="1888"/>
                  </a:lnTo>
                  <a:lnTo>
                    <a:pt x="7155" y="1961"/>
                  </a:lnTo>
                  <a:lnTo>
                    <a:pt x="7122" y="2025"/>
                  </a:lnTo>
                  <a:lnTo>
                    <a:pt x="7077" y="2081"/>
                  </a:lnTo>
                  <a:lnTo>
                    <a:pt x="7022" y="2128"/>
                  </a:lnTo>
                  <a:lnTo>
                    <a:pt x="6960" y="2164"/>
                  </a:lnTo>
                  <a:lnTo>
                    <a:pt x="6890" y="2189"/>
                  </a:lnTo>
                  <a:lnTo>
                    <a:pt x="6812" y="2202"/>
                  </a:lnTo>
                  <a:lnTo>
                    <a:pt x="6772" y="2203"/>
                  </a:lnTo>
                  <a:lnTo>
                    <a:pt x="6730" y="2202"/>
                  </a:lnTo>
                  <a:lnTo>
                    <a:pt x="6652" y="2189"/>
                  </a:lnTo>
                  <a:lnTo>
                    <a:pt x="6583" y="2164"/>
                  </a:lnTo>
                  <a:lnTo>
                    <a:pt x="6520" y="2128"/>
                  </a:lnTo>
                  <a:lnTo>
                    <a:pt x="6466" y="2081"/>
                  </a:lnTo>
                  <a:lnTo>
                    <a:pt x="6422" y="2025"/>
                  </a:lnTo>
                  <a:lnTo>
                    <a:pt x="6387" y="1961"/>
                  </a:lnTo>
                  <a:lnTo>
                    <a:pt x="6364" y="1888"/>
                  </a:lnTo>
                  <a:lnTo>
                    <a:pt x="6357" y="1849"/>
                  </a:lnTo>
                  <a:close/>
                  <a:moveTo>
                    <a:pt x="6772" y="2300"/>
                  </a:moveTo>
                  <a:lnTo>
                    <a:pt x="6819" y="2298"/>
                  </a:lnTo>
                  <a:lnTo>
                    <a:pt x="6910" y="2282"/>
                  </a:lnTo>
                  <a:lnTo>
                    <a:pt x="6953" y="2269"/>
                  </a:lnTo>
                  <a:lnTo>
                    <a:pt x="6953" y="2385"/>
                  </a:lnTo>
                  <a:lnTo>
                    <a:pt x="6859" y="2563"/>
                  </a:lnTo>
                  <a:lnTo>
                    <a:pt x="6684" y="2563"/>
                  </a:lnTo>
                  <a:lnTo>
                    <a:pt x="6589" y="2385"/>
                  </a:lnTo>
                  <a:lnTo>
                    <a:pt x="6589" y="2269"/>
                  </a:lnTo>
                  <a:lnTo>
                    <a:pt x="6632" y="2282"/>
                  </a:lnTo>
                  <a:lnTo>
                    <a:pt x="6723" y="2298"/>
                  </a:lnTo>
                  <a:lnTo>
                    <a:pt x="6772" y="2300"/>
                  </a:lnTo>
                  <a:close/>
                  <a:moveTo>
                    <a:pt x="6589" y="2588"/>
                  </a:moveTo>
                  <a:lnTo>
                    <a:pt x="6374" y="2683"/>
                  </a:lnTo>
                  <a:lnTo>
                    <a:pt x="6364" y="2448"/>
                  </a:lnTo>
                  <a:lnTo>
                    <a:pt x="6492" y="2405"/>
                  </a:lnTo>
                  <a:lnTo>
                    <a:pt x="6589" y="2588"/>
                  </a:lnTo>
                  <a:close/>
                  <a:moveTo>
                    <a:pt x="6141" y="2422"/>
                  </a:moveTo>
                  <a:lnTo>
                    <a:pt x="6118" y="2429"/>
                  </a:lnTo>
                  <a:lnTo>
                    <a:pt x="6052" y="2448"/>
                  </a:lnTo>
                  <a:lnTo>
                    <a:pt x="5942" y="2498"/>
                  </a:lnTo>
                  <a:lnTo>
                    <a:pt x="5897" y="2527"/>
                  </a:lnTo>
                  <a:lnTo>
                    <a:pt x="5879" y="2504"/>
                  </a:lnTo>
                  <a:lnTo>
                    <a:pt x="5857" y="2484"/>
                  </a:lnTo>
                  <a:lnTo>
                    <a:pt x="5849" y="2478"/>
                  </a:lnTo>
                  <a:lnTo>
                    <a:pt x="5831" y="2472"/>
                  </a:lnTo>
                  <a:lnTo>
                    <a:pt x="5813" y="2474"/>
                  </a:lnTo>
                  <a:lnTo>
                    <a:pt x="5797" y="2483"/>
                  </a:lnTo>
                  <a:lnTo>
                    <a:pt x="5789" y="2490"/>
                  </a:lnTo>
                  <a:lnTo>
                    <a:pt x="5784" y="2497"/>
                  </a:lnTo>
                  <a:lnTo>
                    <a:pt x="5778" y="2516"/>
                  </a:lnTo>
                  <a:lnTo>
                    <a:pt x="5779" y="2534"/>
                  </a:lnTo>
                  <a:lnTo>
                    <a:pt x="5788" y="2550"/>
                  </a:lnTo>
                  <a:lnTo>
                    <a:pt x="5795" y="2557"/>
                  </a:lnTo>
                  <a:lnTo>
                    <a:pt x="5810" y="2572"/>
                  </a:lnTo>
                  <a:lnTo>
                    <a:pt x="5823" y="2589"/>
                  </a:lnTo>
                  <a:lnTo>
                    <a:pt x="5797" y="2614"/>
                  </a:lnTo>
                  <a:lnTo>
                    <a:pt x="5756" y="2665"/>
                  </a:lnTo>
                  <a:lnTo>
                    <a:pt x="5740" y="2690"/>
                  </a:lnTo>
                  <a:lnTo>
                    <a:pt x="5707" y="2688"/>
                  </a:lnTo>
                  <a:lnTo>
                    <a:pt x="5690" y="2688"/>
                  </a:lnTo>
                  <a:lnTo>
                    <a:pt x="5645" y="2690"/>
                  </a:lnTo>
                  <a:lnTo>
                    <a:pt x="5542" y="2707"/>
                  </a:lnTo>
                  <a:lnTo>
                    <a:pt x="5491" y="2671"/>
                  </a:lnTo>
                  <a:lnTo>
                    <a:pt x="5427" y="2614"/>
                  </a:lnTo>
                  <a:lnTo>
                    <a:pt x="5412" y="2596"/>
                  </a:lnTo>
                  <a:lnTo>
                    <a:pt x="5382" y="2553"/>
                  </a:lnTo>
                  <a:lnTo>
                    <a:pt x="5350" y="2519"/>
                  </a:lnTo>
                  <a:lnTo>
                    <a:pt x="5319" y="2475"/>
                  </a:lnTo>
                  <a:lnTo>
                    <a:pt x="5259" y="2400"/>
                  </a:lnTo>
                  <a:lnTo>
                    <a:pt x="5259" y="2318"/>
                  </a:lnTo>
                  <a:lnTo>
                    <a:pt x="5306" y="2316"/>
                  </a:lnTo>
                  <a:lnTo>
                    <a:pt x="5391" y="2303"/>
                  </a:lnTo>
                  <a:lnTo>
                    <a:pt x="5467" y="2280"/>
                  </a:lnTo>
                  <a:lnTo>
                    <a:pt x="5535" y="2249"/>
                  </a:lnTo>
                  <a:lnTo>
                    <a:pt x="5592" y="2212"/>
                  </a:lnTo>
                  <a:lnTo>
                    <a:pt x="5640" y="2167"/>
                  </a:lnTo>
                  <a:lnTo>
                    <a:pt x="5677" y="2115"/>
                  </a:lnTo>
                  <a:lnTo>
                    <a:pt x="5702" y="2058"/>
                  </a:lnTo>
                  <a:lnTo>
                    <a:pt x="5709" y="2028"/>
                  </a:lnTo>
                  <a:lnTo>
                    <a:pt x="5746" y="2036"/>
                  </a:lnTo>
                  <a:lnTo>
                    <a:pt x="5795" y="2049"/>
                  </a:lnTo>
                  <a:lnTo>
                    <a:pt x="5880" y="2088"/>
                  </a:lnTo>
                  <a:lnTo>
                    <a:pt x="5951" y="2136"/>
                  </a:lnTo>
                  <a:lnTo>
                    <a:pt x="6008" y="2190"/>
                  </a:lnTo>
                  <a:lnTo>
                    <a:pt x="6054" y="2248"/>
                  </a:lnTo>
                  <a:lnTo>
                    <a:pt x="6090" y="2305"/>
                  </a:lnTo>
                  <a:lnTo>
                    <a:pt x="6128" y="2383"/>
                  </a:lnTo>
                  <a:lnTo>
                    <a:pt x="6141" y="2422"/>
                  </a:lnTo>
                  <a:close/>
                  <a:moveTo>
                    <a:pt x="6767" y="5924"/>
                  </a:moveTo>
                  <a:lnTo>
                    <a:pt x="6769" y="5935"/>
                  </a:lnTo>
                  <a:lnTo>
                    <a:pt x="6764" y="5958"/>
                  </a:lnTo>
                  <a:lnTo>
                    <a:pt x="6759" y="5968"/>
                  </a:lnTo>
                  <a:lnTo>
                    <a:pt x="6753" y="5978"/>
                  </a:lnTo>
                  <a:lnTo>
                    <a:pt x="6733" y="5991"/>
                  </a:lnTo>
                  <a:lnTo>
                    <a:pt x="6721" y="5996"/>
                  </a:lnTo>
                  <a:lnTo>
                    <a:pt x="6710" y="5997"/>
                  </a:lnTo>
                  <a:lnTo>
                    <a:pt x="6687" y="5993"/>
                  </a:lnTo>
                  <a:lnTo>
                    <a:pt x="6675" y="5987"/>
                  </a:lnTo>
                  <a:lnTo>
                    <a:pt x="6655" y="5963"/>
                  </a:lnTo>
                  <a:lnTo>
                    <a:pt x="6648" y="5944"/>
                  </a:lnTo>
                  <a:lnTo>
                    <a:pt x="6430" y="5318"/>
                  </a:lnTo>
                  <a:lnTo>
                    <a:pt x="6211" y="4688"/>
                  </a:lnTo>
                  <a:lnTo>
                    <a:pt x="6222" y="4602"/>
                  </a:lnTo>
                  <a:lnTo>
                    <a:pt x="6407" y="4438"/>
                  </a:lnTo>
                  <a:lnTo>
                    <a:pt x="6767" y="5924"/>
                  </a:lnTo>
                  <a:close/>
                  <a:moveTo>
                    <a:pt x="5997" y="8124"/>
                  </a:moveTo>
                  <a:lnTo>
                    <a:pt x="5843" y="8124"/>
                  </a:lnTo>
                  <a:lnTo>
                    <a:pt x="5844" y="6618"/>
                  </a:lnTo>
                  <a:lnTo>
                    <a:pt x="6162" y="6618"/>
                  </a:lnTo>
                  <a:lnTo>
                    <a:pt x="6161" y="6724"/>
                  </a:lnTo>
                  <a:lnTo>
                    <a:pt x="6148" y="6949"/>
                  </a:lnTo>
                  <a:lnTo>
                    <a:pt x="6116" y="7294"/>
                  </a:lnTo>
                  <a:lnTo>
                    <a:pt x="6033" y="7915"/>
                  </a:lnTo>
                  <a:lnTo>
                    <a:pt x="5997" y="8124"/>
                  </a:lnTo>
                  <a:close/>
                  <a:moveTo>
                    <a:pt x="5288" y="8130"/>
                  </a:moveTo>
                  <a:lnTo>
                    <a:pt x="5274" y="8132"/>
                  </a:lnTo>
                  <a:lnTo>
                    <a:pt x="5259" y="8137"/>
                  </a:lnTo>
                  <a:lnTo>
                    <a:pt x="5259" y="8066"/>
                  </a:lnTo>
                  <a:lnTo>
                    <a:pt x="5278" y="8066"/>
                  </a:lnTo>
                  <a:lnTo>
                    <a:pt x="5284" y="8101"/>
                  </a:lnTo>
                  <a:lnTo>
                    <a:pt x="5288" y="8130"/>
                  </a:lnTo>
                  <a:close/>
                  <a:moveTo>
                    <a:pt x="4954" y="7970"/>
                  </a:moveTo>
                  <a:lnTo>
                    <a:pt x="4914" y="7736"/>
                  </a:lnTo>
                  <a:lnTo>
                    <a:pt x="4843" y="7274"/>
                  </a:lnTo>
                  <a:lnTo>
                    <a:pt x="4814" y="7047"/>
                  </a:lnTo>
                  <a:lnTo>
                    <a:pt x="4842" y="7034"/>
                  </a:lnTo>
                  <a:lnTo>
                    <a:pt x="4885" y="6999"/>
                  </a:lnTo>
                  <a:lnTo>
                    <a:pt x="4911" y="6955"/>
                  </a:lnTo>
                  <a:lnTo>
                    <a:pt x="4918" y="6906"/>
                  </a:lnTo>
                  <a:lnTo>
                    <a:pt x="4911" y="6881"/>
                  </a:lnTo>
                  <a:lnTo>
                    <a:pt x="4812" y="6611"/>
                  </a:lnTo>
                  <a:lnTo>
                    <a:pt x="4823" y="6616"/>
                  </a:lnTo>
                  <a:lnTo>
                    <a:pt x="4836" y="6618"/>
                  </a:lnTo>
                  <a:lnTo>
                    <a:pt x="5123" y="6618"/>
                  </a:lnTo>
                  <a:lnTo>
                    <a:pt x="5126" y="6766"/>
                  </a:lnTo>
                  <a:lnTo>
                    <a:pt x="5147" y="7081"/>
                  </a:lnTo>
                  <a:lnTo>
                    <a:pt x="5164" y="7240"/>
                  </a:lnTo>
                  <a:lnTo>
                    <a:pt x="5164" y="7970"/>
                  </a:lnTo>
                  <a:lnTo>
                    <a:pt x="4954" y="7970"/>
                  </a:lnTo>
                  <a:close/>
                  <a:moveTo>
                    <a:pt x="4056" y="5654"/>
                  </a:moveTo>
                  <a:lnTo>
                    <a:pt x="4056" y="5577"/>
                  </a:lnTo>
                  <a:lnTo>
                    <a:pt x="4064" y="5570"/>
                  </a:lnTo>
                  <a:lnTo>
                    <a:pt x="4071" y="5564"/>
                  </a:lnTo>
                  <a:lnTo>
                    <a:pt x="4071" y="5657"/>
                  </a:lnTo>
                  <a:lnTo>
                    <a:pt x="4056" y="5654"/>
                  </a:lnTo>
                  <a:close/>
                  <a:moveTo>
                    <a:pt x="3789" y="5771"/>
                  </a:moveTo>
                  <a:lnTo>
                    <a:pt x="3789" y="5771"/>
                  </a:lnTo>
                  <a:lnTo>
                    <a:pt x="3756" y="5770"/>
                  </a:lnTo>
                  <a:lnTo>
                    <a:pt x="3697" y="5752"/>
                  </a:lnTo>
                  <a:lnTo>
                    <a:pt x="3652" y="5726"/>
                  </a:lnTo>
                  <a:lnTo>
                    <a:pt x="3623" y="5701"/>
                  </a:lnTo>
                  <a:lnTo>
                    <a:pt x="3619" y="5692"/>
                  </a:lnTo>
                  <a:lnTo>
                    <a:pt x="3619" y="5631"/>
                  </a:lnTo>
                  <a:lnTo>
                    <a:pt x="3659" y="5646"/>
                  </a:lnTo>
                  <a:lnTo>
                    <a:pt x="3744" y="5665"/>
                  </a:lnTo>
                  <a:lnTo>
                    <a:pt x="3789" y="5666"/>
                  </a:lnTo>
                  <a:lnTo>
                    <a:pt x="3834" y="5665"/>
                  </a:lnTo>
                  <a:lnTo>
                    <a:pt x="3919" y="5646"/>
                  </a:lnTo>
                  <a:lnTo>
                    <a:pt x="3959" y="5631"/>
                  </a:lnTo>
                  <a:lnTo>
                    <a:pt x="3959" y="5692"/>
                  </a:lnTo>
                  <a:lnTo>
                    <a:pt x="3955" y="5701"/>
                  </a:lnTo>
                  <a:lnTo>
                    <a:pt x="3927" y="5726"/>
                  </a:lnTo>
                  <a:lnTo>
                    <a:pt x="3881" y="5752"/>
                  </a:lnTo>
                  <a:lnTo>
                    <a:pt x="3824" y="5770"/>
                  </a:lnTo>
                  <a:lnTo>
                    <a:pt x="3789" y="5771"/>
                  </a:lnTo>
                  <a:close/>
                  <a:moveTo>
                    <a:pt x="3479" y="5663"/>
                  </a:moveTo>
                  <a:lnTo>
                    <a:pt x="3474" y="5535"/>
                  </a:lnTo>
                  <a:lnTo>
                    <a:pt x="3497" y="5557"/>
                  </a:lnTo>
                  <a:lnTo>
                    <a:pt x="3523" y="5577"/>
                  </a:lnTo>
                  <a:lnTo>
                    <a:pt x="3523" y="5654"/>
                  </a:lnTo>
                  <a:lnTo>
                    <a:pt x="3479" y="5663"/>
                  </a:lnTo>
                  <a:close/>
                  <a:moveTo>
                    <a:pt x="3334" y="4281"/>
                  </a:moveTo>
                  <a:lnTo>
                    <a:pt x="3449" y="4281"/>
                  </a:lnTo>
                  <a:lnTo>
                    <a:pt x="3449" y="4356"/>
                  </a:lnTo>
                  <a:lnTo>
                    <a:pt x="3334" y="4356"/>
                  </a:lnTo>
                  <a:lnTo>
                    <a:pt x="3334" y="4281"/>
                  </a:lnTo>
                  <a:close/>
                  <a:moveTo>
                    <a:pt x="3040" y="4356"/>
                  </a:moveTo>
                  <a:lnTo>
                    <a:pt x="3024" y="4281"/>
                  </a:lnTo>
                  <a:lnTo>
                    <a:pt x="3237" y="4281"/>
                  </a:lnTo>
                  <a:lnTo>
                    <a:pt x="3237" y="4356"/>
                  </a:lnTo>
                  <a:lnTo>
                    <a:pt x="3040" y="4356"/>
                  </a:lnTo>
                  <a:close/>
                  <a:moveTo>
                    <a:pt x="3127" y="5187"/>
                  </a:moveTo>
                  <a:lnTo>
                    <a:pt x="3129" y="5210"/>
                  </a:lnTo>
                  <a:lnTo>
                    <a:pt x="3122" y="5253"/>
                  </a:lnTo>
                  <a:lnTo>
                    <a:pt x="3098" y="5290"/>
                  </a:lnTo>
                  <a:lnTo>
                    <a:pt x="3062" y="5316"/>
                  </a:lnTo>
                  <a:lnTo>
                    <a:pt x="3040" y="5323"/>
                  </a:lnTo>
                  <a:lnTo>
                    <a:pt x="3019" y="5326"/>
                  </a:lnTo>
                  <a:lnTo>
                    <a:pt x="2975" y="5316"/>
                  </a:lnTo>
                  <a:lnTo>
                    <a:pt x="2954" y="5307"/>
                  </a:lnTo>
                  <a:lnTo>
                    <a:pt x="2941" y="5300"/>
                  </a:lnTo>
                  <a:lnTo>
                    <a:pt x="2922" y="5277"/>
                  </a:lnTo>
                  <a:lnTo>
                    <a:pt x="2905" y="5241"/>
                  </a:lnTo>
                  <a:lnTo>
                    <a:pt x="2903" y="5234"/>
                  </a:lnTo>
                  <a:lnTo>
                    <a:pt x="2860" y="5086"/>
                  </a:lnTo>
                  <a:lnTo>
                    <a:pt x="3086" y="5009"/>
                  </a:lnTo>
                  <a:lnTo>
                    <a:pt x="3127" y="5187"/>
                  </a:lnTo>
                  <a:close/>
                  <a:moveTo>
                    <a:pt x="2833" y="4994"/>
                  </a:moveTo>
                  <a:lnTo>
                    <a:pt x="2709" y="4573"/>
                  </a:lnTo>
                  <a:lnTo>
                    <a:pt x="2709" y="4569"/>
                  </a:lnTo>
                  <a:lnTo>
                    <a:pt x="2706" y="4563"/>
                  </a:lnTo>
                  <a:lnTo>
                    <a:pt x="2409" y="3552"/>
                  </a:lnTo>
                  <a:lnTo>
                    <a:pt x="2422" y="3513"/>
                  </a:lnTo>
                  <a:lnTo>
                    <a:pt x="2438" y="3427"/>
                  </a:lnTo>
                  <a:lnTo>
                    <a:pt x="2437" y="3331"/>
                  </a:lnTo>
                  <a:lnTo>
                    <a:pt x="2414" y="3220"/>
                  </a:lnTo>
                  <a:lnTo>
                    <a:pt x="2391" y="3158"/>
                  </a:lnTo>
                  <a:lnTo>
                    <a:pt x="2601" y="2939"/>
                  </a:lnTo>
                  <a:lnTo>
                    <a:pt x="2630" y="2995"/>
                  </a:lnTo>
                  <a:lnTo>
                    <a:pt x="2659" y="3074"/>
                  </a:lnTo>
                  <a:lnTo>
                    <a:pt x="2660" y="3082"/>
                  </a:lnTo>
                  <a:lnTo>
                    <a:pt x="3066" y="4916"/>
                  </a:lnTo>
                  <a:lnTo>
                    <a:pt x="2833" y="4994"/>
                  </a:lnTo>
                  <a:close/>
                  <a:moveTo>
                    <a:pt x="2967" y="1607"/>
                  </a:moveTo>
                  <a:lnTo>
                    <a:pt x="3059" y="1564"/>
                  </a:lnTo>
                  <a:lnTo>
                    <a:pt x="3060" y="1565"/>
                  </a:lnTo>
                  <a:lnTo>
                    <a:pt x="3060" y="1568"/>
                  </a:lnTo>
                  <a:lnTo>
                    <a:pt x="3191" y="1823"/>
                  </a:lnTo>
                  <a:lnTo>
                    <a:pt x="2951" y="1933"/>
                  </a:lnTo>
                  <a:lnTo>
                    <a:pt x="2967" y="1607"/>
                  </a:lnTo>
                  <a:close/>
                  <a:moveTo>
                    <a:pt x="3065" y="437"/>
                  </a:moveTo>
                  <a:lnTo>
                    <a:pt x="3068" y="435"/>
                  </a:lnTo>
                  <a:lnTo>
                    <a:pt x="3069" y="434"/>
                  </a:lnTo>
                  <a:lnTo>
                    <a:pt x="3083" y="439"/>
                  </a:lnTo>
                  <a:lnTo>
                    <a:pt x="3102" y="450"/>
                  </a:lnTo>
                  <a:lnTo>
                    <a:pt x="3144" y="473"/>
                  </a:lnTo>
                  <a:lnTo>
                    <a:pt x="3243" y="506"/>
                  </a:lnTo>
                  <a:lnTo>
                    <a:pt x="3335" y="520"/>
                  </a:lnTo>
                  <a:lnTo>
                    <a:pt x="3392" y="522"/>
                  </a:lnTo>
                  <a:lnTo>
                    <a:pt x="3392" y="522"/>
                  </a:lnTo>
                  <a:lnTo>
                    <a:pt x="3448" y="520"/>
                  </a:lnTo>
                  <a:lnTo>
                    <a:pt x="3538" y="506"/>
                  </a:lnTo>
                  <a:lnTo>
                    <a:pt x="3638" y="473"/>
                  </a:lnTo>
                  <a:lnTo>
                    <a:pt x="3680" y="450"/>
                  </a:lnTo>
                  <a:lnTo>
                    <a:pt x="3700" y="439"/>
                  </a:lnTo>
                  <a:lnTo>
                    <a:pt x="3713" y="434"/>
                  </a:lnTo>
                  <a:lnTo>
                    <a:pt x="3714" y="434"/>
                  </a:lnTo>
                  <a:lnTo>
                    <a:pt x="3717" y="435"/>
                  </a:lnTo>
                  <a:lnTo>
                    <a:pt x="3723" y="448"/>
                  </a:lnTo>
                  <a:lnTo>
                    <a:pt x="3734" y="503"/>
                  </a:lnTo>
                  <a:lnTo>
                    <a:pt x="3740" y="583"/>
                  </a:lnTo>
                  <a:lnTo>
                    <a:pt x="3742" y="678"/>
                  </a:lnTo>
                  <a:lnTo>
                    <a:pt x="3739" y="729"/>
                  </a:lnTo>
                  <a:lnTo>
                    <a:pt x="3045" y="729"/>
                  </a:lnTo>
                  <a:lnTo>
                    <a:pt x="3042" y="678"/>
                  </a:lnTo>
                  <a:lnTo>
                    <a:pt x="3042" y="583"/>
                  </a:lnTo>
                  <a:lnTo>
                    <a:pt x="3049" y="503"/>
                  </a:lnTo>
                  <a:lnTo>
                    <a:pt x="3059" y="450"/>
                  </a:lnTo>
                  <a:lnTo>
                    <a:pt x="3065" y="437"/>
                  </a:lnTo>
                  <a:close/>
                  <a:moveTo>
                    <a:pt x="3796" y="825"/>
                  </a:moveTo>
                  <a:lnTo>
                    <a:pt x="3796" y="884"/>
                  </a:lnTo>
                  <a:lnTo>
                    <a:pt x="3795" y="900"/>
                  </a:lnTo>
                  <a:lnTo>
                    <a:pt x="3782" y="929"/>
                  </a:lnTo>
                  <a:lnTo>
                    <a:pt x="3757" y="951"/>
                  </a:lnTo>
                  <a:lnTo>
                    <a:pt x="3726" y="962"/>
                  </a:lnTo>
                  <a:lnTo>
                    <a:pt x="3708" y="964"/>
                  </a:lnTo>
                  <a:lnTo>
                    <a:pt x="3606" y="964"/>
                  </a:lnTo>
                  <a:lnTo>
                    <a:pt x="3589" y="962"/>
                  </a:lnTo>
                  <a:lnTo>
                    <a:pt x="3557" y="951"/>
                  </a:lnTo>
                  <a:lnTo>
                    <a:pt x="3533" y="929"/>
                  </a:lnTo>
                  <a:lnTo>
                    <a:pt x="3520" y="900"/>
                  </a:lnTo>
                  <a:lnTo>
                    <a:pt x="3518" y="884"/>
                  </a:lnTo>
                  <a:lnTo>
                    <a:pt x="3518" y="825"/>
                  </a:lnTo>
                  <a:lnTo>
                    <a:pt x="3796" y="825"/>
                  </a:lnTo>
                  <a:close/>
                  <a:moveTo>
                    <a:pt x="2987" y="825"/>
                  </a:moveTo>
                  <a:lnTo>
                    <a:pt x="3263" y="825"/>
                  </a:lnTo>
                  <a:lnTo>
                    <a:pt x="3263" y="884"/>
                  </a:lnTo>
                  <a:lnTo>
                    <a:pt x="3263" y="900"/>
                  </a:lnTo>
                  <a:lnTo>
                    <a:pt x="3249" y="929"/>
                  </a:lnTo>
                  <a:lnTo>
                    <a:pt x="3226" y="951"/>
                  </a:lnTo>
                  <a:lnTo>
                    <a:pt x="3194" y="962"/>
                  </a:lnTo>
                  <a:lnTo>
                    <a:pt x="3176" y="964"/>
                  </a:lnTo>
                  <a:lnTo>
                    <a:pt x="3075" y="964"/>
                  </a:lnTo>
                  <a:lnTo>
                    <a:pt x="3056" y="962"/>
                  </a:lnTo>
                  <a:lnTo>
                    <a:pt x="3024" y="951"/>
                  </a:lnTo>
                  <a:lnTo>
                    <a:pt x="3001" y="929"/>
                  </a:lnTo>
                  <a:lnTo>
                    <a:pt x="2987" y="900"/>
                  </a:lnTo>
                  <a:lnTo>
                    <a:pt x="2987" y="884"/>
                  </a:lnTo>
                  <a:lnTo>
                    <a:pt x="2987" y="825"/>
                  </a:lnTo>
                  <a:close/>
                  <a:moveTo>
                    <a:pt x="3075" y="1059"/>
                  </a:moveTo>
                  <a:lnTo>
                    <a:pt x="3176" y="1059"/>
                  </a:lnTo>
                  <a:lnTo>
                    <a:pt x="3194" y="1059"/>
                  </a:lnTo>
                  <a:lnTo>
                    <a:pt x="3230" y="1051"/>
                  </a:lnTo>
                  <a:lnTo>
                    <a:pt x="3279" y="1030"/>
                  </a:lnTo>
                  <a:lnTo>
                    <a:pt x="3330" y="982"/>
                  </a:lnTo>
                  <a:lnTo>
                    <a:pt x="3353" y="936"/>
                  </a:lnTo>
                  <a:lnTo>
                    <a:pt x="3360" y="903"/>
                  </a:lnTo>
                  <a:lnTo>
                    <a:pt x="3360" y="884"/>
                  </a:lnTo>
                  <a:lnTo>
                    <a:pt x="3360" y="825"/>
                  </a:lnTo>
                  <a:lnTo>
                    <a:pt x="3422" y="825"/>
                  </a:lnTo>
                  <a:lnTo>
                    <a:pt x="3422" y="884"/>
                  </a:lnTo>
                  <a:lnTo>
                    <a:pt x="3423" y="903"/>
                  </a:lnTo>
                  <a:lnTo>
                    <a:pt x="3430" y="936"/>
                  </a:lnTo>
                  <a:lnTo>
                    <a:pt x="3454" y="982"/>
                  </a:lnTo>
                  <a:lnTo>
                    <a:pt x="3502" y="1030"/>
                  </a:lnTo>
                  <a:lnTo>
                    <a:pt x="3551" y="1051"/>
                  </a:lnTo>
                  <a:lnTo>
                    <a:pt x="3587" y="1059"/>
                  </a:lnTo>
                  <a:lnTo>
                    <a:pt x="3606" y="1059"/>
                  </a:lnTo>
                  <a:lnTo>
                    <a:pt x="3708" y="1059"/>
                  </a:lnTo>
                  <a:lnTo>
                    <a:pt x="3727" y="1059"/>
                  </a:lnTo>
                  <a:lnTo>
                    <a:pt x="3765" y="1051"/>
                  </a:lnTo>
                  <a:lnTo>
                    <a:pt x="3782" y="1044"/>
                  </a:lnTo>
                  <a:lnTo>
                    <a:pt x="3769" y="1099"/>
                  </a:lnTo>
                  <a:lnTo>
                    <a:pt x="3736" y="1192"/>
                  </a:lnTo>
                  <a:lnTo>
                    <a:pt x="3698" y="1266"/>
                  </a:lnTo>
                  <a:lnTo>
                    <a:pt x="3654" y="1322"/>
                  </a:lnTo>
                  <a:lnTo>
                    <a:pt x="3605" y="1362"/>
                  </a:lnTo>
                  <a:lnTo>
                    <a:pt x="3550" y="1391"/>
                  </a:lnTo>
                  <a:lnTo>
                    <a:pt x="3490" y="1407"/>
                  </a:lnTo>
                  <a:lnTo>
                    <a:pt x="3425" y="1414"/>
                  </a:lnTo>
                  <a:lnTo>
                    <a:pt x="3392" y="1414"/>
                  </a:lnTo>
                  <a:lnTo>
                    <a:pt x="3357" y="1414"/>
                  </a:lnTo>
                  <a:lnTo>
                    <a:pt x="3292" y="1407"/>
                  </a:lnTo>
                  <a:lnTo>
                    <a:pt x="3233" y="1391"/>
                  </a:lnTo>
                  <a:lnTo>
                    <a:pt x="3178" y="1362"/>
                  </a:lnTo>
                  <a:lnTo>
                    <a:pt x="3128" y="1322"/>
                  </a:lnTo>
                  <a:lnTo>
                    <a:pt x="3085" y="1266"/>
                  </a:lnTo>
                  <a:lnTo>
                    <a:pt x="3046" y="1192"/>
                  </a:lnTo>
                  <a:lnTo>
                    <a:pt x="3013" y="1099"/>
                  </a:lnTo>
                  <a:lnTo>
                    <a:pt x="3000" y="1044"/>
                  </a:lnTo>
                  <a:lnTo>
                    <a:pt x="3017" y="1051"/>
                  </a:lnTo>
                  <a:lnTo>
                    <a:pt x="3055" y="1059"/>
                  </a:lnTo>
                  <a:lnTo>
                    <a:pt x="3075" y="1059"/>
                  </a:lnTo>
                  <a:close/>
                  <a:moveTo>
                    <a:pt x="3868" y="2305"/>
                  </a:moveTo>
                  <a:lnTo>
                    <a:pt x="3978" y="2376"/>
                  </a:lnTo>
                  <a:lnTo>
                    <a:pt x="3966" y="2425"/>
                  </a:lnTo>
                  <a:lnTo>
                    <a:pt x="3962" y="2529"/>
                  </a:lnTo>
                  <a:lnTo>
                    <a:pt x="3972" y="2580"/>
                  </a:lnTo>
                  <a:lnTo>
                    <a:pt x="3985" y="2628"/>
                  </a:lnTo>
                  <a:lnTo>
                    <a:pt x="4005" y="2673"/>
                  </a:lnTo>
                  <a:lnTo>
                    <a:pt x="3992" y="2701"/>
                  </a:lnTo>
                  <a:lnTo>
                    <a:pt x="3959" y="2792"/>
                  </a:lnTo>
                  <a:lnTo>
                    <a:pt x="3932" y="2919"/>
                  </a:lnTo>
                  <a:lnTo>
                    <a:pt x="3924" y="3035"/>
                  </a:lnTo>
                  <a:lnTo>
                    <a:pt x="3929" y="3119"/>
                  </a:lnTo>
                  <a:lnTo>
                    <a:pt x="3935" y="3164"/>
                  </a:lnTo>
                  <a:lnTo>
                    <a:pt x="3939" y="3177"/>
                  </a:lnTo>
                  <a:lnTo>
                    <a:pt x="3946" y="3187"/>
                  </a:lnTo>
                  <a:lnTo>
                    <a:pt x="3952" y="3194"/>
                  </a:lnTo>
                  <a:lnTo>
                    <a:pt x="4015" y="3251"/>
                  </a:lnTo>
                  <a:lnTo>
                    <a:pt x="4071" y="3290"/>
                  </a:lnTo>
                  <a:lnTo>
                    <a:pt x="4071" y="4186"/>
                  </a:lnTo>
                  <a:lnTo>
                    <a:pt x="3439" y="4186"/>
                  </a:lnTo>
                  <a:lnTo>
                    <a:pt x="3439" y="4032"/>
                  </a:lnTo>
                  <a:lnTo>
                    <a:pt x="3641" y="3778"/>
                  </a:lnTo>
                  <a:lnTo>
                    <a:pt x="3649" y="3763"/>
                  </a:lnTo>
                  <a:lnTo>
                    <a:pt x="3651" y="3745"/>
                  </a:lnTo>
                  <a:lnTo>
                    <a:pt x="3536" y="2115"/>
                  </a:lnTo>
                  <a:lnTo>
                    <a:pt x="3626" y="1938"/>
                  </a:lnTo>
                  <a:lnTo>
                    <a:pt x="3865" y="2033"/>
                  </a:lnTo>
                  <a:lnTo>
                    <a:pt x="3874" y="2036"/>
                  </a:lnTo>
                  <a:lnTo>
                    <a:pt x="3883" y="2036"/>
                  </a:lnTo>
                  <a:lnTo>
                    <a:pt x="3864" y="2046"/>
                  </a:lnTo>
                  <a:lnTo>
                    <a:pt x="3832" y="2075"/>
                  </a:lnTo>
                  <a:lnTo>
                    <a:pt x="3819" y="2092"/>
                  </a:lnTo>
                  <a:lnTo>
                    <a:pt x="3805" y="2120"/>
                  </a:lnTo>
                  <a:lnTo>
                    <a:pt x="3795" y="2180"/>
                  </a:lnTo>
                  <a:lnTo>
                    <a:pt x="3808" y="2238"/>
                  </a:lnTo>
                  <a:lnTo>
                    <a:pt x="3842" y="2287"/>
                  </a:lnTo>
                  <a:lnTo>
                    <a:pt x="3868" y="2305"/>
                  </a:lnTo>
                  <a:close/>
                  <a:moveTo>
                    <a:pt x="4372" y="2177"/>
                  </a:moveTo>
                  <a:lnTo>
                    <a:pt x="4417" y="2179"/>
                  </a:lnTo>
                  <a:lnTo>
                    <a:pt x="4501" y="2203"/>
                  </a:lnTo>
                  <a:lnTo>
                    <a:pt x="4539" y="2226"/>
                  </a:lnTo>
                  <a:lnTo>
                    <a:pt x="4567" y="2244"/>
                  </a:lnTo>
                  <a:lnTo>
                    <a:pt x="4611" y="2288"/>
                  </a:lnTo>
                  <a:lnTo>
                    <a:pt x="4646" y="2337"/>
                  </a:lnTo>
                  <a:lnTo>
                    <a:pt x="4670" y="2393"/>
                  </a:lnTo>
                  <a:lnTo>
                    <a:pt x="4683" y="2452"/>
                  </a:lnTo>
                  <a:lnTo>
                    <a:pt x="4685" y="2513"/>
                  </a:lnTo>
                  <a:lnTo>
                    <a:pt x="4675" y="2573"/>
                  </a:lnTo>
                  <a:lnTo>
                    <a:pt x="4653" y="2631"/>
                  </a:lnTo>
                  <a:lnTo>
                    <a:pt x="4637" y="2660"/>
                  </a:lnTo>
                  <a:lnTo>
                    <a:pt x="4614" y="2693"/>
                  </a:lnTo>
                  <a:lnTo>
                    <a:pt x="4557" y="2746"/>
                  </a:lnTo>
                  <a:lnTo>
                    <a:pt x="4488" y="2783"/>
                  </a:lnTo>
                  <a:lnTo>
                    <a:pt x="4411" y="2804"/>
                  </a:lnTo>
                  <a:lnTo>
                    <a:pt x="4371" y="2805"/>
                  </a:lnTo>
                  <a:lnTo>
                    <a:pt x="4328" y="2804"/>
                  </a:lnTo>
                  <a:lnTo>
                    <a:pt x="4243" y="2778"/>
                  </a:lnTo>
                  <a:lnTo>
                    <a:pt x="4204" y="2756"/>
                  </a:lnTo>
                  <a:lnTo>
                    <a:pt x="4178" y="2739"/>
                  </a:lnTo>
                  <a:lnTo>
                    <a:pt x="4133" y="2696"/>
                  </a:lnTo>
                  <a:lnTo>
                    <a:pt x="4099" y="2647"/>
                  </a:lnTo>
                  <a:lnTo>
                    <a:pt x="4073" y="2591"/>
                  </a:lnTo>
                  <a:lnTo>
                    <a:pt x="4066" y="2560"/>
                  </a:lnTo>
                  <a:lnTo>
                    <a:pt x="4060" y="2529"/>
                  </a:lnTo>
                  <a:lnTo>
                    <a:pt x="4058" y="2468"/>
                  </a:lnTo>
                  <a:lnTo>
                    <a:pt x="4068" y="2408"/>
                  </a:lnTo>
                  <a:lnTo>
                    <a:pt x="4090" y="2350"/>
                  </a:lnTo>
                  <a:lnTo>
                    <a:pt x="4106" y="2323"/>
                  </a:lnTo>
                  <a:lnTo>
                    <a:pt x="4129" y="2290"/>
                  </a:lnTo>
                  <a:lnTo>
                    <a:pt x="4187" y="2236"/>
                  </a:lnTo>
                  <a:lnTo>
                    <a:pt x="4256" y="2199"/>
                  </a:lnTo>
                  <a:lnTo>
                    <a:pt x="4332" y="2179"/>
                  </a:lnTo>
                  <a:lnTo>
                    <a:pt x="4372" y="2177"/>
                  </a:lnTo>
                  <a:close/>
                  <a:moveTo>
                    <a:pt x="5864" y="3954"/>
                  </a:moveTo>
                  <a:lnTo>
                    <a:pt x="5861" y="3989"/>
                  </a:lnTo>
                  <a:lnTo>
                    <a:pt x="5846" y="4051"/>
                  </a:lnTo>
                  <a:lnTo>
                    <a:pt x="5820" y="4087"/>
                  </a:lnTo>
                  <a:lnTo>
                    <a:pt x="5794" y="4105"/>
                  </a:lnTo>
                  <a:lnTo>
                    <a:pt x="5759" y="4120"/>
                  </a:lnTo>
                  <a:lnTo>
                    <a:pt x="5716" y="4127"/>
                  </a:lnTo>
                  <a:lnTo>
                    <a:pt x="5690" y="4127"/>
                  </a:lnTo>
                  <a:lnTo>
                    <a:pt x="5664" y="4127"/>
                  </a:lnTo>
                  <a:lnTo>
                    <a:pt x="5621" y="4120"/>
                  </a:lnTo>
                  <a:lnTo>
                    <a:pt x="5588" y="4107"/>
                  </a:lnTo>
                  <a:lnTo>
                    <a:pt x="5562" y="4087"/>
                  </a:lnTo>
                  <a:lnTo>
                    <a:pt x="5536" y="4051"/>
                  </a:lnTo>
                  <a:lnTo>
                    <a:pt x="5520" y="3989"/>
                  </a:lnTo>
                  <a:lnTo>
                    <a:pt x="5517" y="3954"/>
                  </a:lnTo>
                  <a:lnTo>
                    <a:pt x="5527" y="3950"/>
                  </a:lnTo>
                  <a:lnTo>
                    <a:pt x="5542" y="3932"/>
                  </a:lnTo>
                  <a:lnTo>
                    <a:pt x="5546" y="3921"/>
                  </a:lnTo>
                  <a:lnTo>
                    <a:pt x="5579" y="3934"/>
                  </a:lnTo>
                  <a:lnTo>
                    <a:pt x="5653" y="3948"/>
                  </a:lnTo>
                  <a:lnTo>
                    <a:pt x="5690" y="3950"/>
                  </a:lnTo>
                  <a:lnTo>
                    <a:pt x="5729" y="3948"/>
                  </a:lnTo>
                  <a:lnTo>
                    <a:pt x="5802" y="3934"/>
                  </a:lnTo>
                  <a:lnTo>
                    <a:pt x="5836" y="3921"/>
                  </a:lnTo>
                  <a:lnTo>
                    <a:pt x="5840" y="3932"/>
                  </a:lnTo>
                  <a:lnTo>
                    <a:pt x="5854" y="3950"/>
                  </a:lnTo>
                  <a:lnTo>
                    <a:pt x="5864" y="3954"/>
                  </a:lnTo>
                  <a:close/>
                  <a:moveTo>
                    <a:pt x="5915" y="3742"/>
                  </a:moveTo>
                  <a:lnTo>
                    <a:pt x="5902" y="3758"/>
                  </a:lnTo>
                  <a:lnTo>
                    <a:pt x="5820" y="3820"/>
                  </a:lnTo>
                  <a:lnTo>
                    <a:pt x="5761" y="3845"/>
                  </a:lnTo>
                  <a:lnTo>
                    <a:pt x="5715" y="3853"/>
                  </a:lnTo>
                  <a:lnTo>
                    <a:pt x="5690" y="3853"/>
                  </a:lnTo>
                  <a:lnTo>
                    <a:pt x="5667" y="3853"/>
                  </a:lnTo>
                  <a:lnTo>
                    <a:pt x="5621" y="3845"/>
                  </a:lnTo>
                  <a:lnTo>
                    <a:pt x="5562" y="3820"/>
                  </a:lnTo>
                  <a:lnTo>
                    <a:pt x="5480" y="3758"/>
                  </a:lnTo>
                  <a:lnTo>
                    <a:pt x="5465" y="3742"/>
                  </a:lnTo>
                  <a:lnTo>
                    <a:pt x="5437" y="3704"/>
                  </a:lnTo>
                  <a:lnTo>
                    <a:pt x="5393" y="3611"/>
                  </a:lnTo>
                  <a:lnTo>
                    <a:pt x="5363" y="3506"/>
                  </a:lnTo>
                  <a:lnTo>
                    <a:pt x="5349" y="3393"/>
                  </a:lnTo>
                  <a:lnTo>
                    <a:pt x="5349" y="3335"/>
                  </a:lnTo>
                  <a:lnTo>
                    <a:pt x="5349" y="3321"/>
                  </a:lnTo>
                  <a:lnTo>
                    <a:pt x="5349" y="3306"/>
                  </a:lnTo>
                  <a:lnTo>
                    <a:pt x="5595" y="3306"/>
                  </a:lnTo>
                  <a:lnTo>
                    <a:pt x="5608" y="3305"/>
                  </a:lnTo>
                  <a:lnTo>
                    <a:pt x="5631" y="3290"/>
                  </a:lnTo>
                  <a:lnTo>
                    <a:pt x="5638" y="3279"/>
                  </a:lnTo>
                  <a:lnTo>
                    <a:pt x="5690" y="3174"/>
                  </a:lnTo>
                  <a:lnTo>
                    <a:pt x="5743" y="3279"/>
                  </a:lnTo>
                  <a:lnTo>
                    <a:pt x="5751" y="3290"/>
                  </a:lnTo>
                  <a:lnTo>
                    <a:pt x="5774" y="3305"/>
                  </a:lnTo>
                  <a:lnTo>
                    <a:pt x="5787" y="3306"/>
                  </a:lnTo>
                  <a:lnTo>
                    <a:pt x="6033" y="3306"/>
                  </a:lnTo>
                  <a:lnTo>
                    <a:pt x="6033" y="3321"/>
                  </a:lnTo>
                  <a:lnTo>
                    <a:pt x="6033" y="3335"/>
                  </a:lnTo>
                  <a:lnTo>
                    <a:pt x="6033" y="3393"/>
                  </a:lnTo>
                  <a:lnTo>
                    <a:pt x="6018" y="3506"/>
                  </a:lnTo>
                  <a:lnTo>
                    <a:pt x="5988" y="3611"/>
                  </a:lnTo>
                  <a:lnTo>
                    <a:pt x="5944" y="3704"/>
                  </a:lnTo>
                  <a:lnTo>
                    <a:pt x="5915" y="3742"/>
                  </a:lnTo>
                  <a:close/>
                  <a:moveTo>
                    <a:pt x="4153" y="3231"/>
                  </a:moveTo>
                  <a:lnTo>
                    <a:pt x="4146" y="3226"/>
                  </a:lnTo>
                  <a:lnTo>
                    <a:pt x="4138" y="3221"/>
                  </a:lnTo>
                  <a:lnTo>
                    <a:pt x="4097" y="3194"/>
                  </a:lnTo>
                  <a:lnTo>
                    <a:pt x="4043" y="3149"/>
                  </a:lnTo>
                  <a:lnTo>
                    <a:pt x="4028" y="3133"/>
                  </a:lnTo>
                  <a:lnTo>
                    <a:pt x="4021" y="3076"/>
                  </a:lnTo>
                  <a:lnTo>
                    <a:pt x="4024" y="2969"/>
                  </a:lnTo>
                  <a:lnTo>
                    <a:pt x="4038" y="2876"/>
                  </a:lnTo>
                  <a:lnTo>
                    <a:pt x="4058" y="2798"/>
                  </a:lnTo>
                  <a:lnTo>
                    <a:pt x="4070" y="2768"/>
                  </a:lnTo>
                  <a:lnTo>
                    <a:pt x="4087" y="2786"/>
                  </a:lnTo>
                  <a:lnTo>
                    <a:pt x="4129" y="2822"/>
                  </a:lnTo>
                  <a:lnTo>
                    <a:pt x="4152" y="2837"/>
                  </a:lnTo>
                  <a:lnTo>
                    <a:pt x="4161" y="2843"/>
                  </a:lnTo>
                  <a:lnTo>
                    <a:pt x="4171" y="2848"/>
                  </a:lnTo>
                  <a:lnTo>
                    <a:pt x="4171" y="2864"/>
                  </a:lnTo>
                  <a:lnTo>
                    <a:pt x="4175" y="2881"/>
                  </a:lnTo>
                  <a:lnTo>
                    <a:pt x="4182" y="2903"/>
                  </a:lnTo>
                  <a:lnTo>
                    <a:pt x="4208" y="2945"/>
                  </a:lnTo>
                  <a:lnTo>
                    <a:pt x="4248" y="2985"/>
                  </a:lnTo>
                  <a:lnTo>
                    <a:pt x="4303" y="3024"/>
                  </a:lnTo>
                  <a:lnTo>
                    <a:pt x="4336" y="3043"/>
                  </a:lnTo>
                  <a:lnTo>
                    <a:pt x="4362" y="3056"/>
                  </a:lnTo>
                  <a:lnTo>
                    <a:pt x="4427" y="3076"/>
                  </a:lnTo>
                  <a:lnTo>
                    <a:pt x="4542" y="3096"/>
                  </a:lnTo>
                  <a:lnTo>
                    <a:pt x="4629" y="3102"/>
                  </a:lnTo>
                  <a:lnTo>
                    <a:pt x="4660" y="3352"/>
                  </a:lnTo>
                  <a:lnTo>
                    <a:pt x="4656" y="3352"/>
                  </a:lnTo>
                  <a:lnTo>
                    <a:pt x="4652" y="3352"/>
                  </a:lnTo>
                  <a:lnTo>
                    <a:pt x="4596" y="3354"/>
                  </a:lnTo>
                  <a:lnTo>
                    <a:pt x="4490" y="3348"/>
                  </a:lnTo>
                  <a:lnTo>
                    <a:pt x="4395" y="3331"/>
                  </a:lnTo>
                  <a:lnTo>
                    <a:pt x="4312" y="3306"/>
                  </a:lnTo>
                  <a:lnTo>
                    <a:pt x="4274" y="3292"/>
                  </a:lnTo>
                  <a:lnTo>
                    <a:pt x="4266" y="3287"/>
                  </a:lnTo>
                  <a:lnTo>
                    <a:pt x="4257" y="3286"/>
                  </a:lnTo>
                  <a:lnTo>
                    <a:pt x="4201" y="3259"/>
                  </a:lnTo>
                  <a:lnTo>
                    <a:pt x="4153" y="3231"/>
                  </a:lnTo>
                  <a:close/>
                  <a:moveTo>
                    <a:pt x="4659" y="2783"/>
                  </a:moveTo>
                  <a:lnTo>
                    <a:pt x="4940" y="2726"/>
                  </a:lnTo>
                  <a:lnTo>
                    <a:pt x="4957" y="2750"/>
                  </a:lnTo>
                  <a:lnTo>
                    <a:pt x="4999" y="2794"/>
                  </a:lnTo>
                  <a:lnTo>
                    <a:pt x="5077" y="2850"/>
                  </a:lnTo>
                  <a:lnTo>
                    <a:pt x="5131" y="2881"/>
                  </a:lnTo>
                  <a:lnTo>
                    <a:pt x="5176" y="2909"/>
                  </a:lnTo>
                  <a:lnTo>
                    <a:pt x="5215" y="2936"/>
                  </a:lnTo>
                  <a:lnTo>
                    <a:pt x="5209" y="2945"/>
                  </a:lnTo>
                  <a:lnTo>
                    <a:pt x="5202" y="2953"/>
                  </a:lnTo>
                  <a:lnTo>
                    <a:pt x="5160" y="2958"/>
                  </a:lnTo>
                  <a:lnTo>
                    <a:pt x="5079" y="2974"/>
                  </a:lnTo>
                  <a:lnTo>
                    <a:pt x="5041" y="2984"/>
                  </a:lnTo>
                  <a:lnTo>
                    <a:pt x="5005" y="2991"/>
                  </a:lnTo>
                  <a:lnTo>
                    <a:pt x="4850" y="3008"/>
                  </a:lnTo>
                  <a:lnTo>
                    <a:pt x="4701" y="3011"/>
                  </a:lnTo>
                  <a:lnTo>
                    <a:pt x="4598" y="3007"/>
                  </a:lnTo>
                  <a:lnTo>
                    <a:pt x="4501" y="2995"/>
                  </a:lnTo>
                  <a:lnTo>
                    <a:pt x="4417" y="2974"/>
                  </a:lnTo>
                  <a:lnTo>
                    <a:pt x="4382" y="2958"/>
                  </a:lnTo>
                  <a:lnTo>
                    <a:pt x="4349" y="2940"/>
                  </a:lnTo>
                  <a:lnTo>
                    <a:pt x="4305" y="2907"/>
                  </a:lnTo>
                  <a:lnTo>
                    <a:pt x="4290" y="2893"/>
                  </a:lnTo>
                  <a:lnTo>
                    <a:pt x="4331" y="2900"/>
                  </a:lnTo>
                  <a:lnTo>
                    <a:pt x="4371" y="2902"/>
                  </a:lnTo>
                  <a:lnTo>
                    <a:pt x="4413" y="2900"/>
                  </a:lnTo>
                  <a:lnTo>
                    <a:pt x="4490" y="2884"/>
                  </a:lnTo>
                  <a:lnTo>
                    <a:pt x="4564" y="2854"/>
                  </a:lnTo>
                  <a:lnTo>
                    <a:pt x="4630" y="2809"/>
                  </a:lnTo>
                  <a:lnTo>
                    <a:pt x="4659" y="2783"/>
                  </a:lnTo>
                  <a:close/>
                  <a:moveTo>
                    <a:pt x="4583" y="3447"/>
                  </a:moveTo>
                  <a:lnTo>
                    <a:pt x="4561" y="3501"/>
                  </a:lnTo>
                  <a:lnTo>
                    <a:pt x="4519" y="3619"/>
                  </a:lnTo>
                  <a:lnTo>
                    <a:pt x="4499" y="3683"/>
                  </a:lnTo>
                  <a:lnTo>
                    <a:pt x="4477" y="3760"/>
                  </a:lnTo>
                  <a:lnTo>
                    <a:pt x="4460" y="3839"/>
                  </a:lnTo>
                  <a:lnTo>
                    <a:pt x="4322" y="3407"/>
                  </a:lnTo>
                  <a:lnTo>
                    <a:pt x="4381" y="3424"/>
                  </a:lnTo>
                  <a:lnTo>
                    <a:pt x="4511" y="3444"/>
                  </a:lnTo>
                  <a:lnTo>
                    <a:pt x="4583" y="3447"/>
                  </a:lnTo>
                  <a:close/>
                  <a:moveTo>
                    <a:pt x="4689" y="3444"/>
                  </a:moveTo>
                  <a:lnTo>
                    <a:pt x="4764" y="3436"/>
                  </a:lnTo>
                  <a:lnTo>
                    <a:pt x="4885" y="3414"/>
                  </a:lnTo>
                  <a:lnTo>
                    <a:pt x="4953" y="3443"/>
                  </a:lnTo>
                  <a:lnTo>
                    <a:pt x="5020" y="3466"/>
                  </a:lnTo>
                  <a:lnTo>
                    <a:pt x="5012" y="3539"/>
                  </a:lnTo>
                  <a:lnTo>
                    <a:pt x="5002" y="3695"/>
                  </a:lnTo>
                  <a:lnTo>
                    <a:pt x="5000" y="3778"/>
                  </a:lnTo>
                  <a:lnTo>
                    <a:pt x="5002" y="3788"/>
                  </a:lnTo>
                  <a:lnTo>
                    <a:pt x="5010" y="3807"/>
                  </a:lnTo>
                  <a:lnTo>
                    <a:pt x="5018" y="3814"/>
                  </a:lnTo>
                  <a:lnTo>
                    <a:pt x="4917" y="3813"/>
                  </a:lnTo>
                  <a:lnTo>
                    <a:pt x="4760" y="3801"/>
                  </a:lnTo>
                  <a:lnTo>
                    <a:pt x="4678" y="3784"/>
                  </a:lnTo>
                  <a:lnTo>
                    <a:pt x="4637" y="3768"/>
                  </a:lnTo>
                  <a:lnTo>
                    <a:pt x="4610" y="3747"/>
                  </a:lnTo>
                  <a:lnTo>
                    <a:pt x="4596" y="3719"/>
                  </a:lnTo>
                  <a:lnTo>
                    <a:pt x="4593" y="3704"/>
                  </a:lnTo>
                  <a:lnTo>
                    <a:pt x="4616" y="3630"/>
                  </a:lnTo>
                  <a:lnTo>
                    <a:pt x="4665" y="3501"/>
                  </a:lnTo>
                  <a:lnTo>
                    <a:pt x="4689" y="3444"/>
                  </a:lnTo>
                  <a:close/>
                  <a:moveTo>
                    <a:pt x="5036" y="3371"/>
                  </a:moveTo>
                  <a:lnTo>
                    <a:pt x="5035" y="3369"/>
                  </a:lnTo>
                  <a:lnTo>
                    <a:pt x="5032" y="3369"/>
                  </a:lnTo>
                  <a:lnTo>
                    <a:pt x="5035" y="3368"/>
                  </a:lnTo>
                  <a:lnTo>
                    <a:pt x="5038" y="3368"/>
                  </a:lnTo>
                  <a:lnTo>
                    <a:pt x="5036" y="3369"/>
                  </a:lnTo>
                  <a:lnTo>
                    <a:pt x="5036" y="3371"/>
                  </a:lnTo>
                  <a:close/>
                  <a:moveTo>
                    <a:pt x="5062" y="3259"/>
                  </a:moveTo>
                  <a:lnTo>
                    <a:pt x="5041" y="3264"/>
                  </a:lnTo>
                  <a:lnTo>
                    <a:pt x="5023" y="3270"/>
                  </a:lnTo>
                  <a:lnTo>
                    <a:pt x="4953" y="3296"/>
                  </a:lnTo>
                  <a:lnTo>
                    <a:pt x="4819" y="3331"/>
                  </a:lnTo>
                  <a:lnTo>
                    <a:pt x="4755" y="3342"/>
                  </a:lnTo>
                  <a:lnTo>
                    <a:pt x="4725" y="3105"/>
                  </a:lnTo>
                  <a:lnTo>
                    <a:pt x="4734" y="3106"/>
                  </a:lnTo>
                  <a:lnTo>
                    <a:pt x="4742" y="3106"/>
                  </a:lnTo>
                  <a:lnTo>
                    <a:pt x="4843" y="3103"/>
                  </a:lnTo>
                  <a:lnTo>
                    <a:pt x="5013" y="3089"/>
                  </a:lnTo>
                  <a:lnTo>
                    <a:pt x="5066" y="3076"/>
                  </a:lnTo>
                  <a:lnTo>
                    <a:pt x="5102" y="3067"/>
                  </a:lnTo>
                  <a:lnTo>
                    <a:pt x="5139" y="3058"/>
                  </a:lnTo>
                  <a:lnTo>
                    <a:pt x="5117" y="3105"/>
                  </a:lnTo>
                  <a:lnTo>
                    <a:pt x="5078" y="3205"/>
                  </a:lnTo>
                  <a:lnTo>
                    <a:pt x="5062" y="3259"/>
                  </a:lnTo>
                  <a:close/>
                  <a:moveTo>
                    <a:pt x="5298" y="2844"/>
                  </a:moveTo>
                  <a:lnTo>
                    <a:pt x="5288" y="2854"/>
                  </a:lnTo>
                  <a:lnTo>
                    <a:pt x="5278" y="2864"/>
                  </a:lnTo>
                  <a:lnTo>
                    <a:pt x="5232" y="2831"/>
                  </a:lnTo>
                  <a:lnTo>
                    <a:pt x="5180" y="2799"/>
                  </a:lnTo>
                  <a:lnTo>
                    <a:pt x="5115" y="2760"/>
                  </a:lnTo>
                  <a:lnTo>
                    <a:pt x="5036" y="2697"/>
                  </a:lnTo>
                  <a:lnTo>
                    <a:pt x="5013" y="2661"/>
                  </a:lnTo>
                  <a:lnTo>
                    <a:pt x="5006" y="2635"/>
                  </a:lnTo>
                  <a:lnTo>
                    <a:pt x="5006" y="2622"/>
                  </a:lnTo>
                  <a:lnTo>
                    <a:pt x="5006" y="2621"/>
                  </a:lnTo>
                  <a:lnTo>
                    <a:pt x="5006" y="2618"/>
                  </a:lnTo>
                  <a:lnTo>
                    <a:pt x="5005" y="2611"/>
                  </a:lnTo>
                  <a:lnTo>
                    <a:pt x="5010" y="2573"/>
                  </a:lnTo>
                  <a:lnTo>
                    <a:pt x="5022" y="2546"/>
                  </a:lnTo>
                  <a:lnTo>
                    <a:pt x="5033" y="2533"/>
                  </a:lnTo>
                  <a:lnTo>
                    <a:pt x="5051" y="2519"/>
                  </a:lnTo>
                  <a:lnTo>
                    <a:pt x="5100" y="2506"/>
                  </a:lnTo>
                  <a:lnTo>
                    <a:pt x="5133" y="2506"/>
                  </a:lnTo>
                  <a:lnTo>
                    <a:pt x="5149" y="2507"/>
                  </a:lnTo>
                  <a:lnTo>
                    <a:pt x="5232" y="2544"/>
                  </a:lnTo>
                  <a:lnTo>
                    <a:pt x="5283" y="2586"/>
                  </a:lnTo>
                  <a:lnTo>
                    <a:pt x="5316" y="2625"/>
                  </a:lnTo>
                  <a:lnTo>
                    <a:pt x="5331" y="2648"/>
                  </a:lnTo>
                  <a:lnTo>
                    <a:pt x="5347" y="2670"/>
                  </a:lnTo>
                  <a:lnTo>
                    <a:pt x="5399" y="2720"/>
                  </a:lnTo>
                  <a:lnTo>
                    <a:pt x="5435" y="2749"/>
                  </a:lnTo>
                  <a:lnTo>
                    <a:pt x="5402" y="2766"/>
                  </a:lnTo>
                  <a:lnTo>
                    <a:pt x="5333" y="2814"/>
                  </a:lnTo>
                  <a:lnTo>
                    <a:pt x="5298" y="2844"/>
                  </a:lnTo>
                  <a:close/>
                  <a:moveTo>
                    <a:pt x="5136" y="2411"/>
                  </a:moveTo>
                  <a:lnTo>
                    <a:pt x="5108" y="2409"/>
                  </a:lnTo>
                  <a:lnTo>
                    <a:pt x="5059" y="2415"/>
                  </a:lnTo>
                  <a:lnTo>
                    <a:pt x="5016" y="2429"/>
                  </a:lnTo>
                  <a:lnTo>
                    <a:pt x="4980" y="2451"/>
                  </a:lnTo>
                  <a:lnTo>
                    <a:pt x="4964" y="2467"/>
                  </a:lnTo>
                  <a:lnTo>
                    <a:pt x="4944" y="2488"/>
                  </a:lnTo>
                  <a:lnTo>
                    <a:pt x="4921" y="2537"/>
                  </a:lnTo>
                  <a:lnTo>
                    <a:pt x="4908" y="2602"/>
                  </a:lnTo>
                  <a:lnTo>
                    <a:pt x="4910" y="2624"/>
                  </a:lnTo>
                  <a:lnTo>
                    <a:pt x="4910" y="2629"/>
                  </a:lnTo>
                  <a:lnTo>
                    <a:pt x="4910" y="2635"/>
                  </a:lnTo>
                  <a:lnTo>
                    <a:pt x="4741" y="2668"/>
                  </a:lnTo>
                  <a:lnTo>
                    <a:pt x="4754" y="2640"/>
                  </a:lnTo>
                  <a:lnTo>
                    <a:pt x="4771" y="2580"/>
                  </a:lnTo>
                  <a:lnTo>
                    <a:pt x="4780" y="2520"/>
                  </a:lnTo>
                  <a:lnTo>
                    <a:pt x="4780" y="2461"/>
                  </a:lnTo>
                  <a:lnTo>
                    <a:pt x="4771" y="2400"/>
                  </a:lnTo>
                  <a:lnTo>
                    <a:pt x="4754" y="2343"/>
                  </a:lnTo>
                  <a:lnTo>
                    <a:pt x="4728" y="2290"/>
                  </a:lnTo>
                  <a:lnTo>
                    <a:pt x="4695" y="2238"/>
                  </a:lnTo>
                  <a:lnTo>
                    <a:pt x="4675" y="2215"/>
                  </a:lnTo>
                  <a:lnTo>
                    <a:pt x="4719" y="2216"/>
                  </a:lnTo>
                  <a:lnTo>
                    <a:pt x="4827" y="2233"/>
                  </a:lnTo>
                  <a:lnTo>
                    <a:pt x="4917" y="2264"/>
                  </a:lnTo>
                  <a:lnTo>
                    <a:pt x="4979" y="2294"/>
                  </a:lnTo>
                  <a:lnTo>
                    <a:pt x="5042" y="2333"/>
                  </a:lnTo>
                  <a:lnTo>
                    <a:pt x="5104" y="2382"/>
                  </a:lnTo>
                  <a:lnTo>
                    <a:pt x="5136" y="2411"/>
                  </a:lnTo>
                  <a:close/>
                  <a:moveTo>
                    <a:pt x="3831" y="1917"/>
                  </a:moveTo>
                  <a:lnTo>
                    <a:pt x="3592" y="1820"/>
                  </a:lnTo>
                  <a:lnTo>
                    <a:pt x="3721" y="1568"/>
                  </a:lnTo>
                  <a:lnTo>
                    <a:pt x="3723" y="1565"/>
                  </a:lnTo>
                  <a:lnTo>
                    <a:pt x="3724" y="1564"/>
                  </a:lnTo>
                  <a:lnTo>
                    <a:pt x="3815" y="1607"/>
                  </a:lnTo>
                  <a:lnTo>
                    <a:pt x="3831" y="1917"/>
                  </a:lnTo>
                  <a:close/>
                  <a:moveTo>
                    <a:pt x="3392" y="1511"/>
                  </a:moveTo>
                  <a:lnTo>
                    <a:pt x="3392" y="1511"/>
                  </a:lnTo>
                  <a:lnTo>
                    <a:pt x="3426" y="1511"/>
                  </a:lnTo>
                  <a:lnTo>
                    <a:pt x="3491" y="1503"/>
                  </a:lnTo>
                  <a:lnTo>
                    <a:pt x="3551" y="1491"/>
                  </a:lnTo>
                  <a:lnTo>
                    <a:pt x="3606" y="1470"/>
                  </a:lnTo>
                  <a:lnTo>
                    <a:pt x="3631" y="1459"/>
                  </a:lnTo>
                  <a:lnTo>
                    <a:pt x="3631" y="1535"/>
                  </a:lnTo>
                  <a:lnTo>
                    <a:pt x="3497" y="1797"/>
                  </a:lnTo>
                  <a:lnTo>
                    <a:pt x="3286" y="1797"/>
                  </a:lnTo>
                  <a:lnTo>
                    <a:pt x="3151" y="1535"/>
                  </a:lnTo>
                  <a:lnTo>
                    <a:pt x="3151" y="1459"/>
                  </a:lnTo>
                  <a:lnTo>
                    <a:pt x="3177" y="1470"/>
                  </a:lnTo>
                  <a:lnTo>
                    <a:pt x="3232" y="1491"/>
                  </a:lnTo>
                  <a:lnTo>
                    <a:pt x="3291" y="1503"/>
                  </a:lnTo>
                  <a:lnTo>
                    <a:pt x="3356" y="1511"/>
                  </a:lnTo>
                  <a:lnTo>
                    <a:pt x="3392" y="1511"/>
                  </a:lnTo>
                  <a:close/>
                  <a:moveTo>
                    <a:pt x="3268" y="1894"/>
                  </a:moveTo>
                  <a:lnTo>
                    <a:pt x="3517" y="1894"/>
                  </a:lnTo>
                  <a:lnTo>
                    <a:pt x="3537" y="1902"/>
                  </a:lnTo>
                  <a:lnTo>
                    <a:pt x="3458" y="2058"/>
                  </a:lnTo>
                  <a:lnTo>
                    <a:pt x="3325" y="2058"/>
                  </a:lnTo>
                  <a:lnTo>
                    <a:pt x="3246" y="1904"/>
                  </a:lnTo>
                  <a:lnTo>
                    <a:pt x="3268" y="1894"/>
                  </a:lnTo>
                  <a:close/>
                  <a:moveTo>
                    <a:pt x="3341" y="2154"/>
                  </a:moveTo>
                  <a:lnTo>
                    <a:pt x="3442" y="2154"/>
                  </a:lnTo>
                  <a:lnTo>
                    <a:pt x="3553" y="3734"/>
                  </a:lnTo>
                  <a:lnTo>
                    <a:pt x="3392" y="3937"/>
                  </a:lnTo>
                  <a:lnTo>
                    <a:pt x="3229" y="3734"/>
                  </a:lnTo>
                  <a:lnTo>
                    <a:pt x="3341" y="2154"/>
                  </a:lnTo>
                  <a:close/>
                  <a:moveTo>
                    <a:pt x="3544" y="4281"/>
                  </a:moveTo>
                  <a:lnTo>
                    <a:pt x="4071" y="4281"/>
                  </a:lnTo>
                  <a:lnTo>
                    <a:pt x="4071" y="4356"/>
                  </a:lnTo>
                  <a:lnTo>
                    <a:pt x="3910" y="4356"/>
                  </a:lnTo>
                  <a:lnTo>
                    <a:pt x="3844" y="4344"/>
                  </a:lnTo>
                  <a:lnTo>
                    <a:pt x="3789" y="4343"/>
                  </a:lnTo>
                  <a:lnTo>
                    <a:pt x="3736" y="4344"/>
                  </a:lnTo>
                  <a:lnTo>
                    <a:pt x="3668" y="4356"/>
                  </a:lnTo>
                  <a:lnTo>
                    <a:pt x="3544" y="4356"/>
                  </a:lnTo>
                  <a:lnTo>
                    <a:pt x="3544" y="4281"/>
                  </a:lnTo>
                  <a:close/>
                  <a:moveTo>
                    <a:pt x="3789" y="4439"/>
                  </a:moveTo>
                  <a:lnTo>
                    <a:pt x="3814" y="4439"/>
                  </a:lnTo>
                  <a:lnTo>
                    <a:pt x="3858" y="4446"/>
                  </a:lnTo>
                  <a:lnTo>
                    <a:pt x="3923" y="4468"/>
                  </a:lnTo>
                  <a:lnTo>
                    <a:pt x="3998" y="4516"/>
                  </a:lnTo>
                  <a:lnTo>
                    <a:pt x="4063" y="4579"/>
                  </a:lnTo>
                  <a:lnTo>
                    <a:pt x="4117" y="4651"/>
                  </a:lnTo>
                  <a:lnTo>
                    <a:pt x="4159" y="4727"/>
                  </a:lnTo>
                  <a:lnTo>
                    <a:pt x="4191" y="4802"/>
                  </a:lnTo>
                  <a:lnTo>
                    <a:pt x="4208" y="4870"/>
                  </a:lnTo>
                  <a:lnTo>
                    <a:pt x="4212" y="4899"/>
                  </a:lnTo>
                  <a:lnTo>
                    <a:pt x="3778" y="4899"/>
                  </a:lnTo>
                  <a:lnTo>
                    <a:pt x="3672" y="4732"/>
                  </a:lnTo>
                  <a:lnTo>
                    <a:pt x="3672" y="4732"/>
                  </a:lnTo>
                  <a:lnTo>
                    <a:pt x="3665" y="4723"/>
                  </a:lnTo>
                  <a:lnTo>
                    <a:pt x="3657" y="4717"/>
                  </a:lnTo>
                  <a:lnTo>
                    <a:pt x="3648" y="4711"/>
                  </a:lnTo>
                  <a:lnTo>
                    <a:pt x="3629" y="4709"/>
                  </a:lnTo>
                  <a:lnTo>
                    <a:pt x="3612" y="4713"/>
                  </a:lnTo>
                  <a:lnTo>
                    <a:pt x="3596" y="4724"/>
                  </a:lnTo>
                  <a:lnTo>
                    <a:pt x="3590" y="4732"/>
                  </a:lnTo>
                  <a:lnTo>
                    <a:pt x="3485" y="4899"/>
                  </a:lnTo>
                  <a:lnTo>
                    <a:pt x="3367" y="4899"/>
                  </a:lnTo>
                  <a:lnTo>
                    <a:pt x="3373" y="4853"/>
                  </a:lnTo>
                  <a:lnTo>
                    <a:pt x="3393" y="4762"/>
                  </a:lnTo>
                  <a:lnTo>
                    <a:pt x="3423" y="4680"/>
                  </a:lnTo>
                  <a:lnTo>
                    <a:pt x="3465" y="4606"/>
                  </a:lnTo>
                  <a:lnTo>
                    <a:pt x="3518" y="4544"/>
                  </a:lnTo>
                  <a:lnTo>
                    <a:pt x="3583" y="4494"/>
                  </a:lnTo>
                  <a:lnTo>
                    <a:pt x="3657" y="4459"/>
                  </a:lnTo>
                  <a:lnTo>
                    <a:pt x="3742" y="4441"/>
                  </a:lnTo>
                  <a:lnTo>
                    <a:pt x="3789" y="4439"/>
                  </a:lnTo>
                  <a:close/>
                  <a:moveTo>
                    <a:pt x="3513" y="4995"/>
                  </a:moveTo>
                  <a:lnTo>
                    <a:pt x="3524" y="4994"/>
                  </a:lnTo>
                  <a:lnTo>
                    <a:pt x="3546" y="4982"/>
                  </a:lnTo>
                  <a:lnTo>
                    <a:pt x="3553" y="4972"/>
                  </a:lnTo>
                  <a:lnTo>
                    <a:pt x="3631" y="4848"/>
                  </a:lnTo>
                  <a:lnTo>
                    <a:pt x="3710" y="4972"/>
                  </a:lnTo>
                  <a:lnTo>
                    <a:pt x="3717" y="4982"/>
                  </a:lnTo>
                  <a:lnTo>
                    <a:pt x="3739" y="4994"/>
                  </a:lnTo>
                  <a:lnTo>
                    <a:pt x="3750" y="4995"/>
                  </a:lnTo>
                  <a:lnTo>
                    <a:pt x="4217" y="4995"/>
                  </a:lnTo>
                  <a:lnTo>
                    <a:pt x="4218" y="5008"/>
                  </a:lnTo>
                  <a:lnTo>
                    <a:pt x="4218" y="5021"/>
                  </a:lnTo>
                  <a:lnTo>
                    <a:pt x="4217" y="5077"/>
                  </a:lnTo>
                  <a:lnTo>
                    <a:pt x="4200" y="5185"/>
                  </a:lnTo>
                  <a:lnTo>
                    <a:pt x="4166" y="5283"/>
                  </a:lnTo>
                  <a:lnTo>
                    <a:pt x="4120" y="5371"/>
                  </a:lnTo>
                  <a:lnTo>
                    <a:pt x="4063" y="5446"/>
                  </a:lnTo>
                  <a:lnTo>
                    <a:pt x="3994" y="5505"/>
                  </a:lnTo>
                  <a:lnTo>
                    <a:pt x="3917" y="5546"/>
                  </a:lnTo>
                  <a:lnTo>
                    <a:pt x="3834" y="5568"/>
                  </a:lnTo>
                  <a:lnTo>
                    <a:pt x="3789" y="5570"/>
                  </a:lnTo>
                  <a:lnTo>
                    <a:pt x="3746" y="5568"/>
                  </a:lnTo>
                  <a:lnTo>
                    <a:pt x="3662" y="5546"/>
                  </a:lnTo>
                  <a:lnTo>
                    <a:pt x="3585" y="5505"/>
                  </a:lnTo>
                  <a:lnTo>
                    <a:pt x="3517" y="5446"/>
                  </a:lnTo>
                  <a:lnTo>
                    <a:pt x="3458" y="5371"/>
                  </a:lnTo>
                  <a:lnTo>
                    <a:pt x="3412" y="5283"/>
                  </a:lnTo>
                  <a:lnTo>
                    <a:pt x="3380" y="5185"/>
                  </a:lnTo>
                  <a:lnTo>
                    <a:pt x="3363" y="5077"/>
                  </a:lnTo>
                  <a:lnTo>
                    <a:pt x="3361" y="5021"/>
                  </a:lnTo>
                  <a:lnTo>
                    <a:pt x="3361" y="5008"/>
                  </a:lnTo>
                  <a:lnTo>
                    <a:pt x="3361" y="4995"/>
                  </a:lnTo>
                  <a:lnTo>
                    <a:pt x="3513" y="4995"/>
                  </a:lnTo>
                  <a:close/>
                  <a:moveTo>
                    <a:pt x="4168" y="5467"/>
                  </a:moveTo>
                  <a:lnTo>
                    <a:pt x="4201" y="5421"/>
                  </a:lnTo>
                  <a:lnTo>
                    <a:pt x="4254" y="5320"/>
                  </a:lnTo>
                  <a:lnTo>
                    <a:pt x="4292" y="5208"/>
                  </a:lnTo>
                  <a:lnTo>
                    <a:pt x="4312" y="5086"/>
                  </a:lnTo>
                  <a:lnTo>
                    <a:pt x="4313" y="5021"/>
                  </a:lnTo>
                  <a:lnTo>
                    <a:pt x="4313" y="4984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5"/>
                  </a:lnTo>
                  <a:lnTo>
                    <a:pt x="4312" y="4942"/>
                  </a:lnTo>
                  <a:lnTo>
                    <a:pt x="4306" y="4867"/>
                  </a:lnTo>
                  <a:lnTo>
                    <a:pt x="4282" y="4737"/>
                  </a:lnTo>
                  <a:lnTo>
                    <a:pt x="4244" y="4631"/>
                  </a:lnTo>
                  <a:lnTo>
                    <a:pt x="4195" y="4546"/>
                  </a:lnTo>
                  <a:lnTo>
                    <a:pt x="4168" y="4510"/>
                  </a:lnTo>
                  <a:lnTo>
                    <a:pt x="4168" y="3346"/>
                  </a:lnTo>
                  <a:lnTo>
                    <a:pt x="4188" y="3357"/>
                  </a:lnTo>
                  <a:lnTo>
                    <a:pt x="4208" y="3365"/>
                  </a:lnTo>
                  <a:lnTo>
                    <a:pt x="4423" y="4040"/>
                  </a:lnTo>
                  <a:lnTo>
                    <a:pt x="4408" y="4153"/>
                  </a:lnTo>
                  <a:lnTo>
                    <a:pt x="4387" y="4383"/>
                  </a:lnTo>
                  <a:lnTo>
                    <a:pt x="4377" y="4618"/>
                  </a:lnTo>
                  <a:lnTo>
                    <a:pt x="4374" y="4851"/>
                  </a:lnTo>
                  <a:lnTo>
                    <a:pt x="4382" y="5188"/>
                  </a:lnTo>
                  <a:lnTo>
                    <a:pt x="4407" y="5581"/>
                  </a:lnTo>
                  <a:lnTo>
                    <a:pt x="4421" y="5737"/>
                  </a:lnTo>
                  <a:lnTo>
                    <a:pt x="4388" y="5724"/>
                  </a:lnTo>
                  <a:lnTo>
                    <a:pt x="4310" y="5702"/>
                  </a:lnTo>
                  <a:lnTo>
                    <a:pt x="4263" y="5695"/>
                  </a:lnTo>
                  <a:lnTo>
                    <a:pt x="4168" y="5676"/>
                  </a:lnTo>
                  <a:lnTo>
                    <a:pt x="4168" y="5467"/>
                  </a:lnTo>
                  <a:lnTo>
                    <a:pt x="4168" y="5467"/>
                  </a:lnTo>
                  <a:close/>
                  <a:moveTo>
                    <a:pt x="4525" y="5798"/>
                  </a:moveTo>
                  <a:lnTo>
                    <a:pt x="4509" y="5650"/>
                  </a:lnTo>
                  <a:lnTo>
                    <a:pt x="4482" y="5253"/>
                  </a:lnTo>
                  <a:lnTo>
                    <a:pt x="4470" y="4900"/>
                  </a:lnTo>
                  <a:lnTo>
                    <a:pt x="4472" y="4654"/>
                  </a:lnTo>
                  <a:lnTo>
                    <a:pt x="4482" y="4406"/>
                  </a:lnTo>
                  <a:lnTo>
                    <a:pt x="4503" y="4163"/>
                  </a:lnTo>
                  <a:lnTo>
                    <a:pt x="4519" y="4045"/>
                  </a:lnTo>
                  <a:lnTo>
                    <a:pt x="4519" y="4043"/>
                  </a:lnTo>
                  <a:lnTo>
                    <a:pt x="4519" y="4040"/>
                  </a:lnTo>
                  <a:lnTo>
                    <a:pt x="4538" y="3932"/>
                  </a:lnTo>
                  <a:lnTo>
                    <a:pt x="4560" y="3832"/>
                  </a:lnTo>
                  <a:lnTo>
                    <a:pt x="4578" y="3846"/>
                  </a:lnTo>
                  <a:lnTo>
                    <a:pt x="4620" y="3866"/>
                  </a:lnTo>
                  <a:lnTo>
                    <a:pt x="4681" y="3885"/>
                  </a:lnTo>
                  <a:lnTo>
                    <a:pt x="4708" y="3891"/>
                  </a:lnTo>
                  <a:lnTo>
                    <a:pt x="4753" y="3898"/>
                  </a:lnTo>
                  <a:lnTo>
                    <a:pt x="4861" y="3907"/>
                  </a:lnTo>
                  <a:lnTo>
                    <a:pt x="5055" y="3912"/>
                  </a:lnTo>
                  <a:lnTo>
                    <a:pt x="5212" y="3912"/>
                  </a:lnTo>
                  <a:lnTo>
                    <a:pt x="5284" y="3912"/>
                  </a:lnTo>
                  <a:lnTo>
                    <a:pt x="5350" y="3911"/>
                  </a:lnTo>
                  <a:lnTo>
                    <a:pt x="5202" y="3963"/>
                  </a:lnTo>
                  <a:lnTo>
                    <a:pt x="5153" y="3976"/>
                  </a:lnTo>
                  <a:lnTo>
                    <a:pt x="5068" y="4017"/>
                  </a:lnTo>
                  <a:lnTo>
                    <a:pt x="5002" y="4069"/>
                  </a:lnTo>
                  <a:lnTo>
                    <a:pt x="4951" y="4125"/>
                  </a:lnTo>
                  <a:lnTo>
                    <a:pt x="4898" y="4212"/>
                  </a:lnTo>
                  <a:lnTo>
                    <a:pt x="4866" y="4295"/>
                  </a:lnTo>
                  <a:lnTo>
                    <a:pt x="4865" y="4308"/>
                  </a:lnTo>
                  <a:lnTo>
                    <a:pt x="4863" y="4321"/>
                  </a:lnTo>
                  <a:lnTo>
                    <a:pt x="4871" y="4344"/>
                  </a:lnTo>
                  <a:lnTo>
                    <a:pt x="4879" y="4354"/>
                  </a:lnTo>
                  <a:lnTo>
                    <a:pt x="4892" y="4366"/>
                  </a:lnTo>
                  <a:lnTo>
                    <a:pt x="4542" y="5814"/>
                  </a:lnTo>
                  <a:lnTo>
                    <a:pt x="4534" y="5806"/>
                  </a:lnTo>
                  <a:lnTo>
                    <a:pt x="4525" y="5798"/>
                  </a:lnTo>
                  <a:close/>
                  <a:moveTo>
                    <a:pt x="6075" y="5005"/>
                  </a:moveTo>
                  <a:lnTo>
                    <a:pt x="5306" y="5005"/>
                  </a:lnTo>
                  <a:lnTo>
                    <a:pt x="5295" y="4919"/>
                  </a:lnTo>
                  <a:lnTo>
                    <a:pt x="6086" y="4919"/>
                  </a:lnTo>
                  <a:lnTo>
                    <a:pt x="6075" y="5005"/>
                  </a:lnTo>
                  <a:close/>
                  <a:moveTo>
                    <a:pt x="4871" y="5919"/>
                  </a:moveTo>
                  <a:lnTo>
                    <a:pt x="4845" y="5919"/>
                  </a:lnTo>
                  <a:lnTo>
                    <a:pt x="5198" y="4904"/>
                  </a:lnTo>
                  <a:lnTo>
                    <a:pt x="5213" y="5043"/>
                  </a:lnTo>
                  <a:lnTo>
                    <a:pt x="5193" y="5079"/>
                  </a:lnTo>
                  <a:lnTo>
                    <a:pt x="5117" y="5228"/>
                  </a:lnTo>
                  <a:lnTo>
                    <a:pt x="5016" y="5457"/>
                  </a:lnTo>
                  <a:lnTo>
                    <a:pt x="4940" y="5673"/>
                  </a:lnTo>
                  <a:lnTo>
                    <a:pt x="4892" y="5834"/>
                  </a:lnTo>
                  <a:lnTo>
                    <a:pt x="4871" y="5919"/>
                  </a:lnTo>
                  <a:close/>
                  <a:moveTo>
                    <a:pt x="5169" y="4694"/>
                  </a:moveTo>
                  <a:lnTo>
                    <a:pt x="4734" y="5944"/>
                  </a:lnTo>
                  <a:lnTo>
                    <a:pt x="4732" y="5947"/>
                  </a:lnTo>
                  <a:lnTo>
                    <a:pt x="4732" y="5950"/>
                  </a:lnTo>
                  <a:lnTo>
                    <a:pt x="4729" y="5961"/>
                  </a:lnTo>
                  <a:lnTo>
                    <a:pt x="4715" y="5980"/>
                  </a:lnTo>
                  <a:lnTo>
                    <a:pt x="4695" y="5993"/>
                  </a:lnTo>
                  <a:lnTo>
                    <a:pt x="4672" y="5997"/>
                  </a:lnTo>
                  <a:lnTo>
                    <a:pt x="4660" y="5996"/>
                  </a:lnTo>
                  <a:lnTo>
                    <a:pt x="4659" y="5996"/>
                  </a:lnTo>
                  <a:lnTo>
                    <a:pt x="4659" y="5996"/>
                  </a:lnTo>
                  <a:lnTo>
                    <a:pt x="4616" y="5919"/>
                  </a:lnTo>
                  <a:lnTo>
                    <a:pt x="4974" y="4438"/>
                  </a:lnTo>
                  <a:lnTo>
                    <a:pt x="5160" y="4602"/>
                  </a:lnTo>
                  <a:lnTo>
                    <a:pt x="5170" y="4688"/>
                  </a:lnTo>
                  <a:lnTo>
                    <a:pt x="5169" y="4691"/>
                  </a:lnTo>
                  <a:lnTo>
                    <a:pt x="5169" y="4694"/>
                  </a:lnTo>
                  <a:close/>
                  <a:moveTo>
                    <a:pt x="4758" y="6464"/>
                  </a:moveTo>
                  <a:lnTo>
                    <a:pt x="4751" y="6382"/>
                  </a:lnTo>
                  <a:lnTo>
                    <a:pt x="4748" y="6318"/>
                  </a:lnTo>
                  <a:lnTo>
                    <a:pt x="4774" y="6307"/>
                  </a:lnTo>
                  <a:lnTo>
                    <a:pt x="4784" y="6302"/>
                  </a:lnTo>
                  <a:lnTo>
                    <a:pt x="4799" y="6288"/>
                  </a:lnTo>
                  <a:lnTo>
                    <a:pt x="4803" y="6279"/>
                  </a:lnTo>
                  <a:lnTo>
                    <a:pt x="4804" y="6269"/>
                  </a:lnTo>
                  <a:lnTo>
                    <a:pt x="4803" y="6248"/>
                  </a:lnTo>
                  <a:lnTo>
                    <a:pt x="4799" y="6239"/>
                  </a:lnTo>
                  <a:lnTo>
                    <a:pt x="4712" y="6088"/>
                  </a:lnTo>
                  <a:lnTo>
                    <a:pt x="4741" y="6078"/>
                  </a:lnTo>
                  <a:lnTo>
                    <a:pt x="4791" y="6040"/>
                  </a:lnTo>
                  <a:lnTo>
                    <a:pt x="4809" y="6014"/>
                  </a:lnTo>
                  <a:lnTo>
                    <a:pt x="4849" y="6014"/>
                  </a:lnTo>
                  <a:lnTo>
                    <a:pt x="4825" y="6141"/>
                  </a:lnTo>
                  <a:lnTo>
                    <a:pt x="4799" y="6341"/>
                  </a:lnTo>
                  <a:lnTo>
                    <a:pt x="4790" y="6478"/>
                  </a:lnTo>
                  <a:lnTo>
                    <a:pt x="4789" y="6549"/>
                  </a:lnTo>
                  <a:lnTo>
                    <a:pt x="4758" y="6464"/>
                  </a:lnTo>
                  <a:close/>
                  <a:moveTo>
                    <a:pt x="5259" y="7957"/>
                  </a:moveTo>
                  <a:lnTo>
                    <a:pt x="5261" y="7964"/>
                  </a:lnTo>
                  <a:lnTo>
                    <a:pt x="5262" y="7970"/>
                  </a:lnTo>
                  <a:lnTo>
                    <a:pt x="5259" y="7970"/>
                  </a:lnTo>
                  <a:lnTo>
                    <a:pt x="5259" y="7957"/>
                  </a:lnTo>
                  <a:close/>
                  <a:moveTo>
                    <a:pt x="5385" y="8124"/>
                  </a:moveTo>
                  <a:lnTo>
                    <a:pt x="5349" y="7915"/>
                  </a:lnTo>
                  <a:lnTo>
                    <a:pt x="5265" y="7294"/>
                  </a:lnTo>
                  <a:lnTo>
                    <a:pt x="5234" y="6949"/>
                  </a:lnTo>
                  <a:lnTo>
                    <a:pt x="5221" y="6724"/>
                  </a:lnTo>
                  <a:lnTo>
                    <a:pt x="5219" y="6618"/>
                  </a:lnTo>
                  <a:lnTo>
                    <a:pt x="5537" y="6618"/>
                  </a:lnTo>
                  <a:lnTo>
                    <a:pt x="5537" y="8124"/>
                  </a:lnTo>
                  <a:lnTo>
                    <a:pt x="5385" y="8124"/>
                  </a:lnTo>
                  <a:close/>
                  <a:moveTo>
                    <a:pt x="5634" y="6618"/>
                  </a:moveTo>
                  <a:lnTo>
                    <a:pt x="5653" y="6618"/>
                  </a:lnTo>
                  <a:lnTo>
                    <a:pt x="5644" y="6719"/>
                  </a:lnTo>
                  <a:lnTo>
                    <a:pt x="5634" y="6822"/>
                  </a:lnTo>
                  <a:lnTo>
                    <a:pt x="5634" y="6618"/>
                  </a:lnTo>
                  <a:close/>
                  <a:moveTo>
                    <a:pt x="4885" y="6521"/>
                  </a:moveTo>
                  <a:lnTo>
                    <a:pt x="4891" y="6393"/>
                  </a:lnTo>
                  <a:lnTo>
                    <a:pt x="4921" y="6144"/>
                  </a:lnTo>
                  <a:lnTo>
                    <a:pt x="4971" y="5911"/>
                  </a:lnTo>
                  <a:lnTo>
                    <a:pt x="5033" y="5696"/>
                  </a:lnTo>
                  <a:lnTo>
                    <a:pt x="5102" y="5506"/>
                  </a:lnTo>
                  <a:lnTo>
                    <a:pt x="5170" y="5345"/>
                  </a:lnTo>
                  <a:lnTo>
                    <a:pt x="5258" y="5162"/>
                  </a:lnTo>
                  <a:lnTo>
                    <a:pt x="5291" y="5100"/>
                  </a:lnTo>
                  <a:lnTo>
                    <a:pt x="6090" y="5100"/>
                  </a:lnTo>
                  <a:lnTo>
                    <a:pt x="6124" y="5162"/>
                  </a:lnTo>
                  <a:lnTo>
                    <a:pt x="6211" y="5345"/>
                  </a:lnTo>
                  <a:lnTo>
                    <a:pt x="6279" y="5506"/>
                  </a:lnTo>
                  <a:lnTo>
                    <a:pt x="6348" y="5696"/>
                  </a:lnTo>
                  <a:lnTo>
                    <a:pt x="6410" y="5911"/>
                  </a:lnTo>
                  <a:lnTo>
                    <a:pt x="6461" y="6144"/>
                  </a:lnTo>
                  <a:lnTo>
                    <a:pt x="6491" y="6393"/>
                  </a:lnTo>
                  <a:lnTo>
                    <a:pt x="6497" y="6521"/>
                  </a:lnTo>
                  <a:lnTo>
                    <a:pt x="4885" y="6521"/>
                  </a:lnTo>
                  <a:close/>
                  <a:moveTo>
                    <a:pt x="6184" y="4904"/>
                  </a:moveTo>
                  <a:lnTo>
                    <a:pt x="6187" y="4912"/>
                  </a:lnTo>
                  <a:lnTo>
                    <a:pt x="6184" y="4912"/>
                  </a:lnTo>
                  <a:lnTo>
                    <a:pt x="6184" y="4904"/>
                  </a:lnTo>
                  <a:close/>
                  <a:moveTo>
                    <a:pt x="6145" y="4543"/>
                  </a:moveTo>
                  <a:lnTo>
                    <a:pt x="6134" y="4556"/>
                  </a:lnTo>
                  <a:lnTo>
                    <a:pt x="6129" y="4572"/>
                  </a:lnTo>
                  <a:lnTo>
                    <a:pt x="6098" y="4822"/>
                  </a:lnTo>
                  <a:lnTo>
                    <a:pt x="5284" y="4822"/>
                  </a:lnTo>
                  <a:lnTo>
                    <a:pt x="5252" y="4572"/>
                  </a:lnTo>
                  <a:lnTo>
                    <a:pt x="5248" y="4556"/>
                  </a:lnTo>
                  <a:lnTo>
                    <a:pt x="5236" y="4543"/>
                  </a:lnTo>
                  <a:lnTo>
                    <a:pt x="4966" y="4302"/>
                  </a:lnTo>
                  <a:lnTo>
                    <a:pt x="4974" y="4277"/>
                  </a:lnTo>
                  <a:lnTo>
                    <a:pt x="5010" y="4207"/>
                  </a:lnTo>
                  <a:lnTo>
                    <a:pt x="5054" y="4153"/>
                  </a:lnTo>
                  <a:lnTo>
                    <a:pt x="5092" y="4118"/>
                  </a:lnTo>
                  <a:lnTo>
                    <a:pt x="5139" y="4088"/>
                  </a:lnTo>
                  <a:lnTo>
                    <a:pt x="5195" y="4063"/>
                  </a:lnTo>
                  <a:lnTo>
                    <a:pt x="5226" y="4055"/>
                  </a:lnTo>
                  <a:lnTo>
                    <a:pt x="5326" y="4022"/>
                  </a:lnTo>
                  <a:lnTo>
                    <a:pt x="5424" y="3987"/>
                  </a:lnTo>
                  <a:lnTo>
                    <a:pt x="5428" y="4025"/>
                  </a:lnTo>
                  <a:lnTo>
                    <a:pt x="5447" y="4085"/>
                  </a:lnTo>
                  <a:lnTo>
                    <a:pt x="5468" y="4124"/>
                  </a:lnTo>
                  <a:lnTo>
                    <a:pt x="5497" y="4159"/>
                  </a:lnTo>
                  <a:lnTo>
                    <a:pt x="5537" y="4189"/>
                  </a:lnTo>
                  <a:lnTo>
                    <a:pt x="5588" y="4210"/>
                  </a:lnTo>
                  <a:lnTo>
                    <a:pt x="5653" y="4222"/>
                  </a:lnTo>
                  <a:lnTo>
                    <a:pt x="5690" y="4223"/>
                  </a:lnTo>
                  <a:lnTo>
                    <a:pt x="5729" y="4222"/>
                  </a:lnTo>
                  <a:lnTo>
                    <a:pt x="5794" y="4210"/>
                  </a:lnTo>
                  <a:lnTo>
                    <a:pt x="5844" y="4189"/>
                  </a:lnTo>
                  <a:lnTo>
                    <a:pt x="5885" y="4159"/>
                  </a:lnTo>
                  <a:lnTo>
                    <a:pt x="5913" y="4124"/>
                  </a:lnTo>
                  <a:lnTo>
                    <a:pt x="5935" y="4085"/>
                  </a:lnTo>
                  <a:lnTo>
                    <a:pt x="5954" y="4025"/>
                  </a:lnTo>
                  <a:lnTo>
                    <a:pt x="5958" y="3987"/>
                  </a:lnTo>
                  <a:lnTo>
                    <a:pt x="6056" y="4022"/>
                  </a:lnTo>
                  <a:lnTo>
                    <a:pt x="6155" y="4055"/>
                  </a:lnTo>
                  <a:lnTo>
                    <a:pt x="6187" y="4063"/>
                  </a:lnTo>
                  <a:lnTo>
                    <a:pt x="6243" y="4088"/>
                  </a:lnTo>
                  <a:lnTo>
                    <a:pt x="6289" y="4118"/>
                  </a:lnTo>
                  <a:lnTo>
                    <a:pt x="6328" y="4153"/>
                  </a:lnTo>
                  <a:lnTo>
                    <a:pt x="6371" y="4207"/>
                  </a:lnTo>
                  <a:lnTo>
                    <a:pt x="6407" y="4277"/>
                  </a:lnTo>
                  <a:lnTo>
                    <a:pt x="6416" y="4302"/>
                  </a:lnTo>
                  <a:lnTo>
                    <a:pt x="6145" y="4543"/>
                  </a:lnTo>
                  <a:close/>
                  <a:moveTo>
                    <a:pt x="5931" y="3876"/>
                  </a:moveTo>
                  <a:lnTo>
                    <a:pt x="5931" y="3865"/>
                  </a:lnTo>
                  <a:lnTo>
                    <a:pt x="5951" y="3846"/>
                  </a:lnTo>
                  <a:lnTo>
                    <a:pt x="5971" y="3826"/>
                  </a:lnTo>
                  <a:lnTo>
                    <a:pt x="6021" y="3826"/>
                  </a:lnTo>
                  <a:lnTo>
                    <a:pt x="6020" y="3866"/>
                  </a:lnTo>
                  <a:lnTo>
                    <a:pt x="6017" y="3907"/>
                  </a:lnTo>
                  <a:lnTo>
                    <a:pt x="5931" y="3876"/>
                  </a:lnTo>
                  <a:close/>
                  <a:moveTo>
                    <a:pt x="6040" y="3731"/>
                  </a:moveTo>
                  <a:lnTo>
                    <a:pt x="6060" y="3691"/>
                  </a:lnTo>
                  <a:lnTo>
                    <a:pt x="6093" y="3601"/>
                  </a:lnTo>
                  <a:lnTo>
                    <a:pt x="6116" y="3502"/>
                  </a:lnTo>
                  <a:lnTo>
                    <a:pt x="6128" y="3394"/>
                  </a:lnTo>
                  <a:lnTo>
                    <a:pt x="6129" y="3335"/>
                  </a:lnTo>
                  <a:lnTo>
                    <a:pt x="6129" y="3293"/>
                  </a:lnTo>
                  <a:lnTo>
                    <a:pt x="6126" y="3254"/>
                  </a:lnTo>
                  <a:lnTo>
                    <a:pt x="6126" y="3254"/>
                  </a:lnTo>
                  <a:lnTo>
                    <a:pt x="6124" y="3237"/>
                  </a:lnTo>
                  <a:lnTo>
                    <a:pt x="6105" y="3217"/>
                  </a:lnTo>
                  <a:lnTo>
                    <a:pt x="6089" y="3210"/>
                  </a:lnTo>
                  <a:lnTo>
                    <a:pt x="6079" y="3210"/>
                  </a:lnTo>
                  <a:lnTo>
                    <a:pt x="5817" y="3210"/>
                  </a:lnTo>
                  <a:lnTo>
                    <a:pt x="5733" y="3046"/>
                  </a:lnTo>
                  <a:lnTo>
                    <a:pt x="5733" y="3046"/>
                  </a:lnTo>
                  <a:lnTo>
                    <a:pt x="5726" y="3034"/>
                  </a:lnTo>
                  <a:lnTo>
                    <a:pt x="5712" y="3025"/>
                  </a:lnTo>
                  <a:lnTo>
                    <a:pt x="5703" y="3021"/>
                  </a:lnTo>
                  <a:lnTo>
                    <a:pt x="5684" y="3020"/>
                  </a:lnTo>
                  <a:lnTo>
                    <a:pt x="5667" y="3025"/>
                  </a:lnTo>
                  <a:lnTo>
                    <a:pt x="5653" y="3038"/>
                  </a:lnTo>
                  <a:lnTo>
                    <a:pt x="5648" y="3046"/>
                  </a:lnTo>
                  <a:lnTo>
                    <a:pt x="5565" y="3210"/>
                  </a:lnTo>
                  <a:lnTo>
                    <a:pt x="5303" y="3210"/>
                  </a:lnTo>
                  <a:lnTo>
                    <a:pt x="5293" y="3210"/>
                  </a:lnTo>
                  <a:lnTo>
                    <a:pt x="5277" y="3217"/>
                  </a:lnTo>
                  <a:lnTo>
                    <a:pt x="5258" y="3237"/>
                  </a:lnTo>
                  <a:lnTo>
                    <a:pt x="5255" y="3254"/>
                  </a:lnTo>
                  <a:lnTo>
                    <a:pt x="5254" y="3254"/>
                  </a:lnTo>
                  <a:lnTo>
                    <a:pt x="5252" y="3293"/>
                  </a:lnTo>
                  <a:lnTo>
                    <a:pt x="5252" y="3335"/>
                  </a:lnTo>
                  <a:lnTo>
                    <a:pt x="5254" y="3394"/>
                  </a:lnTo>
                  <a:lnTo>
                    <a:pt x="5265" y="3502"/>
                  </a:lnTo>
                  <a:lnTo>
                    <a:pt x="5288" y="3601"/>
                  </a:lnTo>
                  <a:lnTo>
                    <a:pt x="5321" y="3691"/>
                  </a:lnTo>
                  <a:lnTo>
                    <a:pt x="5342" y="3731"/>
                  </a:lnTo>
                  <a:lnTo>
                    <a:pt x="5097" y="3731"/>
                  </a:lnTo>
                  <a:lnTo>
                    <a:pt x="5100" y="3653"/>
                  </a:lnTo>
                  <a:lnTo>
                    <a:pt x="5111" y="3508"/>
                  </a:lnTo>
                  <a:lnTo>
                    <a:pt x="5121" y="3441"/>
                  </a:lnTo>
                  <a:lnTo>
                    <a:pt x="5121" y="3439"/>
                  </a:lnTo>
                  <a:lnTo>
                    <a:pt x="5121" y="3437"/>
                  </a:lnTo>
                  <a:lnTo>
                    <a:pt x="5139" y="3352"/>
                  </a:lnTo>
                  <a:lnTo>
                    <a:pt x="5149" y="3308"/>
                  </a:lnTo>
                  <a:lnTo>
                    <a:pt x="5162" y="3264"/>
                  </a:lnTo>
                  <a:lnTo>
                    <a:pt x="5199" y="3169"/>
                  </a:lnTo>
                  <a:lnTo>
                    <a:pt x="5258" y="3047"/>
                  </a:lnTo>
                  <a:lnTo>
                    <a:pt x="5270" y="3025"/>
                  </a:lnTo>
                  <a:lnTo>
                    <a:pt x="5290" y="2995"/>
                  </a:lnTo>
                  <a:lnTo>
                    <a:pt x="5336" y="2940"/>
                  </a:lnTo>
                  <a:lnTo>
                    <a:pt x="5362" y="2916"/>
                  </a:lnTo>
                  <a:lnTo>
                    <a:pt x="5391" y="2890"/>
                  </a:lnTo>
                  <a:lnTo>
                    <a:pt x="5450" y="2851"/>
                  </a:lnTo>
                  <a:lnTo>
                    <a:pt x="5533" y="2811"/>
                  </a:lnTo>
                  <a:lnTo>
                    <a:pt x="5668" y="2783"/>
                  </a:lnTo>
                  <a:lnTo>
                    <a:pt x="5692" y="2785"/>
                  </a:lnTo>
                  <a:lnTo>
                    <a:pt x="5713" y="2783"/>
                  </a:lnTo>
                  <a:lnTo>
                    <a:pt x="5846" y="2809"/>
                  </a:lnTo>
                  <a:lnTo>
                    <a:pt x="5931" y="2850"/>
                  </a:lnTo>
                  <a:lnTo>
                    <a:pt x="5988" y="2889"/>
                  </a:lnTo>
                  <a:lnTo>
                    <a:pt x="6018" y="2915"/>
                  </a:lnTo>
                  <a:lnTo>
                    <a:pt x="6049" y="2945"/>
                  </a:lnTo>
                  <a:lnTo>
                    <a:pt x="6105" y="3014"/>
                  </a:lnTo>
                  <a:lnTo>
                    <a:pt x="6154" y="3094"/>
                  </a:lnTo>
                  <a:lnTo>
                    <a:pt x="6196" y="3187"/>
                  </a:lnTo>
                  <a:lnTo>
                    <a:pt x="6229" y="3289"/>
                  </a:lnTo>
                  <a:lnTo>
                    <a:pt x="6255" y="3401"/>
                  </a:lnTo>
                  <a:lnTo>
                    <a:pt x="6272" y="3525"/>
                  </a:lnTo>
                  <a:lnTo>
                    <a:pt x="6282" y="3659"/>
                  </a:lnTo>
                  <a:lnTo>
                    <a:pt x="6285" y="3731"/>
                  </a:lnTo>
                  <a:lnTo>
                    <a:pt x="6040" y="3731"/>
                  </a:lnTo>
                  <a:close/>
                  <a:moveTo>
                    <a:pt x="4872" y="1145"/>
                  </a:moveTo>
                  <a:lnTo>
                    <a:pt x="4872" y="1051"/>
                  </a:lnTo>
                  <a:lnTo>
                    <a:pt x="4904" y="1041"/>
                  </a:lnTo>
                  <a:lnTo>
                    <a:pt x="4992" y="1010"/>
                  </a:lnTo>
                  <a:lnTo>
                    <a:pt x="5088" y="959"/>
                  </a:lnTo>
                  <a:lnTo>
                    <a:pt x="5156" y="905"/>
                  </a:lnTo>
                  <a:lnTo>
                    <a:pt x="5195" y="863"/>
                  </a:lnTo>
                  <a:lnTo>
                    <a:pt x="5212" y="838"/>
                  </a:lnTo>
                  <a:lnTo>
                    <a:pt x="5228" y="863"/>
                  </a:lnTo>
                  <a:lnTo>
                    <a:pt x="5268" y="905"/>
                  </a:lnTo>
                  <a:lnTo>
                    <a:pt x="5336" y="959"/>
                  </a:lnTo>
                  <a:lnTo>
                    <a:pt x="5432" y="1010"/>
                  </a:lnTo>
                  <a:lnTo>
                    <a:pt x="5519" y="1041"/>
                  </a:lnTo>
                  <a:lnTo>
                    <a:pt x="5552" y="1051"/>
                  </a:lnTo>
                  <a:lnTo>
                    <a:pt x="5552" y="1145"/>
                  </a:lnTo>
                  <a:lnTo>
                    <a:pt x="5550" y="1195"/>
                  </a:lnTo>
                  <a:lnTo>
                    <a:pt x="5537" y="1289"/>
                  </a:lnTo>
                  <a:lnTo>
                    <a:pt x="5512" y="1377"/>
                  </a:lnTo>
                  <a:lnTo>
                    <a:pt x="5474" y="1455"/>
                  </a:lnTo>
                  <a:lnTo>
                    <a:pt x="5428" y="1519"/>
                  </a:lnTo>
                  <a:lnTo>
                    <a:pt x="5373" y="1573"/>
                  </a:lnTo>
                  <a:lnTo>
                    <a:pt x="5313" y="1609"/>
                  </a:lnTo>
                  <a:lnTo>
                    <a:pt x="5247" y="1629"/>
                  </a:lnTo>
                  <a:lnTo>
                    <a:pt x="5212" y="1630"/>
                  </a:lnTo>
                  <a:lnTo>
                    <a:pt x="5177" y="1629"/>
                  </a:lnTo>
                  <a:lnTo>
                    <a:pt x="5111" y="1609"/>
                  </a:lnTo>
                  <a:lnTo>
                    <a:pt x="5049" y="1573"/>
                  </a:lnTo>
                  <a:lnTo>
                    <a:pt x="4996" y="1519"/>
                  </a:lnTo>
                  <a:lnTo>
                    <a:pt x="4950" y="1455"/>
                  </a:lnTo>
                  <a:lnTo>
                    <a:pt x="4912" y="1377"/>
                  </a:lnTo>
                  <a:lnTo>
                    <a:pt x="4886" y="1289"/>
                  </a:lnTo>
                  <a:lnTo>
                    <a:pt x="4874" y="1195"/>
                  </a:lnTo>
                  <a:lnTo>
                    <a:pt x="4872" y="1145"/>
                  </a:lnTo>
                  <a:close/>
                  <a:moveTo>
                    <a:pt x="4627" y="1505"/>
                  </a:moveTo>
                  <a:lnTo>
                    <a:pt x="4614" y="1485"/>
                  </a:lnTo>
                  <a:lnTo>
                    <a:pt x="4593" y="1440"/>
                  </a:lnTo>
                  <a:lnTo>
                    <a:pt x="4573" y="1370"/>
                  </a:lnTo>
                  <a:lnTo>
                    <a:pt x="4561" y="1270"/>
                  </a:lnTo>
                  <a:lnTo>
                    <a:pt x="4565" y="1171"/>
                  </a:lnTo>
                  <a:lnTo>
                    <a:pt x="4588" y="1036"/>
                  </a:lnTo>
                  <a:lnTo>
                    <a:pt x="4624" y="916"/>
                  </a:lnTo>
                  <a:lnTo>
                    <a:pt x="4630" y="903"/>
                  </a:lnTo>
                  <a:lnTo>
                    <a:pt x="4633" y="894"/>
                  </a:lnTo>
                  <a:lnTo>
                    <a:pt x="4633" y="886"/>
                  </a:lnTo>
                  <a:lnTo>
                    <a:pt x="4634" y="831"/>
                  </a:lnTo>
                  <a:lnTo>
                    <a:pt x="4650" y="732"/>
                  </a:lnTo>
                  <a:lnTo>
                    <a:pt x="4683" y="644"/>
                  </a:lnTo>
                  <a:lnTo>
                    <a:pt x="4734" y="569"/>
                  </a:lnTo>
                  <a:lnTo>
                    <a:pt x="4764" y="536"/>
                  </a:lnTo>
                  <a:lnTo>
                    <a:pt x="4797" y="507"/>
                  </a:lnTo>
                  <a:lnTo>
                    <a:pt x="4868" y="463"/>
                  </a:lnTo>
                  <a:lnTo>
                    <a:pt x="4941" y="429"/>
                  </a:lnTo>
                  <a:lnTo>
                    <a:pt x="5015" y="406"/>
                  </a:lnTo>
                  <a:lnTo>
                    <a:pt x="5114" y="388"/>
                  </a:lnTo>
                  <a:lnTo>
                    <a:pt x="5200" y="383"/>
                  </a:lnTo>
                  <a:lnTo>
                    <a:pt x="5211" y="383"/>
                  </a:lnTo>
                  <a:lnTo>
                    <a:pt x="5211" y="383"/>
                  </a:lnTo>
                  <a:lnTo>
                    <a:pt x="5212" y="383"/>
                  </a:lnTo>
                  <a:lnTo>
                    <a:pt x="5213" y="383"/>
                  </a:lnTo>
                  <a:lnTo>
                    <a:pt x="5213" y="383"/>
                  </a:lnTo>
                  <a:lnTo>
                    <a:pt x="5223" y="383"/>
                  </a:lnTo>
                  <a:lnTo>
                    <a:pt x="5308" y="388"/>
                  </a:lnTo>
                  <a:lnTo>
                    <a:pt x="5408" y="406"/>
                  </a:lnTo>
                  <a:lnTo>
                    <a:pt x="5481" y="428"/>
                  </a:lnTo>
                  <a:lnTo>
                    <a:pt x="5555" y="461"/>
                  </a:lnTo>
                  <a:lnTo>
                    <a:pt x="5625" y="507"/>
                  </a:lnTo>
                  <a:lnTo>
                    <a:pt x="5658" y="536"/>
                  </a:lnTo>
                  <a:lnTo>
                    <a:pt x="5690" y="569"/>
                  </a:lnTo>
                  <a:lnTo>
                    <a:pt x="5739" y="644"/>
                  </a:lnTo>
                  <a:lnTo>
                    <a:pt x="5772" y="732"/>
                  </a:lnTo>
                  <a:lnTo>
                    <a:pt x="5789" y="831"/>
                  </a:lnTo>
                  <a:lnTo>
                    <a:pt x="5791" y="886"/>
                  </a:lnTo>
                  <a:lnTo>
                    <a:pt x="5791" y="894"/>
                  </a:lnTo>
                  <a:lnTo>
                    <a:pt x="5794" y="903"/>
                  </a:lnTo>
                  <a:lnTo>
                    <a:pt x="5800" y="916"/>
                  </a:lnTo>
                  <a:lnTo>
                    <a:pt x="5834" y="1036"/>
                  </a:lnTo>
                  <a:lnTo>
                    <a:pt x="5857" y="1171"/>
                  </a:lnTo>
                  <a:lnTo>
                    <a:pt x="5861" y="1270"/>
                  </a:lnTo>
                  <a:lnTo>
                    <a:pt x="5851" y="1370"/>
                  </a:lnTo>
                  <a:lnTo>
                    <a:pt x="5830" y="1440"/>
                  </a:lnTo>
                  <a:lnTo>
                    <a:pt x="5810" y="1485"/>
                  </a:lnTo>
                  <a:lnTo>
                    <a:pt x="5795" y="1505"/>
                  </a:lnTo>
                  <a:lnTo>
                    <a:pt x="5771" y="1539"/>
                  </a:lnTo>
                  <a:lnTo>
                    <a:pt x="5703" y="1594"/>
                  </a:lnTo>
                  <a:lnTo>
                    <a:pt x="5618" y="1633"/>
                  </a:lnTo>
                  <a:lnTo>
                    <a:pt x="5514" y="1656"/>
                  </a:lnTo>
                  <a:lnTo>
                    <a:pt x="5455" y="1660"/>
                  </a:lnTo>
                  <a:lnTo>
                    <a:pt x="5455" y="1627"/>
                  </a:lnTo>
                  <a:lnTo>
                    <a:pt x="5477" y="1607"/>
                  </a:lnTo>
                  <a:lnTo>
                    <a:pt x="5517" y="1561"/>
                  </a:lnTo>
                  <a:lnTo>
                    <a:pt x="5552" y="1509"/>
                  </a:lnTo>
                  <a:lnTo>
                    <a:pt x="5582" y="1452"/>
                  </a:lnTo>
                  <a:lnTo>
                    <a:pt x="5618" y="1358"/>
                  </a:lnTo>
                  <a:lnTo>
                    <a:pt x="5640" y="1254"/>
                  </a:lnTo>
                  <a:lnTo>
                    <a:pt x="5647" y="1182"/>
                  </a:lnTo>
                  <a:lnTo>
                    <a:pt x="5648" y="1145"/>
                  </a:lnTo>
                  <a:lnTo>
                    <a:pt x="5648" y="1013"/>
                  </a:lnTo>
                  <a:lnTo>
                    <a:pt x="5648" y="1013"/>
                  </a:lnTo>
                  <a:lnTo>
                    <a:pt x="5645" y="997"/>
                  </a:lnTo>
                  <a:lnTo>
                    <a:pt x="5625" y="971"/>
                  </a:lnTo>
                  <a:lnTo>
                    <a:pt x="5608" y="966"/>
                  </a:lnTo>
                  <a:lnTo>
                    <a:pt x="5596" y="964"/>
                  </a:lnTo>
                  <a:lnTo>
                    <a:pt x="5499" y="933"/>
                  </a:lnTo>
                  <a:lnTo>
                    <a:pt x="5401" y="886"/>
                  </a:lnTo>
                  <a:lnTo>
                    <a:pt x="5340" y="841"/>
                  </a:lnTo>
                  <a:lnTo>
                    <a:pt x="5291" y="784"/>
                  </a:lnTo>
                  <a:lnTo>
                    <a:pt x="5268" y="733"/>
                  </a:lnTo>
                  <a:lnTo>
                    <a:pt x="5261" y="694"/>
                  </a:lnTo>
                  <a:lnTo>
                    <a:pt x="5259" y="674"/>
                  </a:lnTo>
                  <a:lnTo>
                    <a:pt x="5259" y="664"/>
                  </a:lnTo>
                  <a:lnTo>
                    <a:pt x="5252" y="647"/>
                  </a:lnTo>
                  <a:lnTo>
                    <a:pt x="5239" y="634"/>
                  </a:lnTo>
                  <a:lnTo>
                    <a:pt x="5222" y="627"/>
                  </a:lnTo>
                  <a:lnTo>
                    <a:pt x="5212" y="627"/>
                  </a:lnTo>
                  <a:lnTo>
                    <a:pt x="5202" y="627"/>
                  </a:lnTo>
                  <a:lnTo>
                    <a:pt x="5185" y="634"/>
                  </a:lnTo>
                  <a:lnTo>
                    <a:pt x="5172" y="647"/>
                  </a:lnTo>
                  <a:lnTo>
                    <a:pt x="5164" y="664"/>
                  </a:lnTo>
                  <a:lnTo>
                    <a:pt x="5164" y="674"/>
                  </a:lnTo>
                  <a:lnTo>
                    <a:pt x="5163" y="694"/>
                  </a:lnTo>
                  <a:lnTo>
                    <a:pt x="5156" y="733"/>
                  </a:lnTo>
                  <a:lnTo>
                    <a:pt x="5133" y="784"/>
                  </a:lnTo>
                  <a:lnTo>
                    <a:pt x="5084" y="840"/>
                  </a:lnTo>
                  <a:lnTo>
                    <a:pt x="5023" y="884"/>
                  </a:lnTo>
                  <a:lnTo>
                    <a:pt x="4927" y="933"/>
                  </a:lnTo>
                  <a:lnTo>
                    <a:pt x="4827" y="964"/>
                  </a:lnTo>
                  <a:lnTo>
                    <a:pt x="4814" y="966"/>
                  </a:lnTo>
                  <a:lnTo>
                    <a:pt x="4799" y="971"/>
                  </a:lnTo>
                  <a:lnTo>
                    <a:pt x="4778" y="997"/>
                  </a:lnTo>
                  <a:lnTo>
                    <a:pt x="4776" y="1013"/>
                  </a:lnTo>
                  <a:lnTo>
                    <a:pt x="4776" y="1145"/>
                  </a:lnTo>
                  <a:lnTo>
                    <a:pt x="4777" y="1182"/>
                  </a:lnTo>
                  <a:lnTo>
                    <a:pt x="4783" y="1254"/>
                  </a:lnTo>
                  <a:lnTo>
                    <a:pt x="4806" y="1358"/>
                  </a:lnTo>
                  <a:lnTo>
                    <a:pt x="4842" y="1452"/>
                  </a:lnTo>
                  <a:lnTo>
                    <a:pt x="4872" y="1509"/>
                  </a:lnTo>
                  <a:lnTo>
                    <a:pt x="4907" y="1561"/>
                  </a:lnTo>
                  <a:lnTo>
                    <a:pt x="4947" y="1607"/>
                  </a:lnTo>
                  <a:lnTo>
                    <a:pt x="4969" y="1627"/>
                  </a:lnTo>
                  <a:lnTo>
                    <a:pt x="4969" y="1660"/>
                  </a:lnTo>
                  <a:lnTo>
                    <a:pt x="4910" y="1656"/>
                  </a:lnTo>
                  <a:lnTo>
                    <a:pt x="4806" y="1633"/>
                  </a:lnTo>
                  <a:lnTo>
                    <a:pt x="4721" y="1594"/>
                  </a:lnTo>
                  <a:lnTo>
                    <a:pt x="4653" y="1539"/>
                  </a:lnTo>
                  <a:lnTo>
                    <a:pt x="4627" y="1505"/>
                  </a:lnTo>
                  <a:close/>
                  <a:moveTo>
                    <a:pt x="5028" y="1953"/>
                  </a:moveTo>
                  <a:lnTo>
                    <a:pt x="5042" y="1947"/>
                  </a:lnTo>
                  <a:lnTo>
                    <a:pt x="5062" y="1922"/>
                  </a:lnTo>
                  <a:lnTo>
                    <a:pt x="5064" y="1907"/>
                  </a:lnTo>
                  <a:lnTo>
                    <a:pt x="5064" y="1692"/>
                  </a:lnTo>
                  <a:lnTo>
                    <a:pt x="5100" y="1708"/>
                  </a:lnTo>
                  <a:lnTo>
                    <a:pt x="5173" y="1725"/>
                  </a:lnTo>
                  <a:lnTo>
                    <a:pt x="5212" y="1727"/>
                  </a:lnTo>
                  <a:lnTo>
                    <a:pt x="5251" y="1725"/>
                  </a:lnTo>
                  <a:lnTo>
                    <a:pt x="5324" y="1708"/>
                  </a:lnTo>
                  <a:lnTo>
                    <a:pt x="5359" y="1692"/>
                  </a:lnTo>
                  <a:lnTo>
                    <a:pt x="5359" y="1907"/>
                  </a:lnTo>
                  <a:lnTo>
                    <a:pt x="5362" y="1922"/>
                  </a:lnTo>
                  <a:lnTo>
                    <a:pt x="5380" y="1947"/>
                  </a:lnTo>
                  <a:lnTo>
                    <a:pt x="5396" y="1953"/>
                  </a:lnTo>
                  <a:lnTo>
                    <a:pt x="5615" y="2005"/>
                  </a:lnTo>
                  <a:lnTo>
                    <a:pt x="5609" y="2029"/>
                  </a:lnTo>
                  <a:lnTo>
                    <a:pt x="5588" y="2075"/>
                  </a:lnTo>
                  <a:lnTo>
                    <a:pt x="5556" y="2115"/>
                  </a:lnTo>
                  <a:lnTo>
                    <a:pt x="5513" y="2150"/>
                  </a:lnTo>
                  <a:lnTo>
                    <a:pt x="5461" y="2179"/>
                  </a:lnTo>
                  <a:lnTo>
                    <a:pt x="5399" y="2200"/>
                  </a:lnTo>
                  <a:lnTo>
                    <a:pt x="5330" y="2216"/>
                  </a:lnTo>
                  <a:lnTo>
                    <a:pt x="5254" y="2223"/>
                  </a:lnTo>
                  <a:lnTo>
                    <a:pt x="5212" y="2225"/>
                  </a:lnTo>
                  <a:lnTo>
                    <a:pt x="5170" y="2223"/>
                  </a:lnTo>
                  <a:lnTo>
                    <a:pt x="5094" y="2216"/>
                  </a:lnTo>
                  <a:lnTo>
                    <a:pt x="5023" y="2200"/>
                  </a:lnTo>
                  <a:lnTo>
                    <a:pt x="4963" y="2179"/>
                  </a:lnTo>
                  <a:lnTo>
                    <a:pt x="4910" y="2150"/>
                  </a:lnTo>
                  <a:lnTo>
                    <a:pt x="4868" y="2115"/>
                  </a:lnTo>
                  <a:lnTo>
                    <a:pt x="4835" y="2075"/>
                  </a:lnTo>
                  <a:lnTo>
                    <a:pt x="4814" y="2029"/>
                  </a:lnTo>
                  <a:lnTo>
                    <a:pt x="4809" y="2005"/>
                  </a:lnTo>
                  <a:lnTo>
                    <a:pt x="5028" y="1953"/>
                  </a:lnTo>
                  <a:close/>
                  <a:moveTo>
                    <a:pt x="4676" y="2036"/>
                  </a:moveTo>
                  <a:lnTo>
                    <a:pt x="4715" y="2028"/>
                  </a:lnTo>
                  <a:lnTo>
                    <a:pt x="4721" y="2053"/>
                  </a:lnTo>
                  <a:lnTo>
                    <a:pt x="4740" y="2102"/>
                  </a:lnTo>
                  <a:lnTo>
                    <a:pt x="4753" y="2124"/>
                  </a:lnTo>
                  <a:lnTo>
                    <a:pt x="4696" y="2120"/>
                  </a:lnTo>
                  <a:lnTo>
                    <a:pt x="4603" y="2124"/>
                  </a:lnTo>
                  <a:lnTo>
                    <a:pt x="4568" y="2131"/>
                  </a:lnTo>
                  <a:lnTo>
                    <a:pt x="4541" y="2118"/>
                  </a:lnTo>
                  <a:lnTo>
                    <a:pt x="4513" y="2107"/>
                  </a:lnTo>
                  <a:lnTo>
                    <a:pt x="4552" y="2084"/>
                  </a:lnTo>
                  <a:lnTo>
                    <a:pt x="4633" y="2048"/>
                  </a:lnTo>
                  <a:lnTo>
                    <a:pt x="4676" y="2036"/>
                  </a:lnTo>
                  <a:close/>
                  <a:moveTo>
                    <a:pt x="4390" y="2082"/>
                  </a:moveTo>
                  <a:lnTo>
                    <a:pt x="4385" y="2082"/>
                  </a:lnTo>
                  <a:lnTo>
                    <a:pt x="4381" y="2082"/>
                  </a:lnTo>
                  <a:lnTo>
                    <a:pt x="4426" y="1956"/>
                  </a:lnTo>
                  <a:lnTo>
                    <a:pt x="4449" y="1990"/>
                  </a:lnTo>
                  <a:lnTo>
                    <a:pt x="4466" y="2023"/>
                  </a:lnTo>
                  <a:lnTo>
                    <a:pt x="4427" y="2051"/>
                  </a:lnTo>
                  <a:lnTo>
                    <a:pt x="4390" y="2082"/>
                  </a:lnTo>
                  <a:close/>
                  <a:moveTo>
                    <a:pt x="4090" y="1738"/>
                  </a:moveTo>
                  <a:lnTo>
                    <a:pt x="4132" y="1750"/>
                  </a:lnTo>
                  <a:lnTo>
                    <a:pt x="4208" y="1780"/>
                  </a:lnTo>
                  <a:lnTo>
                    <a:pt x="4273" y="1814"/>
                  </a:lnTo>
                  <a:lnTo>
                    <a:pt x="4328" y="1852"/>
                  </a:lnTo>
                  <a:lnTo>
                    <a:pt x="4352" y="1874"/>
                  </a:lnTo>
                  <a:lnTo>
                    <a:pt x="4276" y="2092"/>
                  </a:lnTo>
                  <a:lnTo>
                    <a:pt x="4237" y="2104"/>
                  </a:lnTo>
                  <a:lnTo>
                    <a:pt x="4166" y="2136"/>
                  </a:lnTo>
                  <a:lnTo>
                    <a:pt x="4103" y="2182"/>
                  </a:lnTo>
                  <a:lnTo>
                    <a:pt x="4048" y="2238"/>
                  </a:lnTo>
                  <a:lnTo>
                    <a:pt x="4025" y="2272"/>
                  </a:lnTo>
                  <a:lnTo>
                    <a:pt x="4021" y="2280"/>
                  </a:lnTo>
                  <a:lnTo>
                    <a:pt x="4017" y="2287"/>
                  </a:lnTo>
                  <a:lnTo>
                    <a:pt x="3919" y="2225"/>
                  </a:lnTo>
                  <a:lnTo>
                    <a:pt x="3910" y="2218"/>
                  </a:lnTo>
                  <a:lnTo>
                    <a:pt x="3897" y="2199"/>
                  </a:lnTo>
                  <a:lnTo>
                    <a:pt x="3891" y="2177"/>
                  </a:lnTo>
                  <a:lnTo>
                    <a:pt x="3896" y="2154"/>
                  </a:lnTo>
                  <a:lnTo>
                    <a:pt x="3901" y="2144"/>
                  </a:lnTo>
                  <a:lnTo>
                    <a:pt x="3909" y="2134"/>
                  </a:lnTo>
                  <a:lnTo>
                    <a:pt x="3927" y="2121"/>
                  </a:lnTo>
                  <a:lnTo>
                    <a:pt x="3949" y="2117"/>
                  </a:lnTo>
                  <a:lnTo>
                    <a:pt x="3971" y="2121"/>
                  </a:lnTo>
                  <a:lnTo>
                    <a:pt x="3981" y="2125"/>
                  </a:lnTo>
                  <a:lnTo>
                    <a:pt x="3989" y="2131"/>
                  </a:lnTo>
                  <a:lnTo>
                    <a:pt x="4008" y="2134"/>
                  </a:lnTo>
                  <a:lnTo>
                    <a:pt x="4027" y="2130"/>
                  </a:lnTo>
                  <a:lnTo>
                    <a:pt x="4041" y="2120"/>
                  </a:lnTo>
                  <a:lnTo>
                    <a:pt x="4047" y="2111"/>
                  </a:lnTo>
                  <a:lnTo>
                    <a:pt x="4053" y="2102"/>
                  </a:lnTo>
                  <a:lnTo>
                    <a:pt x="4056" y="2084"/>
                  </a:lnTo>
                  <a:lnTo>
                    <a:pt x="4051" y="2066"/>
                  </a:lnTo>
                  <a:lnTo>
                    <a:pt x="4041" y="2051"/>
                  </a:lnTo>
                  <a:lnTo>
                    <a:pt x="4032" y="2045"/>
                  </a:lnTo>
                  <a:lnTo>
                    <a:pt x="4004" y="2029"/>
                  </a:lnTo>
                  <a:lnTo>
                    <a:pt x="3943" y="2020"/>
                  </a:lnTo>
                  <a:lnTo>
                    <a:pt x="3913" y="2026"/>
                  </a:lnTo>
                  <a:lnTo>
                    <a:pt x="3922" y="2018"/>
                  </a:lnTo>
                  <a:lnTo>
                    <a:pt x="3930" y="1997"/>
                  </a:lnTo>
                  <a:lnTo>
                    <a:pt x="3930" y="1986"/>
                  </a:lnTo>
                  <a:lnTo>
                    <a:pt x="3913" y="1655"/>
                  </a:lnTo>
                  <a:lnTo>
                    <a:pt x="3999" y="1696"/>
                  </a:lnTo>
                  <a:lnTo>
                    <a:pt x="4090" y="1738"/>
                  </a:lnTo>
                  <a:close/>
                  <a:moveTo>
                    <a:pt x="2875" y="406"/>
                  </a:moveTo>
                  <a:lnTo>
                    <a:pt x="2885" y="347"/>
                  </a:lnTo>
                  <a:lnTo>
                    <a:pt x="2911" y="264"/>
                  </a:lnTo>
                  <a:lnTo>
                    <a:pt x="2944" y="213"/>
                  </a:lnTo>
                  <a:lnTo>
                    <a:pt x="2994" y="170"/>
                  </a:lnTo>
                  <a:lnTo>
                    <a:pt x="3069" y="136"/>
                  </a:lnTo>
                  <a:lnTo>
                    <a:pt x="3171" y="110"/>
                  </a:lnTo>
                  <a:lnTo>
                    <a:pt x="3307" y="97"/>
                  </a:lnTo>
                  <a:lnTo>
                    <a:pt x="3392" y="95"/>
                  </a:lnTo>
                  <a:lnTo>
                    <a:pt x="3475" y="97"/>
                  </a:lnTo>
                  <a:lnTo>
                    <a:pt x="3612" y="110"/>
                  </a:lnTo>
                  <a:lnTo>
                    <a:pt x="3714" y="136"/>
                  </a:lnTo>
                  <a:lnTo>
                    <a:pt x="3788" y="170"/>
                  </a:lnTo>
                  <a:lnTo>
                    <a:pt x="3839" y="213"/>
                  </a:lnTo>
                  <a:lnTo>
                    <a:pt x="3871" y="264"/>
                  </a:lnTo>
                  <a:lnTo>
                    <a:pt x="3899" y="347"/>
                  </a:lnTo>
                  <a:lnTo>
                    <a:pt x="3909" y="406"/>
                  </a:lnTo>
                  <a:lnTo>
                    <a:pt x="3922" y="500"/>
                  </a:lnTo>
                  <a:lnTo>
                    <a:pt x="3930" y="650"/>
                  </a:lnTo>
                  <a:lnTo>
                    <a:pt x="3923" y="762"/>
                  </a:lnTo>
                  <a:lnTo>
                    <a:pt x="3904" y="840"/>
                  </a:lnTo>
                  <a:lnTo>
                    <a:pt x="3893" y="867"/>
                  </a:lnTo>
                  <a:lnTo>
                    <a:pt x="3893" y="776"/>
                  </a:lnTo>
                  <a:lnTo>
                    <a:pt x="3891" y="768"/>
                  </a:lnTo>
                  <a:lnTo>
                    <a:pt x="3884" y="750"/>
                  </a:lnTo>
                  <a:lnTo>
                    <a:pt x="3871" y="738"/>
                  </a:lnTo>
                  <a:lnTo>
                    <a:pt x="3854" y="730"/>
                  </a:lnTo>
                  <a:lnTo>
                    <a:pt x="3844" y="729"/>
                  </a:lnTo>
                  <a:lnTo>
                    <a:pt x="3834" y="729"/>
                  </a:lnTo>
                  <a:lnTo>
                    <a:pt x="3837" y="683"/>
                  </a:lnTo>
                  <a:lnTo>
                    <a:pt x="3837" y="576"/>
                  </a:lnTo>
                  <a:lnTo>
                    <a:pt x="3827" y="474"/>
                  </a:lnTo>
                  <a:lnTo>
                    <a:pt x="3811" y="412"/>
                  </a:lnTo>
                  <a:lnTo>
                    <a:pt x="3795" y="380"/>
                  </a:lnTo>
                  <a:lnTo>
                    <a:pt x="3786" y="369"/>
                  </a:lnTo>
                  <a:lnTo>
                    <a:pt x="3765" y="352"/>
                  </a:lnTo>
                  <a:lnTo>
                    <a:pt x="3724" y="336"/>
                  </a:lnTo>
                  <a:lnTo>
                    <a:pt x="3685" y="342"/>
                  </a:lnTo>
                  <a:lnTo>
                    <a:pt x="3651" y="356"/>
                  </a:lnTo>
                  <a:lnTo>
                    <a:pt x="3634" y="365"/>
                  </a:lnTo>
                  <a:lnTo>
                    <a:pt x="3596" y="385"/>
                  </a:lnTo>
                  <a:lnTo>
                    <a:pt x="3514" y="414"/>
                  </a:lnTo>
                  <a:lnTo>
                    <a:pt x="3438" y="425"/>
                  </a:lnTo>
                  <a:lnTo>
                    <a:pt x="3392" y="425"/>
                  </a:lnTo>
                  <a:lnTo>
                    <a:pt x="3344" y="425"/>
                  </a:lnTo>
                  <a:lnTo>
                    <a:pt x="3269" y="414"/>
                  </a:lnTo>
                  <a:lnTo>
                    <a:pt x="3186" y="385"/>
                  </a:lnTo>
                  <a:lnTo>
                    <a:pt x="3148" y="365"/>
                  </a:lnTo>
                  <a:lnTo>
                    <a:pt x="3132" y="356"/>
                  </a:lnTo>
                  <a:lnTo>
                    <a:pt x="3096" y="342"/>
                  </a:lnTo>
                  <a:lnTo>
                    <a:pt x="3059" y="337"/>
                  </a:lnTo>
                  <a:lnTo>
                    <a:pt x="3017" y="352"/>
                  </a:lnTo>
                  <a:lnTo>
                    <a:pt x="2997" y="369"/>
                  </a:lnTo>
                  <a:lnTo>
                    <a:pt x="2987" y="380"/>
                  </a:lnTo>
                  <a:lnTo>
                    <a:pt x="2972" y="412"/>
                  </a:lnTo>
                  <a:lnTo>
                    <a:pt x="2955" y="474"/>
                  </a:lnTo>
                  <a:lnTo>
                    <a:pt x="2947" y="576"/>
                  </a:lnTo>
                  <a:lnTo>
                    <a:pt x="2945" y="683"/>
                  </a:lnTo>
                  <a:lnTo>
                    <a:pt x="2948" y="729"/>
                  </a:lnTo>
                  <a:lnTo>
                    <a:pt x="2938" y="729"/>
                  </a:lnTo>
                  <a:lnTo>
                    <a:pt x="2928" y="730"/>
                  </a:lnTo>
                  <a:lnTo>
                    <a:pt x="2912" y="738"/>
                  </a:lnTo>
                  <a:lnTo>
                    <a:pt x="2898" y="750"/>
                  </a:lnTo>
                  <a:lnTo>
                    <a:pt x="2890" y="768"/>
                  </a:lnTo>
                  <a:lnTo>
                    <a:pt x="2890" y="776"/>
                  </a:lnTo>
                  <a:lnTo>
                    <a:pt x="2890" y="867"/>
                  </a:lnTo>
                  <a:lnTo>
                    <a:pt x="2879" y="840"/>
                  </a:lnTo>
                  <a:lnTo>
                    <a:pt x="2860" y="762"/>
                  </a:lnTo>
                  <a:lnTo>
                    <a:pt x="2852" y="650"/>
                  </a:lnTo>
                  <a:lnTo>
                    <a:pt x="2862" y="500"/>
                  </a:lnTo>
                  <a:lnTo>
                    <a:pt x="2875" y="406"/>
                  </a:lnTo>
                  <a:close/>
                  <a:moveTo>
                    <a:pt x="2693" y="1738"/>
                  </a:moveTo>
                  <a:lnTo>
                    <a:pt x="2782" y="1696"/>
                  </a:lnTo>
                  <a:lnTo>
                    <a:pt x="2869" y="1655"/>
                  </a:lnTo>
                  <a:lnTo>
                    <a:pt x="2850" y="2006"/>
                  </a:lnTo>
                  <a:lnTo>
                    <a:pt x="2852" y="2019"/>
                  </a:lnTo>
                  <a:lnTo>
                    <a:pt x="2862" y="2041"/>
                  </a:lnTo>
                  <a:lnTo>
                    <a:pt x="2872" y="2048"/>
                  </a:lnTo>
                  <a:lnTo>
                    <a:pt x="2885" y="2055"/>
                  </a:lnTo>
                  <a:lnTo>
                    <a:pt x="2899" y="2056"/>
                  </a:lnTo>
                  <a:lnTo>
                    <a:pt x="2909" y="2056"/>
                  </a:lnTo>
                  <a:lnTo>
                    <a:pt x="2918" y="2052"/>
                  </a:lnTo>
                  <a:lnTo>
                    <a:pt x="3158" y="1943"/>
                  </a:lnTo>
                  <a:lnTo>
                    <a:pt x="3248" y="2115"/>
                  </a:lnTo>
                  <a:lnTo>
                    <a:pt x="3132" y="3745"/>
                  </a:lnTo>
                  <a:lnTo>
                    <a:pt x="3132" y="3763"/>
                  </a:lnTo>
                  <a:lnTo>
                    <a:pt x="3142" y="3778"/>
                  </a:lnTo>
                  <a:lnTo>
                    <a:pt x="3343" y="4030"/>
                  </a:lnTo>
                  <a:lnTo>
                    <a:pt x="3343" y="4186"/>
                  </a:lnTo>
                  <a:lnTo>
                    <a:pt x="3003" y="4186"/>
                  </a:lnTo>
                  <a:lnTo>
                    <a:pt x="2754" y="3061"/>
                  </a:lnTo>
                  <a:lnTo>
                    <a:pt x="2746" y="3033"/>
                  </a:lnTo>
                  <a:lnTo>
                    <a:pt x="2710" y="2942"/>
                  </a:lnTo>
                  <a:lnTo>
                    <a:pt x="2710" y="2686"/>
                  </a:lnTo>
                  <a:lnTo>
                    <a:pt x="2709" y="2677"/>
                  </a:lnTo>
                  <a:lnTo>
                    <a:pt x="2708" y="2670"/>
                  </a:lnTo>
                  <a:lnTo>
                    <a:pt x="2431" y="1874"/>
                  </a:lnTo>
                  <a:lnTo>
                    <a:pt x="2454" y="1853"/>
                  </a:lnTo>
                  <a:lnTo>
                    <a:pt x="2509" y="1814"/>
                  </a:lnTo>
                  <a:lnTo>
                    <a:pt x="2574" y="1780"/>
                  </a:lnTo>
                  <a:lnTo>
                    <a:pt x="2650" y="1751"/>
                  </a:lnTo>
                  <a:lnTo>
                    <a:pt x="2693" y="1738"/>
                  </a:lnTo>
                  <a:close/>
                  <a:moveTo>
                    <a:pt x="2274" y="2156"/>
                  </a:moveTo>
                  <a:lnTo>
                    <a:pt x="2275" y="2140"/>
                  </a:lnTo>
                  <a:lnTo>
                    <a:pt x="2299" y="2061"/>
                  </a:lnTo>
                  <a:lnTo>
                    <a:pt x="2332" y="1992"/>
                  </a:lnTo>
                  <a:lnTo>
                    <a:pt x="2358" y="1954"/>
                  </a:lnTo>
                  <a:lnTo>
                    <a:pt x="2612" y="2688"/>
                  </a:lnTo>
                  <a:lnTo>
                    <a:pt x="2598" y="2765"/>
                  </a:lnTo>
                  <a:lnTo>
                    <a:pt x="2565" y="2729"/>
                  </a:lnTo>
                  <a:lnTo>
                    <a:pt x="2491" y="2667"/>
                  </a:lnTo>
                  <a:lnTo>
                    <a:pt x="2411" y="2618"/>
                  </a:lnTo>
                  <a:lnTo>
                    <a:pt x="2324" y="2582"/>
                  </a:lnTo>
                  <a:lnTo>
                    <a:pt x="2277" y="2570"/>
                  </a:lnTo>
                  <a:lnTo>
                    <a:pt x="2196" y="2550"/>
                  </a:lnTo>
                  <a:lnTo>
                    <a:pt x="2235" y="2354"/>
                  </a:lnTo>
                  <a:lnTo>
                    <a:pt x="2274" y="2156"/>
                  </a:lnTo>
                  <a:close/>
                  <a:moveTo>
                    <a:pt x="1695" y="1709"/>
                  </a:moveTo>
                  <a:lnTo>
                    <a:pt x="1694" y="1699"/>
                  </a:lnTo>
                  <a:lnTo>
                    <a:pt x="1686" y="1682"/>
                  </a:lnTo>
                  <a:lnTo>
                    <a:pt x="1673" y="1671"/>
                  </a:lnTo>
                  <a:lnTo>
                    <a:pt x="1656" y="1663"/>
                  </a:lnTo>
                  <a:lnTo>
                    <a:pt x="1646" y="1662"/>
                  </a:lnTo>
                  <a:lnTo>
                    <a:pt x="1401" y="1662"/>
                  </a:lnTo>
                  <a:lnTo>
                    <a:pt x="1447" y="1637"/>
                  </a:lnTo>
                  <a:lnTo>
                    <a:pt x="1525" y="1578"/>
                  </a:lnTo>
                  <a:lnTo>
                    <a:pt x="1571" y="1529"/>
                  </a:lnTo>
                  <a:lnTo>
                    <a:pt x="1591" y="1501"/>
                  </a:lnTo>
                  <a:lnTo>
                    <a:pt x="1607" y="1524"/>
                  </a:lnTo>
                  <a:lnTo>
                    <a:pt x="1653" y="1568"/>
                  </a:lnTo>
                  <a:lnTo>
                    <a:pt x="1717" y="1610"/>
                  </a:lnTo>
                  <a:lnTo>
                    <a:pt x="1797" y="1647"/>
                  </a:lnTo>
                  <a:lnTo>
                    <a:pt x="1846" y="1662"/>
                  </a:lnTo>
                  <a:lnTo>
                    <a:pt x="1794" y="1662"/>
                  </a:lnTo>
                  <a:lnTo>
                    <a:pt x="1784" y="1663"/>
                  </a:lnTo>
                  <a:lnTo>
                    <a:pt x="1767" y="1671"/>
                  </a:lnTo>
                  <a:lnTo>
                    <a:pt x="1754" y="1682"/>
                  </a:lnTo>
                  <a:lnTo>
                    <a:pt x="1747" y="1699"/>
                  </a:lnTo>
                  <a:lnTo>
                    <a:pt x="1745" y="1709"/>
                  </a:lnTo>
                  <a:lnTo>
                    <a:pt x="1695" y="1709"/>
                  </a:lnTo>
                  <a:close/>
                  <a:moveTo>
                    <a:pt x="1361" y="1758"/>
                  </a:moveTo>
                  <a:lnTo>
                    <a:pt x="1599" y="1758"/>
                  </a:lnTo>
                  <a:lnTo>
                    <a:pt x="1599" y="1814"/>
                  </a:lnTo>
                  <a:lnTo>
                    <a:pt x="1597" y="1829"/>
                  </a:lnTo>
                  <a:lnTo>
                    <a:pt x="1587" y="1856"/>
                  </a:lnTo>
                  <a:lnTo>
                    <a:pt x="1567" y="1876"/>
                  </a:lnTo>
                  <a:lnTo>
                    <a:pt x="1540" y="1886"/>
                  </a:lnTo>
                  <a:lnTo>
                    <a:pt x="1525" y="1888"/>
                  </a:lnTo>
                  <a:lnTo>
                    <a:pt x="1434" y="1888"/>
                  </a:lnTo>
                  <a:lnTo>
                    <a:pt x="1420" y="1886"/>
                  </a:lnTo>
                  <a:lnTo>
                    <a:pt x="1393" y="1876"/>
                  </a:lnTo>
                  <a:lnTo>
                    <a:pt x="1372" y="1856"/>
                  </a:lnTo>
                  <a:lnTo>
                    <a:pt x="1361" y="1829"/>
                  </a:lnTo>
                  <a:lnTo>
                    <a:pt x="1361" y="1814"/>
                  </a:lnTo>
                  <a:lnTo>
                    <a:pt x="1361" y="1758"/>
                  </a:lnTo>
                  <a:close/>
                  <a:moveTo>
                    <a:pt x="1842" y="1758"/>
                  </a:moveTo>
                  <a:lnTo>
                    <a:pt x="2080" y="1758"/>
                  </a:lnTo>
                  <a:lnTo>
                    <a:pt x="2080" y="1814"/>
                  </a:lnTo>
                  <a:lnTo>
                    <a:pt x="2078" y="1829"/>
                  </a:lnTo>
                  <a:lnTo>
                    <a:pt x="2068" y="1856"/>
                  </a:lnTo>
                  <a:lnTo>
                    <a:pt x="2048" y="1876"/>
                  </a:lnTo>
                  <a:lnTo>
                    <a:pt x="2021" y="1886"/>
                  </a:lnTo>
                  <a:lnTo>
                    <a:pt x="2006" y="1888"/>
                  </a:lnTo>
                  <a:lnTo>
                    <a:pt x="1915" y="1888"/>
                  </a:lnTo>
                  <a:lnTo>
                    <a:pt x="1901" y="1886"/>
                  </a:lnTo>
                  <a:lnTo>
                    <a:pt x="1874" y="1876"/>
                  </a:lnTo>
                  <a:lnTo>
                    <a:pt x="1853" y="1856"/>
                  </a:lnTo>
                  <a:lnTo>
                    <a:pt x="1843" y="1829"/>
                  </a:lnTo>
                  <a:lnTo>
                    <a:pt x="1842" y="1814"/>
                  </a:lnTo>
                  <a:lnTo>
                    <a:pt x="1842" y="1758"/>
                  </a:lnTo>
                  <a:close/>
                  <a:moveTo>
                    <a:pt x="1511" y="1056"/>
                  </a:moveTo>
                  <a:lnTo>
                    <a:pt x="1511" y="1034"/>
                  </a:lnTo>
                  <a:lnTo>
                    <a:pt x="1519" y="992"/>
                  </a:lnTo>
                  <a:lnTo>
                    <a:pt x="1535" y="955"/>
                  </a:lnTo>
                  <a:lnTo>
                    <a:pt x="1558" y="922"/>
                  </a:lnTo>
                  <a:lnTo>
                    <a:pt x="1587" y="893"/>
                  </a:lnTo>
                  <a:lnTo>
                    <a:pt x="1620" y="870"/>
                  </a:lnTo>
                  <a:lnTo>
                    <a:pt x="1658" y="854"/>
                  </a:lnTo>
                  <a:lnTo>
                    <a:pt x="1699" y="845"/>
                  </a:lnTo>
                  <a:lnTo>
                    <a:pt x="1720" y="845"/>
                  </a:lnTo>
                  <a:lnTo>
                    <a:pt x="1741" y="845"/>
                  </a:lnTo>
                  <a:lnTo>
                    <a:pt x="1783" y="854"/>
                  </a:lnTo>
                  <a:lnTo>
                    <a:pt x="1820" y="870"/>
                  </a:lnTo>
                  <a:lnTo>
                    <a:pt x="1853" y="893"/>
                  </a:lnTo>
                  <a:lnTo>
                    <a:pt x="1882" y="922"/>
                  </a:lnTo>
                  <a:lnTo>
                    <a:pt x="1905" y="955"/>
                  </a:lnTo>
                  <a:lnTo>
                    <a:pt x="1921" y="992"/>
                  </a:lnTo>
                  <a:lnTo>
                    <a:pt x="1930" y="1034"/>
                  </a:lnTo>
                  <a:lnTo>
                    <a:pt x="1930" y="1056"/>
                  </a:lnTo>
                  <a:lnTo>
                    <a:pt x="1928" y="1087"/>
                  </a:lnTo>
                  <a:lnTo>
                    <a:pt x="1920" y="1119"/>
                  </a:lnTo>
                  <a:lnTo>
                    <a:pt x="1874" y="1102"/>
                  </a:lnTo>
                  <a:lnTo>
                    <a:pt x="1774" y="1080"/>
                  </a:lnTo>
                  <a:lnTo>
                    <a:pt x="1720" y="1079"/>
                  </a:lnTo>
                  <a:lnTo>
                    <a:pt x="1666" y="1080"/>
                  </a:lnTo>
                  <a:lnTo>
                    <a:pt x="1567" y="1102"/>
                  </a:lnTo>
                  <a:lnTo>
                    <a:pt x="1521" y="1119"/>
                  </a:lnTo>
                  <a:lnTo>
                    <a:pt x="1512" y="1087"/>
                  </a:lnTo>
                  <a:lnTo>
                    <a:pt x="1511" y="1056"/>
                  </a:lnTo>
                  <a:close/>
                  <a:moveTo>
                    <a:pt x="1720" y="1174"/>
                  </a:moveTo>
                  <a:lnTo>
                    <a:pt x="1757" y="1175"/>
                  </a:lnTo>
                  <a:lnTo>
                    <a:pt x="1829" y="1188"/>
                  </a:lnTo>
                  <a:lnTo>
                    <a:pt x="1894" y="1213"/>
                  </a:lnTo>
                  <a:lnTo>
                    <a:pt x="1950" y="1249"/>
                  </a:lnTo>
                  <a:lnTo>
                    <a:pt x="1999" y="1293"/>
                  </a:lnTo>
                  <a:lnTo>
                    <a:pt x="2038" y="1345"/>
                  </a:lnTo>
                  <a:lnTo>
                    <a:pt x="2064" y="1404"/>
                  </a:lnTo>
                  <a:lnTo>
                    <a:pt x="2078" y="1469"/>
                  </a:lnTo>
                  <a:lnTo>
                    <a:pt x="2080" y="1503"/>
                  </a:lnTo>
                  <a:lnTo>
                    <a:pt x="2080" y="1551"/>
                  </a:lnTo>
                  <a:lnTo>
                    <a:pt x="2080" y="1599"/>
                  </a:lnTo>
                  <a:lnTo>
                    <a:pt x="2003" y="1594"/>
                  </a:lnTo>
                  <a:lnTo>
                    <a:pt x="1878" y="1573"/>
                  </a:lnTo>
                  <a:lnTo>
                    <a:pt x="1786" y="1538"/>
                  </a:lnTo>
                  <a:lnTo>
                    <a:pt x="1720" y="1498"/>
                  </a:lnTo>
                  <a:lnTo>
                    <a:pt x="1675" y="1455"/>
                  </a:lnTo>
                  <a:lnTo>
                    <a:pt x="1649" y="1414"/>
                  </a:lnTo>
                  <a:lnTo>
                    <a:pt x="1633" y="1367"/>
                  </a:lnTo>
                  <a:lnTo>
                    <a:pt x="1632" y="1357"/>
                  </a:lnTo>
                  <a:lnTo>
                    <a:pt x="1632" y="1348"/>
                  </a:lnTo>
                  <a:lnTo>
                    <a:pt x="1623" y="1331"/>
                  </a:lnTo>
                  <a:lnTo>
                    <a:pt x="1610" y="1318"/>
                  </a:lnTo>
                  <a:lnTo>
                    <a:pt x="1593" y="1311"/>
                  </a:lnTo>
                  <a:lnTo>
                    <a:pt x="1583" y="1311"/>
                  </a:lnTo>
                  <a:lnTo>
                    <a:pt x="1574" y="1312"/>
                  </a:lnTo>
                  <a:lnTo>
                    <a:pt x="1557" y="1319"/>
                  </a:lnTo>
                  <a:lnTo>
                    <a:pt x="1544" y="1332"/>
                  </a:lnTo>
                  <a:lnTo>
                    <a:pt x="1537" y="1349"/>
                  </a:lnTo>
                  <a:lnTo>
                    <a:pt x="1537" y="1360"/>
                  </a:lnTo>
                  <a:lnTo>
                    <a:pt x="1535" y="1378"/>
                  </a:lnTo>
                  <a:lnTo>
                    <a:pt x="1527" y="1416"/>
                  </a:lnTo>
                  <a:lnTo>
                    <a:pt x="1501" y="1466"/>
                  </a:lnTo>
                  <a:lnTo>
                    <a:pt x="1447" y="1519"/>
                  </a:lnTo>
                  <a:lnTo>
                    <a:pt x="1388" y="1560"/>
                  </a:lnTo>
                  <a:lnTo>
                    <a:pt x="1361" y="1575"/>
                  </a:lnTo>
                  <a:lnTo>
                    <a:pt x="1361" y="1539"/>
                  </a:lnTo>
                  <a:lnTo>
                    <a:pt x="1361" y="1503"/>
                  </a:lnTo>
                  <a:lnTo>
                    <a:pt x="1362" y="1469"/>
                  </a:lnTo>
                  <a:lnTo>
                    <a:pt x="1377" y="1404"/>
                  </a:lnTo>
                  <a:lnTo>
                    <a:pt x="1403" y="1345"/>
                  </a:lnTo>
                  <a:lnTo>
                    <a:pt x="1442" y="1293"/>
                  </a:lnTo>
                  <a:lnTo>
                    <a:pt x="1491" y="1249"/>
                  </a:lnTo>
                  <a:lnTo>
                    <a:pt x="1547" y="1213"/>
                  </a:lnTo>
                  <a:lnTo>
                    <a:pt x="1612" y="1188"/>
                  </a:lnTo>
                  <a:lnTo>
                    <a:pt x="1682" y="1175"/>
                  </a:lnTo>
                  <a:lnTo>
                    <a:pt x="1720" y="1174"/>
                  </a:lnTo>
                  <a:close/>
                  <a:moveTo>
                    <a:pt x="1380" y="1976"/>
                  </a:moveTo>
                  <a:lnTo>
                    <a:pt x="1406" y="1983"/>
                  </a:lnTo>
                  <a:lnTo>
                    <a:pt x="1434" y="1984"/>
                  </a:lnTo>
                  <a:lnTo>
                    <a:pt x="1525" y="1984"/>
                  </a:lnTo>
                  <a:lnTo>
                    <a:pt x="1542" y="1983"/>
                  </a:lnTo>
                  <a:lnTo>
                    <a:pt x="1576" y="1977"/>
                  </a:lnTo>
                  <a:lnTo>
                    <a:pt x="1620" y="1956"/>
                  </a:lnTo>
                  <a:lnTo>
                    <a:pt x="1666" y="1910"/>
                  </a:lnTo>
                  <a:lnTo>
                    <a:pt x="1688" y="1865"/>
                  </a:lnTo>
                  <a:lnTo>
                    <a:pt x="1694" y="1832"/>
                  </a:lnTo>
                  <a:lnTo>
                    <a:pt x="1695" y="1814"/>
                  </a:lnTo>
                  <a:lnTo>
                    <a:pt x="1695" y="1804"/>
                  </a:lnTo>
                  <a:lnTo>
                    <a:pt x="1745" y="1804"/>
                  </a:lnTo>
                  <a:lnTo>
                    <a:pt x="1745" y="1814"/>
                  </a:lnTo>
                  <a:lnTo>
                    <a:pt x="1747" y="1832"/>
                  </a:lnTo>
                  <a:lnTo>
                    <a:pt x="1753" y="1865"/>
                  </a:lnTo>
                  <a:lnTo>
                    <a:pt x="1774" y="1910"/>
                  </a:lnTo>
                  <a:lnTo>
                    <a:pt x="1820" y="1956"/>
                  </a:lnTo>
                  <a:lnTo>
                    <a:pt x="1865" y="1977"/>
                  </a:lnTo>
                  <a:lnTo>
                    <a:pt x="1898" y="1983"/>
                  </a:lnTo>
                  <a:lnTo>
                    <a:pt x="1915" y="1984"/>
                  </a:lnTo>
                  <a:lnTo>
                    <a:pt x="2006" y="1984"/>
                  </a:lnTo>
                  <a:lnTo>
                    <a:pt x="2034" y="1983"/>
                  </a:lnTo>
                  <a:lnTo>
                    <a:pt x="2061" y="1976"/>
                  </a:lnTo>
                  <a:lnTo>
                    <a:pt x="2051" y="2009"/>
                  </a:lnTo>
                  <a:lnTo>
                    <a:pt x="2025" y="2071"/>
                  </a:lnTo>
                  <a:lnTo>
                    <a:pt x="1992" y="2127"/>
                  </a:lnTo>
                  <a:lnTo>
                    <a:pt x="1953" y="2177"/>
                  </a:lnTo>
                  <a:lnTo>
                    <a:pt x="1908" y="2218"/>
                  </a:lnTo>
                  <a:lnTo>
                    <a:pt x="1859" y="2251"/>
                  </a:lnTo>
                  <a:lnTo>
                    <a:pt x="1806" y="2274"/>
                  </a:lnTo>
                  <a:lnTo>
                    <a:pt x="1750" y="2285"/>
                  </a:lnTo>
                  <a:lnTo>
                    <a:pt x="1720" y="2285"/>
                  </a:lnTo>
                  <a:lnTo>
                    <a:pt x="1691" y="2285"/>
                  </a:lnTo>
                  <a:lnTo>
                    <a:pt x="1635" y="2274"/>
                  </a:lnTo>
                  <a:lnTo>
                    <a:pt x="1581" y="2251"/>
                  </a:lnTo>
                  <a:lnTo>
                    <a:pt x="1532" y="2218"/>
                  </a:lnTo>
                  <a:lnTo>
                    <a:pt x="1488" y="2177"/>
                  </a:lnTo>
                  <a:lnTo>
                    <a:pt x="1449" y="2127"/>
                  </a:lnTo>
                  <a:lnTo>
                    <a:pt x="1416" y="2071"/>
                  </a:lnTo>
                  <a:lnTo>
                    <a:pt x="1390" y="2009"/>
                  </a:lnTo>
                  <a:lnTo>
                    <a:pt x="1380" y="1976"/>
                  </a:lnTo>
                  <a:close/>
                  <a:moveTo>
                    <a:pt x="1535" y="2579"/>
                  </a:moveTo>
                  <a:lnTo>
                    <a:pt x="1551" y="2573"/>
                  </a:lnTo>
                  <a:lnTo>
                    <a:pt x="1570" y="2549"/>
                  </a:lnTo>
                  <a:lnTo>
                    <a:pt x="1573" y="2533"/>
                  </a:lnTo>
                  <a:lnTo>
                    <a:pt x="1573" y="2352"/>
                  </a:lnTo>
                  <a:lnTo>
                    <a:pt x="1607" y="2366"/>
                  </a:lnTo>
                  <a:lnTo>
                    <a:pt x="1682" y="2380"/>
                  </a:lnTo>
                  <a:lnTo>
                    <a:pt x="1720" y="2382"/>
                  </a:lnTo>
                  <a:lnTo>
                    <a:pt x="1758" y="2380"/>
                  </a:lnTo>
                  <a:lnTo>
                    <a:pt x="1833" y="2366"/>
                  </a:lnTo>
                  <a:lnTo>
                    <a:pt x="1868" y="2352"/>
                  </a:lnTo>
                  <a:lnTo>
                    <a:pt x="1868" y="2533"/>
                  </a:lnTo>
                  <a:lnTo>
                    <a:pt x="1869" y="2549"/>
                  </a:lnTo>
                  <a:lnTo>
                    <a:pt x="1889" y="2573"/>
                  </a:lnTo>
                  <a:lnTo>
                    <a:pt x="1905" y="2579"/>
                  </a:lnTo>
                  <a:lnTo>
                    <a:pt x="1999" y="2602"/>
                  </a:lnTo>
                  <a:lnTo>
                    <a:pt x="1887" y="2927"/>
                  </a:lnTo>
                  <a:lnTo>
                    <a:pt x="1554" y="2927"/>
                  </a:lnTo>
                  <a:lnTo>
                    <a:pt x="1442" y="2602"/>
                  </a:lnTo>
                  <a:lnTo>
                    <a:pt x="1535" y="2579"/>
                  </a:lnTo>
                  <a:close/>
                  <a:moveTo>
                    <a:pt x="1720" y="3408"/>
                  </a:moveTo>
                  <a:lnTo>
                    <a:pt x="1587" y="3024"/>
                  </a:lnTo>
                  <a:lnTo>
                    <a:pt x="1853" y="3024"/>
                  </a:lnTo>
                  <a:lnTo>
                    <a:pt x="1720" y="3408"/>
                  </a:lnTo>
                  <a:close/>
                  <a:moveTo>
                    <a:pt x="781" y="3083"/>
                  </a:moveTo>
                  <a:lnTo>
                    <a:pt x="783" y="3071"/>
                  </a:lnTo>
                  <a:lnTo>
                    <a:pt x="811" y="2994"/>
                  </a:lnTo>
                  <a:lnTo>
                    <a:pt x="838" y="2939"/>
                  </a:lnTo>
                  <a:lnTo>
                    <a:pt x="1050" y="3158"/>
                  </a:lnTo>
                  <a:lnTo>
                    <a:pt x="1027" y="3215"/>
                  </a:lnTo>
                  <a:lnTo>
                    <a:pt x="1004" y="3321"/>
                  </a:lnTo>
                  <a:lnTo>
                    <a:pt x="1002" y="3413"/>
                  </a:lnTo>
                  <a:lnTo>
                    <a:pt x="1014" y="3495"/>
                  </a:lnTo>
                  <a:lnTo>
                    <a:pt x="1024" y="3532"/>
                  </a:lnTo>
                  <a:lnTo>
                    <a:pt x="606" y="4994"/>
                  </a:lnTo>
                  <a:lnTo>
                    <a:pt x="374" y="4916"/>
                  </a:lnTo>
                  <a:lnTo>
                    <a:pt x="781" y="3083"/>
                  </a:lnTo>
                  <a:close/>
                  <a:moveTo>
                    <a:pt x="537" y="5234"/>
                  </a:moveTo>
                  <a:lnTo>
                    <a:pt x="534" y="5243"/>
                  </a:lnTo>
                  <a:lnTo>
                    <a:pt x="518" y="5279"/>
                  </a:lnTo>
                  <a:lnTo>
                    <a:pt x="498" y="5302"/>
                  </a:lnTo>
                  <a:lnTo>
                    <a:pt x="485" y="5307"/>
                  </a:lnTo>
                  <a:lnTo>
                    <a:pt x="465" y="5316"/>
                  </a:lnTo>
                  <a:lnTo>
                    <a:pt x="422" y="5325"/>
                  </a:lnTo>
                  <a:lnTo>
                    <a:pt x="400" y="5323"/>
                  </a:lnTo>
                  <a:lnTo>
                    <a:pt x="379" y="5316"/>
                  </a:lnTo>
                  <a:lnTo>
                    <a:pt x="343" y="5290"/>
                  </a:lnTo>
                  <a:lnTo>
                    <a:pt x="330" y="5273"/>
                  </a:lnTo>
                  <a:lnTo>
                    <a:pt x="318" y="5253"/>
                  </a:lnTo>
                  <a:lnTo>
                    <a:pt x="311" y="5210"/>
                  </a:lnTo>
                  <a:lnTo>
                    <a:pt x="314" y="5187"/>
                  </a:lnTo>
                  <a:lnTo>
                    <a:pt x="324" y="5145"/>
                  </a:lnTo>
                  <a:lnTo>
                    <a:pt x="346" y="5166"/>
                  </a:lnTo>
                  <a:lnTo>
                    <a:pt x="369" y="5207"/>
                  </a:lnTo>
                  <a:lnTo>
                    <a:pt x="376" y="5238"/>
                  </a:lnTo>
                  <a:lnTo>
                    <a:pt x="376" y="5254"/>
                  </a:lnTo>
                  <a:lnTo>
                    <a:pt x="377" y="5264"/>
                  </a:lnTo>
                  <a:lnTo>
                    <a:pt x="385" y="5282"/>
                  </a:lnTo>
                  <a:lnTo>
                    <a:pt x="397" y="5295"/>
                  </a:lnTo>
                  <a:lnTo>
                    <a:pt x="415" y="5302"/>
                  </a:lnTo>
                  <a:lnTo>
                    <a:pt x="423" y="5302"/>
                  </a:lnTo>
                  <a:lnTo>
                    <a:pt x="433" y="5302"/>
                  </a:lnTo>
                  <a:lnTo>
                    <a:pt x="451" y="5295"/>
                  </a:lnTo>
                  <a:lnTo>
                    <a:pt x="464" y="5282"/>
                  </a:lnTo>
                  <a:lnTo>
                    <a:pt x="471" y="5264"/>
                  </a:lnTo>
                  <a:lnTo>
                    <a:pt x="472" y="5254"/>
                  </a:lnTo>
                  <a:lnTo>
                    <a:pt x="471" y="5221"/>
                  </a:lnTo>
                  <a:lnTo>
                    <a:pt x="452" y="5159"/>
                  </a:lnTo>
                  <a:lnTo>
                    <a:pt x="419" y="5104"/>
                  </a:lnTo>
                  <a:lnTo>
                    <a:pt x="373" y="5061"/>
                  </a:lnTo>
                  <a:lnTo>
                    <a:pt x="346" y="5045"/>
                  </a:lnTo>
                  <a:lnTo>
                    <a:pt x="353" y="5009"/>
                  </a:lnTo>
                  <a:lnTo>
                    <a:pt x="579" y="5086"/>
                  </a:lnTo>
                  <a:lnTo>
                    <a:pt x="537" y="5234"/>
                  </a:lnTo>
                  <a:close/>
                  <a:moveTo>
                    <a:pt x="1169" y="3954"/>
                  </a:moveTo>
                  <a:lnTo>
                    <a:pt x="1182" y="3930"/>
                  </a:lnTo>
                  <a:lnTo>
                    <a:pt x="1201" y="3882"/>
                  </a:lnTo>
                  <a:lnTo>
                    <a:pt x="1210" y="3837"/>
                  </a:lnTo>
                  <a:lnTo>
                    <a:pt x="1210" y="3794"/>
                  </a:lnTo>
                  <a:lnTo>
                    <a:pt x="1201" y="3732"/>
                  </a:lnTo>
                  <a:lnTo>
                    <a:pt x="1174" y="3653"/>
                  </a:lnTo>
                  <a:lnTo>
                    <a:pt x="1158" y="3614"/>
                  </a:lnTo>
                  <a:lnTo>
                    <a:pt x="1139" y="3570"/>
                  </a:lnTo>
                  <a:lnTo>
                    <a:pt x="1107" y="3476"/>
                  </a:lnTo>
                  <a:lnTo>
                    <a:pt x="1097" y="3397"/>
                  </a:lnTo>
                  <a:lnTo>
                    <a:pt x="1099" y="3338"/>
                  </a:lnTo>
                  <a:lnTo>
                    <a:pt x="1110" y="3274"/>
                  </a:lnTo>
                  <a:lnTo>
                    <a:pt x="1133" y="3205"/>
                  </a:lnTo>
                  <a:lnTo>
                    <a:pt x="1149" y="3166"/>
                  </a:lnTo>
                  <a:lnTo>
                    <a:pt x="1154" y="3154"/>
                  </a:lnTo>
                  <a:lnTo>
                    <a:pt x="1149" y="3125"/>
                  </a:lnTo>
                  <a:lnTo>
                    <a:pt x="1141" y="3113"/>
                  </a:lnTo>
                  <a:lnTo>
                    <a:pt x="891" y="2855"/>
                  </a:lnTo>
                  <a:lnTo>
                    <a:pt x="916" y="2825"/>
                  </a:lnTo>
                  <a:lnTo>
                    <a:pt x="975" y="2768"/>
                  </a:lnTo>
                  <a:lnTo>
                    <a:pt x="1047" y="2717"/>
                  </a:lnTo>
                  <a:lnTo>
                    <a:pt x="1135" y="2677"/>
                  </a:lnTo>
                  <a:lnTo>
                    <a:pt x="1185" y="2664"/>
                  </a:lnTo>
                  <a:lnTo>
                    <a:pt x="1348" y="2624"/>
                  </a:lnTo>
                  <a:lnTo>
                    <a:pt x="1672" y="3562"/>
                  </a:lnTo>
                  <a:lnTo>
                    <a:pt x="1672" y="4710"/>
                  </a:lnTo>
                  <a:lnTo>
                    <a:pt x="942" y="4710"/>
                  </a:lnTo>
                  <a:lnTo>
                    <a:pt x="943" y="4662"/>
                  </a:lnTo>
                  <a:lnTo>
                    <a:pt x="961" y="4514"/>
                  </a:lnTo>
                  <a:lnTo>
                    <a:pt x="994" y="4367"/>
                  </a:lnTo>
                  <a:lnTo>
                    <a:pt x="1028" y="4258"/>
                  </a:lnTo>
                  <a:lnTo>
                    <a:pt x="1074" y="4140"/>
                  </a:lnTo>
                  <a:lnTo>
                    <a:pt x="1133" y="4017"/>
                  </a:lnTo>
                  <a:lnTo>
                    <a:pt x="1169" y="3954"/>
                  </a:lnTo>
                  <a:close/>
                  <a:moveTo>
                    <a:pt x="1672" y="8082"/>
                  </a:moveTo>
                  <a:lnTo>
                    <a:pt x="1463" y="8082"/>
                  </a:lnTo>
                  <a:lnTo>
                    <a:pt x="1427" y="7878"/>
                  </a:lnTo>
                  <a:lnTo>
                    <a:pt x="1368" y="7482"/>
                  </a:lnTo>
                  <a:lnTo>
                    <a:pt x="1305" y="6937"/>
                  </a:lnTo>
                  <a:lnTo>
                    <a:pt x="1279" y="6642"/>
                  </a:lnTo>
                  <a:lnTo>
                    <a:pt x="1672" y="6642"/>
                  </a:lnTo>
                  <a:lnTo>
                    <a:pt x="1672" y="8082"/>
                  </a:lnTo>
                  <a:close/>
                  <a:moveTo>
                    <a:pt x="1424" y="8178"/>
                  </a:moveTo>
                  <a:lnTo>
                    <a:pt x="1672" y="8178"/>
                  </a:lnTo>
                  <a:lnTo>
                    <a:pt x="1672" y="8347"/>
                  </a:lnTo>
                  <a:lnTo>
                    <a:pt x="1236" y="8347"/>
                  </a:lnTo>
                  <a:lnTo>
                    <a:pt x="1244" y="8320"/>
                  </a:lnTo>
                  <a:lnTo>
                    <a:pt x="1267" y="8274"/>
                  </a:lnTo>
                  <a:lnTo>
                    <a:pt x="1295" y="8239"/>
                  </a:lnTo>
                  <a:lnTo>
                    <a:pt x="1324" y="8214"/>
                  </a:lnTo>
                  <a:lnTo>
                    <a:pt x="1368" y="8190"/>
                  </a:lnTo>
                  <a:lnTo>
                    <a:pt x="1414" y="8180"/>
                  </a:lnTo>
                  <a:lnTo>
                    <a:pt x="1424" y="8178"/>
                  </a:lnTo>
                  <a:close/>
                  <a:moveTo>
                    <a:pt x="2205" y="8347"/>
                  </a:moveTo>
                  <a:lnTo>
                    <a:pt x="1769" y="8347"/>
                  </a:lnTo>
                  <a:lnTo>
                    <a:pt x="1769" y="8178"/>
                  </a:lnTo>
                  <a:lnTo>
                    <a:pt x="2016" y="8178"/>
                  </a:lnTo>
                  <a:lnTo>
                    <a:pt x="2026" y="8180"/>
                  </a:lnTo>
                  <a:lnTo>
                    <a:pt x="2072" y="8190"/>
                  </a:lnTo>
                  <a:lnTo>
                    <a:pt x="2116" y="8214"/>
                  </a:lnTo>
                  <a:lnTo>
                    <a:pt x="2146" y="8239"/>
                  </a:lnTo>
                  <a:lnTo>
                    <a:pt x="2173" y="8274"/>
                  </a:lnTo>
                  <a:lnTo>
                    <a:pt x="2196" y="8320"/>
                  </a:lnTo>
                  <a:lnTo>
                    <a:pt x="2205" y="8347"/>
                  </a:lnTo>
                  <a:close/>
                  <a:moveTo>
                    <a:pt x="1977" y="8082"/>
                  </a:moveTo>
                  <a:lnTo>
                    <a:pt x="1769" y="8082"/>
                  </a:lnTo>
                  <a:lnTo>
                    <a:pt x="1769" y="6642"/>
                  </a:lnTo>
                  <a:lnTo>
                    <a:pt x="2162" y="6642"/>
                  </a:lnTo>
                  <a:lnTo>
                    <a:pt x="2136" y="6937"/>
                  </a:lnTo>
                  <a:lnTo>
                    <a:pt x="2072" y="7482"/>
                  </a:lnTo>
                  <a:lnTo>
                    <a:pt x="2013" y="7878"/>
                  </a:lnTo>
                  <a:lnTo>
                    <a:pt x="1977" y="8082"/>
                  </a:lnTo>
                  <a:close/>
                  <a:moveTo>
                    <a:pt x="2350" y="6547"/>
                  </a:moveTo>
                  <a:lnTo>
                    <a:pt x="1090" y="6547"/>
                  </a:lnTo>
                  <a:lnTo>
                    <a:pt x="1057" y="6344"/>
                  </a:lnTo>
                  <a:lnTo>
                    <a:pt x="1007" y="5984"/>
                  </a:lnTo>
                  <a:lnTo>
                    <a:pt x="971" y="5678"/>
                  </a:lnTo>
                  <a:lnTo>
                    <a:pt x="948" y="5420"/>
                  </a:lnTo>
                  <a:lnTo>
                    <a:pt x="930" y="5117"/>
                  </a:lnTo>
                  <a:lnTo>
                    <a:pt x="932" y="4868"/>
                  </a:lnTo>
                  <a:lnTo>
                    <a:pt x="938" y="4806"/>
                  </a:lnTo>
                  <a:lnTo>
                    <a:pt x="2503" y="4806"/>
                  </a:lnTo>
                  <a:lnTo>
                    <a:pt x="2509" y="4868"/>
                  </a:lnTo>
                  <a:lnTo>
                    <a:pt x="2510" y="5116"/>
                  </a:lnTo>
                  <a:lnTo>
                    <a:pt x="2493" y="5418"/>
                  </a:lnTo>
                  <a:lnTo>
                    <a:pt x="2470" y="5675"/>
                  </a:lnTo>
                  <a:lnTo>
                    <a:pt x="2434" y="5983"/>
                  </a:lnTo>
                  <a:lnTo>
                    <a:pt x="2383" y="6343"/>
                  </a:lnTo>
                  <a:lnTo>
                    <a:pt x="2350" y="6547"/>
                  </a:lnTo>
                  <a:close/>
                  <a:moveTo>
                    <a:pt x="1769" y="4710"/>
                  </a:moveTo>
                  <a:lnTo>
                    <a:pt x="1769" y="3562"/>
                  </a:lnTo>
                  <a:lnTo>
                    <a:pt x="2093" y="2624"/>
                  </a:lnTo>
                  <a:lnTo>
                    <a:pt x="2255" y="2664"/>
                  </a:lnTo>
                  <a:lnTo>
                    <a:pt x="2299" y="2675"/>
                  </a:lnTo>
                  <a:lnTo>
                    <a:pt x="2379" y="2710"/>
                  </a:lnTo>
                  <a:lnTo>
                    <a:pt x="2453" y="2758"/>
                  </a:lnTo>
                  <a:lnTo>
                    <a:pt x="2519" y="2819"/>
                  </a:lnTo>
                  <a:lnTo>
                    <a:pt x="2548" y="2857"/>
                  </a:lnTo>
                  <a:lnTo>
                    <a:pt x="2300" y="3113"/>
                  </a:lnTo>
                  <a:lnTo>
                    <a:pt x="2291" y="3125"/>
                  </a:lnTo>
                  <a:lnTo>
                    <a:pt x="2286" y="3154"/>
                  </a:lnTo>
                  <a:lnTo>
                    <a:pt x="2291" y="3166"/>
                  </a:lnTo>
                  <a:lnTo>
                    <a:pt x="2307" y="3205"/>
                  </a:lnTo>
                  <a:lnTo>
                    <a:pt x="2330" y="3274"/>
                  </a:lnTo>
                  <a:lnTo>
                    <a:pt x="2342" y="3338"/>
                  </a:lnTo>
                  <a:lnTo>
                    <a:pt x="2343" y="3397"/>
                  </a:lnTo>
                  <a:lnTo>
                    <a:pt x="2333" y="3476"/>
                  </a:lnTo>
                  <a:lnTo>
                    <a:pt x="2301" y="3570"/>
                  </a:lnTo>
                  <a:lnTo>
                    <a:pt x="2283" y="3614"/>
                  </a:lnTo>
                  <a:lnTo>
                    <a:pt x="2267" y="3653"/>
                  </a:lnTo>
                  <a:lnTo>
                    <a:pt x="2239" y="3732"/>
                  </a:lnTo>
                  <a:lnTo>
                    <a:pt x="2229" y="3794"/>
                  </a:lnTo>
                  <a:lnTo>
                    <a:pt x="2231" y="3837"/>
                  </a:lnTo>
                  <a:lnTo>
                    <a:pt x="2239" y="3882"/>
                  </a:lnTo>
                  <a:lnTo>
                    <a:pt x="2258" y="3930"/>
                  </a:lnTo>
                  <a:lnTo>
                    <a:pt x="2271" y="3954"/>
                  </a:lnTo>
                  <a:lnTo>
                    <a:pt x="2307" y="4017"/>
                  </a:lnTo>
                  <a:lnTo>
                    <a:pt x="2366" y="4140"/>
                  </a:lnTo>
                  <a:lnTo>
                    <a:pt x="2412" y="4256"/>
                  </a:lnTo>
                  <a:lnTo>
                    <a:pt x="2445" y="4366"/>
                  </a:lnTo>
                  <a:lnTo>
                    <a:pt x="2479" y="4513"/>
                  </a:lnTo>
                  <a:lnTo>
                    <a:pt x="2497" y="4662"/>
                  </a:lnTo>
                  <a:lnTo>
                    <a:pt x="2499" y="4710"/>
                  </a:lnTo>
                  <a:lnTo>
                    <a:pt x="1769" y="4710"/>
                  </a:lnTo>
                  <a:close/>
                  <a:moveTo>
                    <a:pt x="2369" y="3931"/>
                  </a:moveTo>
                  <a:lnTo>
                    <a:pt x="2362" y="3918"/>
                  </a:lnTo>
                  <a:lnTo>
                    <a:pt x="2355" y="3905"/>
                  </a:lnTo>
                  <a:lnTo>
                    <a:pt x="2340" y="3878"/>
                  </a:lnTo>
                  <a:lnTo>
                    <a:pt x="2326" y="3826"/>
                  </a:lnTo>
                  <a:lnTo>
                    <a:pt x="2329" y="3776"/>
                  </a:lnTo>
                  <a:lnTo>
                    <a:pt x="2342" y="3725"/>
                  </a:lnTo>
                  <a:lnTo>
                    <a:pt x="2352" y="3698"/>
                  </a:lnTo>
                  <a:lnTo>
                    <a:pt x="2391" y="3827"/>
                  </a:lnTo>
                  <a:lnTo>
                    <a:pt x="2369" y="3931"/>
                  </a:lnTo>
                  <a:close/>
                  <a:moveTo>
                    <a:pt x="2811" y="5260"/>
                  </a:moveTo>
                  <a:lnTo>
                    <a:pt x="2817" y="5280"/>
                  </a:lnTo>
                  <a:lnTo>
                    <a:pt x="2833" y="5316"/>
                  </a:lnTo>
                  <a:lnTo>
                    <a:pt x="2856" y="5349"/>
                  </a:lnTo>
                  <a:lnTo>
                    <a:pt x="2886" y="5378"/>
                  </a:lnTo>
                  <a:lnTo>
                    <a:pt x="2903" y="5390"/>
                  </a:lnTo>
                  <a:lnTo>
                    <a:pt x="2929" y="5404"/>
                  </a:lnTo>
                  <a:lnTo>
                    <a:pt x="2985" y="5420"/>
                  </a:lnTo>
                  <a:lnTo>
                    <a:pt x="3014" y="5421"/>
                  </a:lnTo>
                  <a:lnTo>
                    <a:pt x="3039" y="5421"/>
                  </a:lnTo>
                  <a:lnTo>
                    <a:pt x="3062" y="5417"/>
                  </a:lnTo>
                  <a:lnTo>
                    <a:pt x="3082" y="5411"/>
                  </a:lnTo>
                  <a:lnTo>
                    <a:pt x="3121" y="5394"/>
                  </a:lnTo>
                  <a:lnTo>
                    <a:pt x="3154" y="5369"/>
                  </a:lnTo>
                  <a:lnTo>
                    <a:pt x="3181" y="5341"/>
                  </a:lnTo>
                  <a:lnTo>
                    <a:pt x="3203" y="5306"/>
                  </a:lnTo>
                  <a:lnTo>
                    <a:pt x="3217" y="5269"/>
                  </a:lnTo>
                  <a:lnTo>
                    <a:pt x="3225" y="5228"/>
                  </a:lnTo>
                  <a:lnTo>
                    <a:pt x="3225" y="5187"/>
                  </a:lnTo>
                  <a:lnTo>
                    <a:pt x="3220" y="5166"/>
                  </a:lnTo>
                  <a:lnTo>
                    <a:pt x="3062" y="4452"/>
                  </a:lnTo>
                  <a:lnTo>
                    <a:pt x="3468" y="4452"/>
                  </a:lnTo>
                  <a:lnTo>
                    <a:pt x="3430" y="4485"/>
                  </a:lnTo>
                  <a:lnTo>
                    <a:pt x="3380" y="4552"/>
                  </a:lnTo>
                  <a:lnTo>
                    <a:pt x="3348" y="4603"/>
                  </a:lnTo>
                  <a:lnTo>
                    <a:pt x="3322" y="4664"/>
                  </a:lnTo>
                  <a:lnTo>
                    <a:pt x="3299" y="4732"/>
                  </a:lnTo>
                  <a:lnTo>
                    <a:pt x="3282" y="4808"/>
                  </a:lnTo>
                  <a:lnTo>
                    <a:pt x="3271" y="4896"/>
                  </a:lnTo>
                  <a:lnTo>
                    <a:pt x="3268" y="4942"/>
                  </a:lnTo>
                  <a:lnTo>
                    <a:pt x="3266" y="4945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5" y="4984"/>
                  </a:lnTo>
                  <a:lnTo>
                    <a:pt x="3265" y="5021"/>
                  </a:lnTo>
                  <a:lnTo>
                    <a:pt x="3265" y="5060"/>
                  </a:lnTo>
                  <a:lnTo>
                    <a:pt x="3273" y="5136"/>
                  </a:lnTo>
                  <a:lnTo>
                    <a:pt x="3288" y="5210"/>
                  </a:lnTo>
                  <a:lnTo>
                    <a:pt x="3308" y="5280"/>
                  </a:lnTo>
                  <a:lnTo>
                    <a:pt x="3322" y="5313"/>
                  </a:lnTo>
                  <a:lnTo>
                    <a:pt x="3301" y="5698"/>
                  </a:lnTo>
                  <a:lnTo>
                    <a:pt x="3258" y="5705"/>
                  </a:lnTo>
                  <a:lnTo>
                    <a:pt x="3184" y="5725"/>
                  </a:lnTo>
                  <a:lnTo>
                    <a:pt x="3124" y="5752"/>
                  </a:lnTo>
                  <a:lnTo>
                    <a:pt x="3076" y="5781"/>
                  </a:lnTo>
                  <a:lnTo>
                    <a:pt x="3024" y="5826"/>
                  </a:lnTo>
                  <a:lnTo>
                    <a:pt x="2987" y="5876"/>
                  </a:lnTo>
                  <a:lnTo>
                    <a:pt x="2981" y="5889"/>
                  </a:lnTo>
                  <a:lnTo>
                    <a:pt x="2780" y="6239"/>
                  </a:lnTo>
                  <a:lnTo>
                    <a:pt x="2775" y="6248"/>
                  </a:lnTo>
                  <a:lnTo>
                    <a:pt x="2774" y="6269"/>
                  </a:lnTo>
                  <a:lnTo>
                    <a:pt x="2777" y="6279"/>
                  </a:lnTo>
                  <a:lnTo>
                    <a:pt x="2781" y="6288"/>
                  </a:lnTo>
                  <a:lnTo>
                    <a:pt x="2795" y="6302"/>
                  </a:lnTo>
                  <a:lnTo>
                    <a:pt x="2804" y="6307"/>
                  </a:lnTo>
                  <a:lnTo>
                    <a:pt x="2869" y="6333"/>
                  </a:lnTo>
                  <a:lnTo>
                    <a:pt x="2710" y="6763"/>
                  </a:lnTo>
                  <a:lnTo>
                    <a:pt x="2710" y="4917"/>
                  </a:lnTo>
                  <a:lnTo>
                    <a:pt x="2811" y="5260"/>
                  </a:lnTo>
                  <a:close/>
                  <a:moveTo>
                    <a:pt x="3099" y="6423"/>
                  </a:moveTo>
                  <a:lnTo>
                    <a:pt x="2872" y="6945"/>
                  </a:lnTo>
                  <a:lnTo>
                    <a:pt x="2870" y="6946"/>
                  </a:lnTo>
                  <a:lnTo>
                    <a:pt x="2870" y="6949"/>
                  </a:lnTo>
                  <a:lnTo>
                    <a:pt x="2864" y="6958"/>
                  </a:lnTo>
                  <a:lnTo>
                    <a:pt x="2828" y="6965"/>
                  </a:lnTo>
                  <a:lnTo>
                    <a:pt x="2804" y="6959"/>
                  </a:lnTo>
                  <a:lnTo>
                    <a:pt x="2781" y="6949"/>
                  </a:lnTo>
                  <a:lnTo>
                    <a:pt x="2758" y="6923"/>
                  </a:lnTo>
                  <a:lnTo>
                    <a:pt x="2756" y="6914"/>
                  </a:lnTo>
                  <a:lnTo>
                    <a:pt x="2958" y="6369"/>
                  </a:lnTo>
                  <a:lnTo>
                    <a:pt x="3099" y="6423"/>
                  </a:lnTo>
                  <a:close/>
                  <a:moveTo>
                    <a:pt x="2710" y="8014"/>
                  </a:moveTo>
                  <a:lnTo>
                    <a:pt x="2710" y="7015"/>
                  </a:lnTo>
                  <a:lnTo>
                    <a:pt x="2725" y="7025"/>
                  </a:lnTo>
                  <a:lnTo>
                    <a:pt x="2756" y="7044"/>
                  </a:lnTo>
                  <a:lnTo>
                    <a:pt x="2775" y="7050"/>
                  </a:lnTo>
                  <a:lnTo>
                    <a:pt x="2804" y="7058"/>
                  </a:lnTo>
                  <a:lnTo>
                    <a:pt x="2833" y="7060"/>
                  </a:lnTo>
                  <a:lnTo>
                    <a:pt x="2854" y="7058"/>
                  </a:lnTo>
                  <a:lnTo>
                    <a:pt x="2895" y="7048"/>
                  </a:lnTo>
                  <a:lnTo>
                    <a:pt x="2928" y="7028"/>
                  </a:lnTo>
                  <a:lnTo>
                    <a:pt x="2952" y="6999"/>
                  </a:lnTo>
                  <a:lnTo>
                    <a:pt x="2960" y="6981"/>
                  </a:lnTo>
                  <a:lnTo>
                    <a:pt x="3189" y="6459"/>
                  </a:lnTo>
                  <a:lnTo>
                    <a:pt x="3194" y="6461"/>
                  </a:lnTo>
                  <a:lnTo>
                    <a:pt x="3212" y="6465"/>
                  </a:lnTo>
                  <a:lnTo>
                    <a:pt x="3243" y="6454"/>
                  </a:lnTo>
                  <a:lnTo>
                    <a:pt x="3255" y="6439"/>
                  </a:lnTo>
                  <a:lnTo>
                    <a:pt x="3261" y="6428"/>
                  </a:lnTo>
                  <a:lnTo>
                    <a:pt x="3173" y="8014"/>
                  </a:lnTo>
                  <a:lnTo>
                    <a:pt x="2710" y="8014"/>
                  </a:lnTo>
                  <a:close/>
                  <a:moveTo>
                    <a:pt x="4218" y="7060"/>
                  </a:moveTo>
                  <a:lnTo>
                    <a:pt x="4218" y="7620"/>
                  </a:lnTo>
                  <a:lnTo>
                    <a:pt x="3875" y="7620"/>
                  </a:lnTo>
                  <a:lnTo>
                    <a:pt x="3837" y="7240"/>
                  </a:lnTo>
                  <a:lnTo>
                    <a:pt x="3834" y="7224"/>
                  </a:lnTo>
                  <a:lnTo>
                    <a:pt x="3811" y="7201"/>
                  </a:lnTo>
                  <a:lnTo>
                    <a:pt x="3793" y="7197"/>
                  </a:lnTo>
                  <a:lnTo>
                    <a:pt x="3785" y="7197"/>
                  </a:lnTo>
                  <a:lnTo>
                    <a:pt x="3766" y="7202"/>
                  </a:lnTo>
                  <a:lnTo>
                    <a:pt x="3752" y="7214"/>
                  </a:lnTo>
                  <a:lnTo>
                    <a:pt x="3743" y="7230"/>
                  </a:lnTo>
                  <a:lnTo>
                    <a:pt x="3742" y="7240"/>
                  </a:lnTo>
                  <a:lnTo>
                    <a:pt x="3704" y="7620"/>
                  </a:lnTo>
                  <a:lnTo>
                    <a:pt x="3360" y="7620"/>
                  </a:lnTo>
                  <a:lnTo>
                    <a:pt x="3360" y="7060"/>
                  </a:lnTo>
                  <a:lnTo>
                    <a:pt x="4218" y="7060"/>
                  </a:lnTo>
                  <a:close/>
                  <a:moveTo>
                    <a:pt x="3366" y="8138"/>
                  </a:moveTo>
                  <a:lnTo>
                    <a:pt x="3338" y="8144"/>
                  </a:lnTo>
                  <a:lnTo>
                    <a:pt x="3288" y="8166"/>
                  </a:lnTo>
                  <a:lnTo>
                    <a:pt x="3266" y="8181"/>
                  </a:lnTo>
                  <a:lnTo>
                    <a:pt x="3266" y="8063"/>
                  </a:lnTo>
                  <a:lnTo>
                    <a:pt x="3286" y="7709"/>
                  </a:lnTo>
                  <a:lnTo>
                    <a:pt x="3298" y="7715"/>
                  </a:lnTo>
                  <a:lnTo>
                    <a:pt x="3312" y="7716"/>
                  </a:lnTo>
                  <a:lnTo>
                    <a:pt x="3334" y="7716"/>
                  </a:lnTo>
                  <a:lnTo>
                    <a:pt x="3366" y="8138"/>
                  </a:lnTo>
                  <a:close/>
                  <a:moveTo>
                    <a:pt x="3462" y="8134"/>
                  </a:moveTo>
                  <a:lnTo>
                    <a:pt x="3429" y="7716"/>
                  </a:lnTo>
                  <a:lnTo>
                    <a:pt x="3646" y="7716"/>
                  </a:lnTo>
                  <a:lnTo>
                    <a:pt x="3646" y="8134"/>
                  </a:lnTo>
                  <a:lnTo>
                    <a:pt x="3462" y="8134"/>
                  </a:lnTo>
                  <a:close/>
                  <a:moveTo>
                    <a:pt x="3743" y="8111"/>
                  </a:moveTo>
                  <a:lnTo>
                    <a:pt x="3835" y="8111"/>
                  </a:lnTo>
                  <a:lnTo>
                    <a:pt x="3835" y="8347"/>
                  </a:lnTo>
                  <a:lnTo>
                    <a:pt x="3743" y="8347"/>
                  </a:lnTo>
                  <a:lnTo>
                    <a:pt x="3743" y="8111"/>
                  </a:lnTo>
                  <a:close/>
                  <a:moveTo>
                    <a:pt x="3835" y="8014"/>
                  </a:moveTo>
                  <a:lnTo>
                    <a:pt x="3743" y="8014"/>
                  </a:lnTo>
                  <a:lnTo>
                    <a:pt x="3743" y="7716"/>
                  </a:lnTo>
                  <a:lnTo>
                    <a:pt x="3747" y="7716"/>
                  </a:lnTo>
                  <a:lnTo>
                    <a:pt x="3760" y="7715"/>
                  </a:lnTo>
                  <a:lnTo>
                    <a:pt x="3782" y="7702"/>
                  </a:lnTo>
                  <a:lnTo>
                    <a:pt x="3789" y="7690"/>
                  </a:lnTo>
                  <a:lnTo>
                    <a:pt x="3796" y="7702"/>
                  </a:lnTo>
                  <a:lnTo>
                    <a:pt x="3818" y="7715"/>
                  </a:lnTo>
                  <a:lnTo>
                    <a:pt x="3831" y="7716"/>
                  </a:lnTo>
                  <a:lnTo>
                    <a:pt x="3835" y="7716"/>
                  </a:lnTo>
                  <a:lnTo>
                    <a:pt x="3835" y="8014"/>
                  </a:lnTo>
                  <a:close/>
                  <a:moveTo>
                    <a:pt x="2548" y="8347"/>
                  </a:moveTo>
                  <a:lnTo>
                    <a:pt x="2552" y="8307"/>
                  </a:lnTo>
                  <a:lnTo>
                    <a:pt x="2574" y="8235"/>
                  </a:lnTo>
                  <a:lnTo>
                    <a:pt x="2599" y="8189"/>
                  </a:lnTo>
                  <a:lnTo>
                    <a:pt x="2617" y="8168"/>
                  </a:lnTo>
                  <a:lnTo>
                    <a:pt x="2631" y="8154"/>
                  </a:lnTo>
                  <a:lnTo>
                    <a:pt x="2663" y="8132"/>
                  </a:lnTo>
                  <a:lnTo>
                    <a:pt x="2700" y="8118"/>
                  </a:lnTo>
                  <a:lnTo>
                    <a:pt x="2744" y="8111"/>
                  </a:lnTo>
                  <a:lnTo>
                    <a:pt x="2768" y="8111"/>
                  </a:lnTo>
                  <a:lnTo>
                    <a:pt x="3170" y="8111"/>
                  </a:lnTo>
                  <a:lnTo>
                    <a:pt x="3170" y="8347"/>
                  </a:lnTo>
                  <a:lnTo>
                    <a:pt x="2548" y="8347"/>
                  </a:lnTo>
                  <a:close/>
                  <a:moveTo>
                    <a:pt x="3314" y="8268"/>
                  </a:moveTo>
                  <a:lnTo>
                    <a:pt x="3334" y="8250"/>
                  </a:lnTo>
                  <a:lnTo>
                    <a:pt x="3386" y="8232"/>
                  </a:lnTo>
                  <a:lnTo>
                    <a:pt x="3418" y="8230"/>
                  </a:lnTo>
                  <a:lnTo>
                    <a:pt x="3646" y="8230"/>
                  </a:lnTo>
                  <a:lnTo>
                    <a:pt x="3646" y="8347"/>
                  </a:lnTo>
                  <a:lnTo>
                    <a:pt x="3275" y="8347"/>
                  </a:lnTo>
                  <a:lnTo>
                    <a:pt x="3279" y="8327"/>
                  </a:lnTo>
                  <a:lnTo>
                    <a:pt x="3298" y="8285"/>
                  </a:lnTo>
                  <a:lnTo>
                    <a:pt x="3314" y="8268"/>
                  </a:lnTo>
                  <a:close/>
                  <a:moveTo>
                    <a:pt x="3932" y="8347"/>
                  </a:moveTo>
                  <a:lnTo>
                    <a:pt x="3932" y="8230"/>
                  </a:lnTo>
                  <a:lnTo>
                    <a:pt x="4161" y="8230"/>
                  </a:lnTo>
                  <a:lnTo>
                    <a:pt x="4194" y="8232"/>
                  </a:lnTo>
                  <a:lnTo>
                    <a:pt x="4246" y="8250"/>
                  </a:lnTo>
                  <a:lnTo>
                    <a:pt x="4264" y="8268"/>
                  </a:lnTo>
                  <a:lnTo>
                    <a:pt x="4280" y="8285"/>
                  </a:lnTo>
                  <a:lnTo>
                    <a:pt x="4299" y="8327"/>
                  </a:lnTo>
                  <a:lnTo>
                    <a:pt x="4305" y="8347"/>
                  </a:lnTo>
                  <a:lnTo>
                    <a:pt x="3932" y="8347"/>
                  </a:lnTo>
                  <a:close/>
                  <a:moveTo>
                    <a:pt x="4116" y="8134"/>
                  </a:moveTo>
                  <a:lnTo>
                    <a:pt x="3932" y="8134"/>
                  </a:lnTo>
                  <a:lnTo>
                    <a:pt x="3932" y="7716"/>
                  </a:lnTo>
                  <a:lnTo>
                    <a:pt x="4149" y="7716"/>
                  </a:lnTo>
                  <a:lnTo>
                    <a:pt x="4116" y="8134"/>
                  </a:lnTo>
                  <a:close/>
                  <a:moveTo>
                    <a:pt x="4309" y="6206"/>
                  </a:moveTo>
                  <a:lnTo>
                    <a:pt x="4300" y="6193"/>
                  </a:lnTo>
                  <a:lnTo>
                    <a:pt x="4272" y="6180"/>
                  </a:lnTo>
                  <a:lnTo>
                    <a:pt x="4256" y="6181"/>
                  </a:lnTo>
                  <a:lnTo>
                    <a:pt x="4240" y="6187"/>
                  </a:lnTo>
                  <a:lnTo>
                    <a:pt x="4221" y="6212"/>
                  </a:lnTo>
                  <a:lnTo>
                    <a:pt x="4218" y="6229"/>
                  </a:lnTo>
                  <a:lnTo>
                    <a:pt x="4218" y="6963"/>
                  </a:lnTo>
                  <a:lnTo>
                    <a:pt x="3360" y="6963"/>
                  </a:lnTo>
                  <a:lnTo>
                    <a:pt x="3360" y="6229"/>
                  </a:lnTo>
                  <a:lnTo>
                    <a:pt x="3358" y="6212"/>
                  </a:lnTo>
                  <a:lnTo>
                    <a:pt x="3338" y="6187"/>
                  </a:lnTo>
                  <a:lnTo>
                    <a:pt x="3324" y="6181"/>
                  </a:lnTo>
                  <a:lnTo>
                    <a:pt x="3307" y="6180"/>
                  </a:lnTo>
                  <a:lnTo>
                    <a:pt x="3279" y="6193"/>
                  </a:lnTo>
                  <a:lnTo>
                    <a:pt x="3269" y="6206"/>
                  </a:lnTo>
                  <a:lnTo>
                    <a:pt x="3190" y="6356"/>
                  </a:lnTo>
                  <a:lnTo>
                    <a:pt x="2890" y="6239"/>
                  </a:lnTo>
                  <a:lnTo>
                    <a:pt x="2980" y="6085"/>
                  </a:lnTo>
                  <a:lnTo>
                    <a:pt x="3069" y="5928"/>
                  </a:lnTo>
                  <a:lnTo>
                    <a:pt x="3070" y="5924"/>
                  </a:lnTo>
                  <a:lnTo>
                    <a:pt x="3096" y="5891"/>
                  </a:lnTo>
                  <a:lnTo>
                    <a:pt x="3154" y="5846"/>
                  </a:lnTo>
                  <a:lnTo>
                    <a:pt x="3227" y="5813"/>
                  </a:lnTo>
                  <a:lnTo>
                    <a:pt x="3291" y="5796"/>
                  </a:lnTo>
                  <a:lnTo>
                    <a:pt x="3328" y="5790"/>
                  </a:lnTo>
                  <a:lnTo>
                    <a:pt x="3436" y="5770"/>
                  </a:lnTo>
                  <a:lnTo>
                    <a:pt x="3543" y="5748"/>
                  </a:lnTo>
                  <a:lnTo>
                    <a:pt x="3560" y="5771"/>
                  </a:lnTo>
                  <a:lnTo>
                    <a:pt x="3610" y="5814"/>
                  </a:lnTo>
                  <a:lnTo>
                    <a:pt x="3675" y="5847"/>
                  </a:lnTo>
                  <a:lnTo>
                    <a:pt x="3750" y="5866"/>
                  </a:lnTo>
                  <a:lnTo>
                    <a:pt x="3789" y="5868"/>
                  </a:lnTo>
                  <a:lnTo>
                    <a:pt x="3789" y="5868"/>
                  </a:lnTo>
                  <a:lnTo>
                    <a:pt x="3829" y="5866"/>
                  </a:lnTo>
                  <a:lnTo>
                    <a:pt x="3903" y="5847"/>
                  </a:lnTo>
                  <a:lnTo>
                    <a:pt x="3969" y="5814"/>
                  </a:lnTo>
                  <a:lnTo>
                    <a:pt x="4019" y="5771"/>
                  </a:lnTo>
                  <a:lnTo>
                    <a:pt x="4037" y="5748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247" y="5790"/>
                  </a:lnTo>
                  <a:lnTo>
                    <a:pt x="4248" y="5790"/>
                  </a:lnTo>
                  <a:lnTo>
                    <a:pt x="4250" y="5790"/>
                  </a:lnTo>
                  <a:lnTo>
                    <a:pt x="4289" y="5796"/>
                  </a:lnTo>
                  <a:lnTo>
                    <a:pt x="4354" y="5814"/>
                  </a:lnTo>
                  <a:lnTo>
                    <a:pt x="4407" y="5839"/>
                  </a:lnTo>
                  <a:lnTo>
                    <a:pt x="4449" y="5866"/>
                  </a:lnTo>
                  <a:lnTo>
                    <a:pt x="4493" y="5908"/>
                  </a:lnTo>
                  <a:lnTo>
                    <a:pt x="4521" y="5947"/>
                  </a:lnTo>
                  <a:lnTo>
                    <a:pt x="4524" y="5951"/>
                  </a:lnTo>
                  <a:lnTo>
                    <a:pt x="4524" y="5953"/>
                  </a:lnTo>
                  <a:lnTo>
                    <a:pt x="4524" y="5954"/>
                  </a:lnTo>
                  <a:lnTo>
                    <a:pt x="4688" y="6239"/>
                  </a:lnTo>
                  <a:lnTo>
                    <a:pt x="4390" y="6356"/>
                  </a:lnTo>
                  <a:lnTo>
                    <a:pt x="4309" y="6206"/>
                  </a:lnTo>
                  <a:close/>
                  <a:moveTo>
                    <a:pt x="4709" y="6949"/>
                  </a:moveTo>
                  <a:lnTo>
                    <a:pt x="4708" y="6946"/>
                  </a:lnTo>
                  <a:lnTo>
                    <a:pt x="4708" y="6945"/>
                  </a:lnTo>
                  <a:lnTo>
                    <a:pt x="4479" y="6423"/>
                  </a:lnTo>
                  <a:lnTo>
                    <a:pt x="4620" y="6369"/>
                  </a:lnTo>
                  <a:lnTo>
                    <a:pt x="4820" y="6913"/>
                  </a:lnTo>
                  <a:lnTo>
                    <a:pt x="4822" y="6923"/>
                  </a:lnTo>
                  <a:lnTo>
                    <a:pt x="4797" y="6949"/>
                  </a:lnTo>
                  <a:lnTo>
                    <a:pt x="4774" y="6959"/>
                  </a:lnTo>
                  <a:lnTo>
                    <a:pt x="4750" y="6965"/>
                  </a:lnTo>
                  <a:lnTo>
                    <a:pt x="4715" y="6958"/>
                  </a:lnTo>
                  <a:lnTo>
                    <a:pt x="4709" y="6949"/>
                  </a:lnTo>
                  <a:close/>
                  <a:moveTo>
                    <a:pt x="5066" y="8347"/>
                  </a:moveTo>
                  <a:lnTo>
                    <a:pt x="4804" y="8347"/>
                  </a:lnTo>
                  <a:lnTo>
                    <a:pt x="4839" y="8308"/>
                  </a:lnTo>
                  <a:lnTo>
                    <a:pt x="4891" y="8229"/>
                  </a:lnTo>
                  <a:lnTo>
                    <a:pt x="4927" y="8154"/>
                  </a:lnTo>
                  <a:lnTo>
                    <a:pt x="4948" y="8091"/>
                  </a:lnTo>
                  <a:lnTo>
                    <a:pt x="4954" y="8066"/>
                  </a:lnTo>
                  <a:lnTo>
                    <a:pt x="5164" y="8066"/>
                  </a:lnTo>
                  <a:lnTo>
                    <a:pt x="5164" y="8194"/>
                  </a:lnTo>
                  <a:lnTo>
                    <a:pt x="5130" y="8230"/>
                  </a:lnTo>
                  <a:lnTo>
                    <a:pt x="5081" y="8309"/>
                  </a:lnTo>
                  <a:lnTo>
                    <a:pt x="5066" y="8347"/>
                  </a:lnTo>
                  <a:close/>
                  <a:moveTo>
                    <a:pt x="5170" y="8347"/>
                  </a:moveTo>
                  <a:lnTo>
                    <a:pt x="5180" y="8325"/>
                  </a:lnTo>
                  <a:lnTo>
                    <a:pt x="5211" y="8282"/>
                  </a:lnTo>
                  <a:lnTo>
                    <a:pt x="5252" y="8245"/>
                  </a:lnTo>
                  <a:lnTo>
                    <a:pt x="5310" y="8222"/>
                  </a:lnTo>
                  <a:lnTo>
                    <a:pt x="5344" y="8219"/>
                  </a:lnTo>
                  <a:lnTo>
                    <a:pt x="5537" y="8219"/>
                  </a:lnTo>
                  <a:lnTo>
                    <a:pt x="5537" y="8345"/>
                  </a:lnTo>
                  <a:lnTo>
                    <a:pt x="5170" y="8347"/>
                  </a:lnTo>
                  <a:close/>
                  <a:moveTo>
                    <a:pt x="5634" y="8347"/>
                  </a:moveTo>
                  <a:lnTo>
                    <a:pt x="5634" y="8324"/>
                  </a:lnTo>
                  <a:lnTo>
                    <a:pt x="5645" y="8335"/>
                  </a:lnTo>
                  <a:lnTo>
                    <a:pt x="5657" y="8347"/>
                  </a:lnTo>
                  <a:lnTo>
                    <a:pt x="5634" y="8347"/>
                  </a:lnTo>
                  <a:close/>
                  <a:moveTo>
                    <a:pt x="5634" y="8168"/>
                  </a:moveTo>
                  <a:lnTo>
                    <a:pt x="5634" y="7568"/>
                  </a:lnTo>
                  <a:lnTo>
                    <a:pt x="5670" y="7330"/>
                  </a:lnTo>
                  <a:lnTo>
                    <a:pt x="5726" y="6864"/>
                  </a:lnTo>
                  <a:lnTo>
                    <a:pt x="5748" y="6638"/>
                  </a:lnTo>
                  <a:lnTo>
                    <a:pt x="5748" y="8299"/>
                  </a:lnTo>
                  <a:lnTo>
                    <a:pt x="5716" y="8272"/>
                  </a:lnTo>
                  <a:lnTo>
                    <a:pt x="5660" y="8206"/>
                  </a:lnTo>
                  <a:lnTo>
                    <a:pt x="5634" y="8168"/>
                  </a:lnTo>
                  <a:close/>
                  <a:moveTo>
                    <a:pt x="5843" y="8345"/>
                  </a:moveTo>
                  <a:lnTo>
                    <a:pt x="5843" y="8219"/>
                  </a:lnTo>
                  <a:lnTo>
                    <a:pt x="6037" y="8219"/>
                  </a:lnTo>
                  <a:lnTo>
                    <a:pt x="6072" y="8222"/>
                  </a:lnTo>
                  <a:lnTo>
                    <a:pt x="6128" y="8245"/>
                  </a:lnTo>
                  <a:lnTo>
                    <a:pt x="6171" y="8282"/>
                  </a:lnTo>
                  <a:lnTo>
                    <a:pt x="6201" y="8325"/>
                  </a:lnTo>
                  <a:lnTo>
                    <a:pt x="6211" y="8347"/>
                  </a:lnTo>
                  <a:lnTo>
                    <a:pt x="5843" y="8345"/>
                  </a:lnTo>
                  <a:close/>
                  <a:moveTo>
                    <a:pt x="6571" y="8347"/>
                  </a:moveTo>
                  <a:lnTo>
                    <a:pt x="6315" y="8347"/>
                  </a:lnTo>
                  <a:lnTo>
                    <a:pt x="6305" y="8322"/>
                  </a:lnTo>
                  <a:lnTo>
                    <a:pt x="6278" y="8269"/>
                  </a:lnTo>
                  <a:lnTo>
                    <a:pt x="6240" y="8217"/>
                  </a:lnTo>
                  <a:lnTo>
                    <a:pt x="6191" y="8171"/>
                  </a:lnTo>
                  <a:lnTo>
                    <a:pt x="6161" y="8154"/>
                  </a:lnTo>
                  <a:lnTo>
                    <a:pt x="6184" y="8150"/>
                  </a:lnTo>
                  <a:lnTo>
                    <a:pt x="6210" y="8150"/>
                  </a:lnTo>
                  <a:lnTo>
                    <a:pt x="6571" y="8150"/>
                  </a:lnTo>
                  <a:lnTo>
                    <a:pt x="6571" y="8347"/>
                  </a:lnTo>
                  <a:close/>
                  <a:moveTo>
                    <a:pt x="6632" y="8053"/>
                  </a:moveTo>
                  <a:lnTo>
                    <a:pt x="6164" y="8053"/>
                  </a:lnTo>
                  <a:lnTo>
                    <a:pt x="6164" y="7680"/>
                  </a:lnTo>
                  <a:lnTo>
                    <a:pt x="6197" y="7431"/>
                  </a:lnTo>
                  <a:lnTo>
                    <a:pt x="6239" y="7019"/>
                  </a:lnTo>
                  <a:lnTo>
                    <a:pt x="6256" y="6746"/>
                  </a:lnTo>
                  <a:lnTo>
                    <a:pt x="6259" y="6618"/>
                  </a:lnTo>
                  <a:lnTo>
                    <a:pt x="6544" y="6618"/>
                  </a:lnTo>
                  <a:lnTo>
                    <a:pt x="6554" y="6616"/>
                  </a:lnTo>
                  <a:lnTo>
                    <a:pt x="6571" y="6609"/>
                  </a:lnTo>
                  <a:lnTo>
                    <a:pt x="6584" y="6596"/>
                  </a:lnTo>
                  <a:lnTo>
                    <a:pt x="6592" y="6579"/>
                  </a:lnTo>
                  <a:lnTo>
                    <a:pt x="6593" y="6569"/>
                  </a:lnTo>
                  <a:lnTo>
                    <a:pt x="6592" y="6498"/>
                  </a:lnTo>
                  <a:lnTo>
                    <a:pt x="6584" y="6359"/>
                  </a:lnTo>
                  <a:lnTo>
                    <a:pt x="6560" y="6154"/>
                  </a:lnTo>
                  <a:lnTo>
                    <a:pt x="6507" y="5899"/>
                  </a:lnTo>
                  <a:lnTo>
                    <a:pt x="6440" y="5666"/>
                  </a:lnTo>
                  <a:lnTo>
                    <a:pt x="6367" y="5462"/>
                  </a:lnTo>
                  <a:lnTo>
                    <a:pt x="6294" y="5290"/>
                  </a:lnTo>
                  <a:lnTo>
                    <a:pt x="6200" y="5100"/>
                  </a:lnTo>
                  <a:lnTo>
                    <a:pt x="6167" y="5043"/>
                  </a:lnTo>
                  <a:lnTo>
                    <a:pt x="6171" y="5008"/>
                  </a:lnTo>
                  <a:lnTo>
                    <a:pt x="6220" y="5008"/>
                  </a:lnTo>
                  <a:lnTo>
                    <a:pt x="6556" y="5973"/>
                  </a:lnTo>
                  <a:lnTo>
                    <a:pt x="6566" y="6003"/>
                  </a:lnTo>
                  <a:lnTo>
                    <a:pt x="6600" y="6050"/>
                  </a:lnTo>
                  <a:lnTo>
                    <a:pt x="6625" y="6069"/>
                  </a:lnTo>
                  <a:lnTo>
                    <a:pt x="6641" y="6078"/>
                  </a:lnTo>
                  <a:lnTo>
                    <a:pt x="6678" y="6089"/>
                  </a:lnTo>
                  <a:lnTo>
                    <a:pt x="6697" y="6092"/>
                  </a:lnTo>
                  <a:lnTo>
                    <a:pt x="6632" y="8053"/>
                  </a:lnTo>
                  <a:close/>
                  <a:moveTo>
                    <a:pt x="6970" y="8347"/>
                  </a:moveTo>
                  <a:lnTo>
                    <a:pt x="6970" y="8150"/>
                  </a:lnTo>
                  <a:lnTo>
                    <a:pt x="7332" y="8150"/>
                  </a:lnTo>
                  <a:lnTo>
                    <a:pt x="7353" y="8150"/>
                  </a:lnTo>
                  <a:lnTo>
                    <a:pt x="7392" y="8155"/>
                  </a:lnTo>
                  <a:lnTo>
                    <a:pt x="7425" y="8168"/>
                  </a:lnTo>
                  <a:lnTo>
                    <a:pt x="7454" y="8187"/>
                  </a:lnTo>
                  <a:lnTo>
                    <a:pt x="7467" y="8200"/>
                  </a:lnTo>
                  <a:lnTo>
                    <a:pt x="7482" y="8216"/>
                  </a:lnTo>
                  <a:lnTo>
                    <a:pt x="7503" y="8255"/>
                  </a:lnTo>
                  <a:lnTo>
                    <a:pt x="7522" y="8312"/>
                  </a:lnTo>
                  <a:lnTo>
                    <a:pt x="7526" y="8347"/>
                  </a:lnTo>
                  <a:lnTo>
                    <a:pt x="6970" y="8347"/>
                  </a:lnTo>
                  <a:close/>
                  <a:moveTo>
                    <a:pt x="6911" y="8053"/>
                  </a:moveTo>
                  <a:lnTo>
                    <a:pt x="6844" y="6014"/>
                  </a:lnTo>
                  <a:lnTo>
                    <a:pt x="6857" y="5989"/>
                  </a:lnTo>
                  <a:lnTo>
                    <a:pt x="6865" y="5931"/>
                  </a:lnTo>
                  <a:lnTo>
                    <a:pt x="6861" y="5901"/>
                  </a:lnTo>
                  <a:lnTo>
                    <a:pt x="6836" y="5800"/>
                  </a:lnTo>
                  <a:lnTo>
                    <a:pt x="6819" y="5371"/>
                  </a:lnTo>
                  <a:lnTo>
                    <a:pt x="6819" y="5365"/>
                  </a:lnTo>
                  <a:lnTo>
                    <a:pt x="6809" y="5341"/>
                  </a:lnTo>
                  <a:lnTo>
                    <a:pt x="6789" y="5329"/>
                  </a:lnTo>
                  <a:lnTo>
                    <a:pt x="6773" y="5328"/>
                  </a:lnTo>
                  <a:lnTo>
                    <a:pt x="6757" y="5329"/>
                  </a:lnTo>
                  <a:lnTo>
                    <a:pt x="6739" y="5335"/>
                  </a:lnTo>
                  <a:lnTo>
                    <a:pt x="6728" y="5349"/>
                  </a:lnTo>
                  <a:lnTo>
                    <a:pt x="6728" y="5352"/>
                  </a:lnTo>
                  <a:lnTo>
                    <a:pt x="6645" y="5008"/>
                  </a:lnTo>
                  <a:lnTo>
                    <a:pt x="7379" y="5008"/>
                  </a:lnTo>
                  <a:lnTo>
                    <a:pt x="7379" y="8053"/>
                  </a:lnTo>
                  <a:lnTo>
                    <a:pt x="6911" y="8053"/>
                  </a:lnTo>
                  <a:close/>
                  <a:moveTo>
                    <a:pt x="7474" y="3342"/>
                  </a:moveTo>
                  <a:lnTo>
                    <a:pt x="7472" y="3333"/>
                  </a:lnTo>
                  <a:lnTo>
                    <a:pt x="7461" y="3318"/>
                  </a:lnTo>
                  <a:lnTo>
                    <a:pt x="7447" y="3308"/>
                  </a:lnTo>
                  <a:lnTo>
                    <a:pt x="7428" y="3305"/>
                  </a:lnTo>
                  <a:lnTo>
                    <a:pt x="7420" y="3305"/>
                  </a:lnTo>
                  <a:lnTo>
                    <a:pt x="7410" y="3308"/>
                  </a:lnTo>
                  <a:lnTo>
                    <a:pt x="7394" y="3318"/>
                  </a:lnTo>
                  <a:lnTo>
                    <a:pt x="7384" y="3332"/>
                  </a:lnTo>
                  <a:lnTo>
                    <a:pt x="7379" y="3349"/>
                  </a:lnTo>
                  <a:lnTo>
                    <a:pt x="7379" y="3359"/>
                  </a:lnTo>
                  <a:lnTo>
                    <a:pt x="7384" y="3391"/>
                  </a:lnTo>
                  <a:lnTo>
                    <a:pt x="7414" y="3679"/>
                  </a:lnTo>
                  <a:lnTo>
                    <a:pt x="7434" y="4019"/>
                  </a:lnTo>
                  <a:lnTo>
                    <a:pt x="7441" y="4271"/>
                  </a:lnTo>
                  <a:lnTo>
                    <a:pt x="7436" y="4533"/>
                  </a:lnTo>
                  <a:lnTo>
                    <a:pt x="7414" y="4791"/>
                  </a:lnTo>
                  <a:lnTo>
                    <a:pt x="7397" y="4912"/>
                  </a:lnTo>
                  <a:lnTo>
                    <a:pt x="6620" y="4912"/>
                  </a:lnTo>
                  <a:lnTo>
                    <a:pt x="6489" y="4366"/>
                  </a:lnTo>
                  <a:lnTo>
                    <a:pt x="6502" y="4354"/>
                  </a:lnTo>
                  <a:lnTo>
                    <a:pt x="6511" y="4344"/>
                  </a:lnTo>
                  <a:lnTo>
                    <a:pt x="6518" y="4321"/>
                  </a:lnTo>
                  <a:lnTo>
                    <a:pt x="6517" y="4308"/>
                  </a:lnTo>
                  <a:lnTo>
                    <a:pt x="6514" y="4295"/>
                  </a:lnTo>
                  <a:lnTo>
                    <a:pt x="6484" y="4212"/>
                  </a:lnTo>
                  <a:lnTo>
                    <a:pt x="6430" y="4125"/>
                  </a:lnTo>
                  <a:lnTo>
                    <a:pt x="6380" y="4069"/>
                  </a:lnTo>
                  <a:lnTo>
                    <a:pt x="6314" y="4017"/>
                  </a:lnTo>
                  <a:lnTo>
                    <a:pt x="6229" y="3976"/>
                  </a:lnTo>
                  <a:lnTo>
                    <a:pt x="6180" y="3963"/>
                  </a:lnTo>
                  <a:lnTo>
                    <a:pt x="6112" y="3940"/>
                  </a:lnTo>
                  <a:lnTo>
                    <a:pt x="6115" y="3884"/>
                  </a:lnTo>
                  <a:lnTo>
                    <a:pt x="6118" y="3826"/>
                  </a:lnTo>
                  <a:lnTo>
                    <a:pt x="6332" y="3826"/>
                  </a:lnTo>
                  <a:lnTo>
                    <a:pt x="6342" y="3826"/>
                  </a:lnTo>
                  <a:lnTo>
                    <a:pt x="6360" y="3819"/>
                  </a:lnTo>
                  <a:lnTo>
                    <a:pt x="6373" y="3806"/>
                  </a:lnTo>
                  <a:lnTo>
                    <a:pt x="6380" y="3788"/>
                  </a:lnTo>
                  <a:lnTo>
                    <a:pt x="6381" y="3778"/>
                  </a:lnTo>
                  <a:lnTo>
                    <a:pt x="6380" y="3698"/>
                  </a:lnTo>
                  <a:lnTo>
                    <a:pt x="6371" y="3544"/>
                  </a:lnTo>
                  <a:lnTo>
                    <a:pt x="6353" y="3403"/>
                  </a:lnTo>
                  <a:lnTo>
                    <a:pt x="6324" y="3274"/>
                  </a:lnTo>
                  <a:lnTo>
                    <a:pt x="6286" y="3156"/>
                  </a:lnTo>
                  <a:lnTo>
                    <a:pt x="6240" y="3051"/>
                  </a:lnTo>
                  <a:lnTo>
                    <a:pt x="6184" y="2959"/>
                  </a:lnTo>
                  <a:lnTo>
                    <a:pt x="6119" y="2879"/>
                  </a:lnTo>
                  <a:lnTo>
                    <a:pt x="6083" y="2844"/>
                  </a:lnTo>
                  <a:lnTo>
                    <a:pt x="6052" y="2817"/>
                  </a:lnTo>
                  <a:lnTo>
                    <a:pt x="5990" y="2772"/>
                  </a:lnTo>
                  <a:lnTo>
                    <a:pt x="5899" y="2726"/>
                  </a:lnTo>
                  <a:lnTo>
                    <a:pt x="5844" y="2709"/>
                  </a:lnTo>
                  <a:lnTo>
                    <a:pt x="5864" y="2683"/>
                  </a:lnTo>
                  <a:lnTo>
                    <a:pt x="5919" y="2629"/>
                  </a:lnTo>
                  <a:lnTo>
                    <a:pt x="5993" y="2580"/>
                  </a:lnTo>
                  <a:lnTo>
                    <a:pt x="6088" y="2539"/>
                  </a:lnTo>
                  <a:lnTo>
                    <a:pt x="6144" y="2521"/>
                  </a:lnTo>
                  <a:lnTo>
                    <a:pt x="6207" y="2501"/>
                  </a:lnTo>
                  <a:lnTo>
                    <a:pt x="6269" y="2480"/>
                  </a:lnTo>
                  <a:lnTo>
                    <a:pt x="6282" y="2758"/>
                  </a:lnTo>
                  <a:lnTo>
                    <a:pt x="6283" y="2769"/>
                  </a:lnTo>
                  <a:lnTo>
                    <a:pt x="6295" y="2789"/>
                  </a:lnTo>
                  <a:lnTo>
                    <a:pt x="6304" y="2796"/>
                  </a:lnTo>
                  <a:lnTo>
                    <a:pt x="6317" y="2802"/>
                  </a:lnTo>
                  <a:lnTo>
                    <a:pt x="6330" y="2804"/>
                  </a:lnTo>
                  <a:lnTo>
                    <a:pt x="6340" y="2802"/>
                  </a:lnTo>
                  <a:lnTo>
                    <a:pt x="6350" y="2799"/>
                  </a:lnTo>
                  <a:lnTo>
                    <a:pt x="6380" y="2785"/>
                  </a:lnTo>
                  <a:lnTo>
                    <a:pt x="6393" y="2821"/>
                  </a:lnTo>
                  <a:lnTo>
                    <a:pt x="6435" y="2896"/>
                  </a:lnTo>
                  <a:lnTo>
                    <a:pt x="6498" y="2965"/>
                  </a:lnTo>
                  <a:lnTo>
                    <a:pt x="6561" y="3008"/>
                  </a:lnTo>
                  <a:lnTo>
                    <a:pt x="6612" y="3031"/>
                  </a:lnTo>
                  <a:lnTo>
                    <a:pt x="6641" y="3041"/>
                  </a:lnTo>
                  <a:lnTo>
                    <a:pt x="6641" y="3041"/>
                  </a:lnTo>
                  <a:lnTo>
                    <a:pt x="6642" y="3041"/>
                  </a:lnTo>
                  <a:lnTo>
                    <a:pt x="6642" y="3041"/>
                  </a:lnTo>
                  <a:lnTo>
                    <a:pt x="6643" y="3041"/>
                  </a:lnTo>
                  <a:lnTo>
                    <a:pt x="6661" y="3046"/>
                  </a:lnTo>
                  <a:lnTo>
                    <a:pt x="6730" y="3058"/>
                  </a:lnTo>
                  <a:lnTo>
                    <a:pt x="6772" y="3060"/>
                  </a:lnTo>
                  <a:lnTo>
                    <a:pt x="6812" y="3058"/>
                  </a:lnTo>
                  <a:lnTo>
                    <a:pt x="6881" y="3046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1" y="3041"/>
                  </a:lnTo>
                  <a:lnTo>
                    <a:pt x="6903" y="3041"/>
                  </a:lnTo>
                  <a:lnTo>
                    <a:pt x="6930" y="3031"/>
                  </a:lnTo>
                  <a:lnTo>
                    <a:pt x="6980" y="3008"/>
                  </a:lnTo>
                  <a:lnTo>
                    <a:pt x="7044" y="2965"/>
                  </a:lnTo>
                  <a:lnTo>
                    <a:pt x="7107" y="2896"/>
                  </a:lnTo>
                  <a:lnTo>
                    <a:pt x="7150" y="2821"/>
                  </a:lnTo>
                  <a:lnTo>
                    <a:pt x="7163" y="2785"/>
                  </a:lnTo>
                  <a:lnTo>
                    <a:pt x="7194" y="2799"/>
                  </a:lnTo>
                  <a:lnTo>
                    <a:pt x="7202" y="2802"/>
                  </a:lnTo>
                  <a:lnTo>
                    <a:pt x="7212" y="2804"/>
                  </a:lnTo>
                  <a:lnTo>
                    <a:pt x="7227" y="2802"/>
                  </a:lnTo>
                  <a:lnTo>
                    <a:pt x="7238" y="2796"/>
                  </a:lnTo>
                  <a:lnTo>
                    <a:pt x="7248" y="2789"/>
                  </a:lnTo>
                  <a:lnTo>
                    <a:pt x="7260" y="2769"/>
                  </a:lnTo>
                  <a:lnTo>
                    <a:pt x="7261" y="2758"/>
                  </a:lnTo>
                  <a:lnTo>
                    <a:pt x="7273" y="2480"/>
                  </a:lnTo>
                  <a:lnTo>
                    <a:pt x="7335" y="2501"/>
                  </a:lnTo>
                  <a:lnTo>
                    <a:pt x="7398" y="2521"/>
                  </a:lnTo>
                  <a:lnTo>
                    <a:pt x="7461" y="2540"/>
                  </a:lnTo>
                  <a:lnTo>
                    <a:pt x="7562" y="2586"/>
                  </a:lnTo>
                  <a:lnTo>
                    <a:pt x="7640" y="2642"/>
                  </a:lnTo>
                  <a:lnTo>
                    <a:pt x="7695" y="2703"/>
                  </a:lnTo>
                  <a:lnTo>
                    <a:pt x="7734" y="2762"/>
                  </a:lnTo>
                  <a:lnTo>
                    <a:pt x="7757" y="2814"/>
                  </a:lnTo>
                  <a:lnTo>
                    <a:pt x="7774" y="2874"/>
                  </a:lnTo>
                  <a:lnTo>
                    <a:pt x="7775" y="2886"/>
                  </a:lnTo>
                  <a:lnTo>
                    <a:pt x="7961" y="3810"/>
                  </a:lnTo>
                  <a:lnTo>
                    <a:pt x="8147" y="4733"/>
                  </a:lnTo>
                  <a:lnTo>
                    <a:pt x="7757" y="4733"/>
                  </a:lnTo>
                  <a:lnTo>
                    <a:pt x="7474" y="3342"/>
                  </a:lnTo>
                  <a:close/>
                  <a:moveTo>
                    <a:pt x="7922" y="5123"/>
                  </a:moveTo>
                  <a:lnTo>
                    <a:pt x="7896" y="5008"/>
                  </a:lnTo>
                  <a:lnTo>
                    <a:pt x="8137" y="5008"/>
                  </a:lnTo>
                  <a:lnTo>
                    <a:pt x="8140" y="5028"/>
                  </a:lnTo>
                  <a:lnTo>
                    <a:pt x="8108" y="5038"/>
                  </a:lnTo>
                  <a:lnTo>
                    <a:pt x="8055" y="5073"/>
                  </a:lnTo>
                  <a:lnTo>
                    <a:pt x="8012" y="5119"/>
                  </a:lnTo>
                  <a:lnTo>
                    <a:pt x="7983" y="5175"/>
                  </a:lnTo>
                  <a:lnTo>
                    <a:pt x="7976" y="5207"/>
                  </a:lnTo>
                  <a:lnTo>
                    <a:pt x="7961" y="5199"/>
                  </a:lnTo>
                  <a:lnTo>
                    <a:pt x="7941" y="5174"/>
                  </a:lnTo>
                  <a:lnTo>
                    <a:pt x="7924" y="5133"/>
                  </a:lnTo>
                  <a:lnTo>
                    <a:pt x="7922" y="5123"/>
                  </a:lnTo>
                  <a:close/>
                  <a:moveTo>
                    <a:pt x="8071" y="5218"/>
                  </a:moveTo>
                  <a:lnTo>
                    <a:pt x="8076" y="5202"/>
                  </a:lnTo>
                  <a:lnTo>
                    <a:pt x="8091" y="5175"/>
                  </a:lnTo>
                  <a:lnTo>
                    <a:pt x="8121" y="5142"/>
                  </a:lnTo>
                  <a:lnTo>
                    <a:pt x="8148" y="5128"/>
                  </a:lnTo>
                  <a:lnTo>
                    <a:pt x="8147" y="5140"/>
                  </a:lnTo>
                  <a:lnTo>
                    <a:pt x="8135" y="5168"/>
                  </a:lnTo>
                  <a:lnTo>
                    <a:pt x="8127" y="5179"/>
                  </a:lnTo>
                  <a:lnTo>
                    <a:pt x="8115" y="5192"/>
                  </a:lnTo>
                  <a:lnTo>
                    <a:pt x="8088" y="5212"/>
                  </a:lnTo>
                  <a:lnTo>
                    <a:pt x="8071" y="52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6017" y="391"/>
              <a:ext cx="116" cy="50"/>
            </a:xfrm>
            <a:custGeom>
              <a:avLst/>
              <a:gdLst>
                <a:gd name="T0" fmla="*/ 173 w 346"/>
                <a:gd name="T1" fmla="*/ 149 h 149"/>
                <a:gd name="T2" fmla="*/ 210 w 346"/>
                <a:gd name="T3" fmla="*/ 147 h 149"/>
                <a:gd name="T4" fmla="*/ 272 w 346"/>
                <a:gd name="T5" fmla="*/ 134 h 149"/>
                <a:gd name="T6" fmla="*/ 318 w 346"/>
                <a:gd name="T7" fmla="*/ 107 h 149"/>
                <a:gd name="T8" fmla="*/ 343 w 346"/>
                <a:gd name="T9" fmla="*/ 71 h 149"/>
                <a:gd name="T10" fmla="*/ 346 w 346"/>
                <a:gd name="T11" fmla="*/ 49 h 149"/>
                <a:gd name="T12" fmla="*/ 344 w 346"/>
                <a:gd name="T13" fmla="*/ 39 h 149"/>
                <a:gd name="T14" fmla="*/ 337 w 346"/>
                <a:gd name="T15" fmla="*/ 22 h 149"/>
                <a:gd name="T16" fmla="*/ 324 w 346"/>
                <a:gd name="T17" fmla="*/ 9 h 149"/>
                <a:gd name="T18" fmla="*/ 307 w 346"/>
                <a:gd name="T19" fmla="*/ 2 h 149"/>
                <a:gd name="T20" fmla="*/ 297 w 346"/>
                <a:gd name="T21" fmla="*/ 0 h 149"/>
                <a:gd name="T22" fmla="*/ 281 w 346"/>
                <a:gd name="T23" fmla="*/ 3 h 149"/>
                <a:gd name="T24" fmla="*/ 257 w 346"/>
                <a:gd name="T25" fmla="*/ 22 h 149"/>
                <a:gd name="T26" fmla="*/ 251 w 346"/>
                <a:gd name="T27" fmla="*/ 38 h 149"/>
                <a:gd name="T28" fmla="*/ 242 w 346"/>
                <a:gd name="T29" fmla="*/ 42 h 149"/>
                <a:gd name="T30" fmla="*/ 202 w 346"/>
                <a:gd name="T31" fmla="*/ 52 h 149"/>
                <a:gd name="T32" fmla="*/ 173 w 346"/>
                <a:gd name="T33" fmla="*/ 54 h 149"/>
                <a:gd name="T34" fmla="*/ 144 w 346"/>
                <a:gd name="T35" fmla="*/ 52 h 149"/>
                <a:gd name="T36" fmla="*/ 104 w 346"/>
                <a:gd name="T37" fmla="*/ 42 h 149"/>
                <a:gd name="T38" fmla="*/ 95 w 346"/>
                <a:gd name="T39" fmla="*/ 38 h 149"/>
                <a:gd name="T40" fmla="*/ 89 w 346"/>
                <a:gd name="T41" fmla="*/ 22 h 149"/>
                <a:gd name="T42" fmla="*/ 65 w 346"/>
                <a:gd name="T43" fmla="*/ 3 h 149"/>
                <a:gd name="T44" fmla="*/ 49 w 346"/>
                <a:gd name="T45" fmla="*/ 0 h 149"/>
                <a:gd name="T46" fmla="*/ 39 w 346"/>
                <a:gd name="T47" fmla="*/ 2 h 149"/>
                <a:gd name="T48" fmla="*/ 22 w 346"/>
                <a:gd name="T49" fmla="*/ 9 h 149"/>
                <a:gd name="T50" fmla="*/ 9 w 346"/>
                <a:gd name="T51" fmla="*/ 22 h 149"/>
                <a:gd name="T52" fmla="*/ 2 w 346"/>
                <a:gd name="T53" fmla="*/ 39 h 149"/>
                <a:gd name="T54" fmla="*/ 0 w 346"/>
                <a:gd name="T55" fmla="*/ 49 h 149"/>
                <a:gd name="T56" fmla="*/ 3 w 346"/>
                <a:gd name="T57" fmla="*/ 71 h 149"/>
                <a:gd name="T58" fmla="*/ 28 w 346"/>
                <a:gd name="T59" fmla="*/ 107 h 149"/>
                <a:gd name="T60" fmla="*/ 74 w 346"/>
                <a:gd name="T61" fmla="*/ 134 h 149"/>
                <a:gd name="T62" fmla="*/ 136 w 346"/>
                <a:gd name="T63" fmla="*/ 147 h 149"/>
                <a:gd name="T64" fmla="*/ 173 w 346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6" h="149">
                  <a:moveTo>
                    <a:pt x="173" y="149"/>
                  </a:moveTo>
                  <a:lnTo>
                    <a:pt x="210" y="147"/>
                  </a:lnTo>
                  <a:lnTo>
                    <a:pt x="272" y="134"/>
                  </a:lnTo>
                  <a:lnTo>
                    <a:pt x="318" y="107"/>
                  </a:lnTo>
                  <a:lnTo>
                    <a:pt x="343" y="71"/>
                  </a:lnTo>
                  <a:lnTo>
                    <a:pt x="346" y="49"/>
                  </a:lnTo>
                  <a:lnTo>
                    <a:pt x="344" y="39"/>
                  </a:lnTo>
                  <a:lnTo>
                    <a:pt x="337" y="22"/>
                  </a:lnTo>
                  <a:lnTo>
                    <a:pt x="324" y="9"/>
                  </a:lnTo>
                  <a:lnTo>
                    <a:pt x="307" y="2"/>
                  </a:lnTo>
                  <a:lnTo>
                    <a:pt x="297" y="0"/>
                  </a:lnTo>
                  <a:lnTo>
                    <a:pt x="281" y="3"/>
                  </a:lnTo>
                  <a:lnTo>
                    <a:pt x="257" y="22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02" y="52"/>
                  </a:lnTo>
                  <a:lnTo>
                    <a:pt x="173" y="54"/>
                  </a:lnTo>
                  <a:lnTo>
                    <a:pt x="144" y="52"/>
                  </a:lnTo>
                  <a:lnTo>
                    <a:pt x="104" y="42"/>
                  </a:lnTo>
                  <a:lnTo>
                    <a:pt x="95" y="38"/>
                  </a:lnTo>
                  <a:lnTo>
                    <a:pt x="89" y="22"/>
                  </a:lnTo>
                  <a:lnTo>
                    <a:pt x="65" y="3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3" y="71"/>
                  </a:lnTo>
                  <a:lnTo>
                    <a:pt x="28" y="107"/>
                  </a:lnTo>
                  <a:lnTo>
                    <a:pt x="74" y="134"/>
                  </a:lnTo>
                  <a:lnTo>
                    <a:pt x="136" y="147"/>
                  </a:lnTo>
                  <a:lnTo>
                    <a:pt x="173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5970" y="285"/>
              <a:ext cx="33" cy="31"/>
            </a:xfrm>
            <a:custGeom>
              <a:avLst/>
              <a:gdLst>
                <a:gd name="T0" fmla="*/ 48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2 w 97"/>
                <a:gd name="T7" fmla="*/ 80 h 95"/>
                <a:gd name="T8" fmla="*/ 88 w 97"/>
                <a:gd name="T9" fmla="*/ 73 h 95"/>
                <a:gd name="T10" fmla="*/ 95 w 97"/>
                <a:gd name="T11" fmla="*/ 56 h 95"/>
                <a:gd name="T12" fmla="*/ 97 w 97"/>
                <a:gd name="T13" fmla="*/ 47 h 95"/>
                <a:gd name="T14" fmla="*/ 95 w 97"/>
                <a:gd name="T15" fmla="*/ 37 h 95"/>
                <a:gd name="T16" fmla="*/ 88 w 97"/>
                <a:gd name="T17" fmla="*/ 20 h 95"/>
                <a:gd name="T18" fmla="*/ 82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4 w 97"/>
                <a:gd name="T29" fmla="*/ 13 h 95"/>
                <a:gd name="T30" fmla="*/ 7 w 97"/>
                <a:gd name="T31" fmla="*/ 20 h 95"/>
                <a:gd name="T32" fmla="*/ 0 w 97"/>
                <a:gd name="T33" fmla="*/ 37 h 95"/>
                <a:gd name="T34" fmla="*/ 0 w 97"/>
                <a:gd name="T35" fmla="*/ 47 h 95"/>
                <a:gd name="T36" fmla="*/ 0 w 97"/>
                <a:gd name="T37" fmla="*/ 56 h 95"/>
                <a:gd name="T38" fmla="*/ 9 w 97"/>
                <a:gd name="T39" fmla="*/ 73 h 95"/>
                <a:gd name="T40" fmla="*/ 14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8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8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7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73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6147" y="285"/>
              <a:ext cx="33" cy="31"/>
            </a:xfrm>
            <a:custGeom>
              <a:avLst/>
              <a:gdLst>
                <a:gd name="T0" fmla="*/ 49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3 w 97"/>
                <a:gd name="T7" fmla="*/ 80 h 95"/>
                <a:gd name="T8" fmla="*/ 90 w 97"/>
                <a:gd name="T9" fmla="*/ 73 h 95"/>
                <a:gd name="T10" fmla="*/ 97 w 97"/>
                <a:gd name="T11" fmla="*/ 56 h 95"/>
                <a:gd name="T12" fmla="*/ 97 w 97"/>
                <a:gd name="T13" fmla="*/ 47 h 95"/>
                <a:gd name="T14" fmla="*/ 97 w 97"/>
                <a:gd name="T15" fmla="*/ 37 h 95"/>
                <a:gd name="T16" fmla="*/ 90 w 97"/>
                <a:gd name="T17" fmla="*/ 20 h 95"/>
                <a:gd name="T18" fmla="*/ 83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5 w 97"/>
                <a:gd name="T29" fmla="*/ 13 h 95"/>
                <a:gd name="T30" fmla="*/ 9 w 97"/>
                <a:gd name="T31" fmla="*/ 20 h 95"/>
                <a:gd name="T32" fmla="*/ 2 w 97"/>
                <a:gd name="T33" fmla="*/ 37 h 95"/>
                <a:gd name="T34" fmla="*/ 0 w 97"/>
                <a:gd name="T35" fmla="*/ 47 h 95"/>
                <a:gd name="T36" fmla="*/ 2 w 97"/>
                <a:gd name="T37" fmla="*/ 56 h 95"/>
                <a:gd name="T38" fmla="*/ 9 w 97"/>
                <a:gd name="T39" fmla="*/ 73 h 95"/>
                <a:gd name="T40" fmla="*/ 15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9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9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3" y="80"/>
                  </a:lnTo>
                  <a:lnTo>
                    <a:pt x="90" y="73"/>
                  </a:lnTo>
                  <a:lnTo>
                    <a:pt x="97" y="56"/>
                  </a:lnTo>
                  <a:lnTo>
                    <a:pt x="97" y="47"/>
                  </a:lnTo>
                  <a:lnTo>
                    <a:pt x="97" y="37"/>
                  </a:lnTo>
                  <a:lnTo>
                    <a:pt x="90" y="20"/>
                  </a:lnTo>
                  <a:lnTo>
                    <a:pt x="83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5" y="13"/>
                  </a:lnTo>
                  <a:lnTo>
                    <a:pt x="9" y="20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2" y="56"/>
                  </a:lnTo>
                  <a:lnTo>
                    <a:pt x="9" y="73"/>
                  </a:lnTo>
                  <a:lnTo>
                    <a:pt x="15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" name="그룹 15"/>
          <p:cNvGrpSpPr/>
          <p:nvPr/>
        </p:nvGrpSpPr>
        <p:grpSpPr>
          <a:xfrm>
            <a:off x="219078" y="2860206"/>
            <a:ext cx="639986" cy="3807002"/>
            <a:chOff x="-242201" y="4293097"/>
            <a:chExt cx="974364" cy="2520280"/>
          </a:xfrm>
        </p:grpSpPr>
        <p:sp>
          <p:nvSpPr>
            <p:cNvPr id="33" name="TextBox 32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405060" y="2450478"/>
            <a:ext cx="2736304" cy="936104"/>
            <a:chOff x="5652120" y="2636912"/>
            <a:chExt cx="2736304" cy="93610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1" name="모서리가 둥근 직사각형 70"/>
            <p:cNvSpPr/>
            <p:nvPr/>
          </p:nvSpPr>
          <p:spPr>
            <a:xfrm>
              <a:off x="6156176" y="2636912"/>
              <a:ext cx="2232248" cy="936104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58944" y="2780928"/>
              <a:ext cx="2104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이주 전 좋은 환경의 </a:t>
              </a:r>
              <a:r>
                <a:rPr lang="ko-KR" altLang="en-US" sz="20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직업군</a:t>
              </a: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 유입</a:t>
              </a:r>
              <a:endPara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73" name="아래쪽 화살표 72"/>
            <p:cNvSpPr/>
            <p:nvPr/>
          </p:nvSpPr>
          <p:spPr>
            <a:xfrm rot="5400000">
              <a:off x="5580112" y="2996952"/>
              <a:ext cx="504056" cy="36004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181887" y="2450478"/>
            <a:ext cx="2736304" cy="936104"/>
            <a:chOff x="899592" y="2636912"/>
            <a:chExt cx="2736304" cy="936104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5" name="모서리가 둥근 직사각형 74"/>
            <p:cNvSpPr/>
            <p:nvPr/>
          </p:nvSpPr>
          <p:spPr>
            <a:xfrm>
              <a:off x="899592" y="2636912"/>
              <a:ext cx="2232248" cy="936104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43608" y="2780928"/>
              <a:ext cx="19022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30~40</a:t>
              </a: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대의 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젊은 인구 </a:t>
              </a:r>
              <a:endPara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77" name="아래쪽 화살표 76"/>
            <p:cNvSpPr/>
            <p:nvPr/>
          </p:nvSpPr>
          <p:spPr>
            <a:xfrm rot="16200000">
              <a:off x="3203848" y="2996952"/>
              <a:ext cx="504056" cy="36004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452913" y="4127912"/>
            <a:ext cx="2776302" cy="1301788"/>
            <a:chOff x="1856419" y="4287452"/>
            <a:chExt cx="2776302" cy="130178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9" name="모서리가 둥근 직사각형 78"/>
            <p:cNvSpPr/>
            <p:nvPr/>
          </p:nvSpPr>
          <p:spPr>
            <a:xfrm>
              <a:off x="1907704" y="4653136"/>
              <a:ext cx="2232248" cy="936104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6419" y="4797712"/>
              <a:ext cx="2380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임금 근로자 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비중이 높음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 rot="13309782">
              <a:off x="4128665" y="4287452"/>
              <a:ext cx="504056" cy="36004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201612" y="4065655"/>
            <a:ext cx="2726157" cy="1310257"/>
            <a:chOff x="4668741" y="4278983"/>
            <a:chExt cx="2726157" cy="1310257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3" name="TextBox 82"/>
            <p:cNvSpPr txBox="1"/>
            <p:nvPr/>
          </p:nvSpPr>
          <p:spPr>
            <a:xfrm>
              <a:off x="5217756" y="4797152"/>
              <a:ext cx="21771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건설업과 </a:t>
              </a:r>
              <a:endPara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음식</a:t>
              </a:r>
              <a:r>
                <a:rPr lang="en-US" altLang="ko-KR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·</a:t>
              </a: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rPr>
                <a:t>숙박업 선호</a:t>
              </a:r>
              <a:endPara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5148064" y="4653136"/>
              <a:ext cx="2232248" cy="936104"/>
            </a:xfrm>
            <a:prstGeom prst="roundRect">
              <a:avLst>
                <a:gd name="adj" fmla="val 8361"/>
              </a:avLst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로케트" pitchFamily="18" charset="-127"/>
                <a:ea typeface="a로케트" pitchFamily="18" charset="-127"/>
              </a:endParaRPr>
            </a:p>
          </p:txBody>
        </p:sp>
        <p:sp>
          <p:nvSpPr>
            <p:cNvPr id="85" name="아래쪽 화살표 84"/>
            <p:cNvSpPr/>
            <p:nvPr/>
          </p:nvSpPr>
          <p:spPr>
            <a:xfrm rot="8295444">
              <a:off x="4668741" y="4278983"/>
              <a:ext cx="504056" cy="36004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097055" y="444670"/>
            <a:ext cx="2232248" cy="1426713"/>
            <a:chOff x="4979876" y="410307"/>
            <a:chExt cx="2232248" cy="1426713"/>
          </a:xfrm>
        </p:grpSpPr>
        <p:grpSp>
          <p:nvGrpSpPr>
            <p:cNvPr id="99" name="그룹 98"/>
            <p:cNvGrpSpPr/>
            <p:nvPr/>
          </p:nvGrpSpPr>
          <p:grpSpPr>
            <a:xfrm>
              <a:off x="4979876" y="410307"/>
              <a:ext cx="2232248" cy="936104"/>
              <a:chOff x="4979876" y="410307"/>
              <a:chExt cx="2232248" cy="936104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979876" y="410307"/>
                <a:ext cx="2232248" cy="936104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a로케트" pitchFamily="18" charset="-127"/>
                  <a:ea typeface="a로케트" pitchFamily="18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144895" y="554323"/>
                <a:ext cx="19022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로케트" pitchFamily="18" charset="-127"/>
                    <a:ea typeface="a로케트" pitchFamily="18" charset="-127"/>
                  </a:rPr>
                  <a:t>직업 때문에 </a:t>
                </a:r>
                <a:endParaRPr lang="en-US" altLang="ko-KR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로케트" pitchFamily="18" charset="-127"/>
                    <a:ea typeface="a로케트" pitchFamily="18" charset="-127"/>
                  </a:rPr>
                  <a:t>제주로 이주</a:t>
                </a:r>
                <a:endPara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로케트" pitchFamily="18" charset="-127"/>
                  <a:ea typeface="a로케트" pitchFamily="18" charset="-127"/>
                </a:endParaRPr>
              </a:p>
            </p:txBody>
          </p:sp>
        </p:grpSp>
        <p:sp>
          <p:nvSpPr>
            <p:cNvPr id="89" name="아래쪽 화살표 88"/>
            <p:cNvSpPr/>
            <p:nvPr/>
          </p:nvSpPr>
          <p:spPr>
            <a:xfrm>
              <a:off x="5817078" y="1476980"/>
              <a:ext cx="504056" cy="36004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3644" y="856344"/>
            <a:ext cx="392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순이동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현황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 flipH="1">
            <a:off x="834886" y="742123"/>
            <a:ext cx="66262" cy="755373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571636" y="5817849"/>
            <a:ext cx="443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Data Analysis</a:t>
            </a:r>
            <a:endParaRPr lang="en-US" altLang="ko-KR" sz="4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4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14" y="2628909"/>
            <a:ext cx="1600182" cy="160018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68" y="2629436"/>
            <a:ext cx="1599128" cy="1599128"/>
          </a:xfrm>
          <a:prstGeom prst="rect">
            <a:avLst/>
          </a:prstGeom>
        </p:spPr>
      </p:pic>
      <p:sp>
        <p:nvSpPr>
          <p:cNvPr id="34" name="이등변 삼각형 33"/>
          <p:cNvSpPr/>
          <p:nvPr/>
        </p:nvSpPr>
        <p:spPr>
          <a:xfrm rot="5400000">
            <a:off x="5900321" y="3275161"/>
            <a:ext cx="356912" cy="307682"/>
          </a:xfrm>
          <a:prstGeom prst="triangle">
            <a:avLst/>
          </a:prstGeom>
          <a:solidFill>
            <a:srgbClr val="E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8408316" y="3275161"/>
            <a:ext cx="356912" cy="307682"/>
          </a:xfrm>
          <a:prstGeom prst="triangle">
            <a:avLst/>
          </a:prstGeom>
          <a:solidFill>
            <a:srgbClr val="E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30672" y="1888242"/>
            <a:ext cx="175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2010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년대 초반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건설 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5550" y="1902756"/>
            <a:ext cx="106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이주민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증가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5400000">
            <a:off x="3376757" y="3275160"/>
            <a:ext cx="356912" cy="307682"/>
          </a:xfrm>
          <a:prstGeom prst="triangle">
            <a:avLst/>
          </a:prstGeom>
          <a:solidFill>
            <a:srgbClr val="E6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04686" y="1859215"/>
            <a:ext cx="211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2010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년대 초반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외국자본유치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57192" y="2627086"/>
            <a:ext cx="1603828" cy="1603828"/>
            <a:chOff x="1331259" y="2501153"/>
            <a:chExt cx="1855694" cy="1855694"/>
          </a:xfrm>
        </p:grpSpPr>
        <p:sp>
          <p:nvSpPr>
            <p:cNvPr id="25" name="타원 24"/>
            <p:cNvSpPr/>
            <p:nvPr/>
          </p:nvSpPr>
          <p:spPr>
            <a:xfrm>
              <a:off x="1331259" y="2501153"/>
              <a:ext cx="1855694" cy="185569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699" y="2891117"/>
              <a:ext cx="1131007" cy="1131007"/>
            </a:xfrm>
            <a:prstGeom prst="rect">
              <a:avLst/>
            </a:prstGeom>
          </p:spPr>
        </p:pic>
        <p:sp>
          <p:nvSpPr>
            <p:cNvPr id="43" name="포인트가 5개인 별 42"/>
            <p:cNvSpPr/>
            <p:nvPr/>
          </p:nvSpPr>
          <p:spPr>
            <a:xfrm>
              <a:off x="1846730" y="3096186"/>
              <a:ext cx="161364" cy="161364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포인트가 5개인 별 39"/>
            <p:cNvSpPr/>
            <p:nvPr/>
          </p:nvSpPr>
          <p:spPr>
            <a:xfrm>
              <a:off x="1846730" y="2591361"/>
              <a:ext cx="161364" cy="161364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포인트가 5개인 별 40"/>
            <p:cNvSpPr/>
            <p:nvPr/>
          </p:nvSpPr>
          <p:spPr>
            <a:xfrm>
              <a:off x="1970555" y="2762811"/>
              <a:ext cx="161364" cy="161364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1980080" y="2943786"/>
              <a:ext cx="161364" cy="161364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5개인 별 43"/>
            <p:cNvSpPr/>
            <p:nvPr/>
          </p:nvSpPr>
          <p:spPr>
            <a:xfrm>
              <a:off x="1616449" y="2818280"/>
              <a:ext cx="240926" cy="240926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571636" y="5817849"/>
            <a:ext cx="443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Data Analysis</a:t>
            </a:r>
            <a:endParaRPr lang="en-US" altLang="ko-KR" sz="4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215077" y="2576286"/>
            <a:ext cx="1603828" cy="1603828"/>
            <a:chOff x="9089144" y="2450353"/>
            <a:chExt cx="1855694" cy="1855694"/>
          </a:xfrm>
        </p:grpSpPr>
        <p:sp>
          <p:nvSpPr>
            <p:cNvPr id="50" name="타원 49"/>
            <p:cNvSpPr/>
            <p:nvPr/>
          </p:nvSpPr>
          <p:spPr>
            <a:xfrm>
              <a:off x="9089144" y="2450353"/>
              <a:ext cx="1855694" cy="1855694"/>
            </a:xfrm>
            <a:prstGeom prst="ellipse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7CC433C7-1722-4CB8-A456-DEBF89311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2022" b="11103"/>
            <a:stretch>
              <a:fillRect/>
            </a:stretch>
          </p:blipFill>
          <p:spPr>
            <a:xfrm>
              <a:off x="9216571" y="3033472"/>
              <a:ext cx="1609256" cy="852314"/>
            </a:xfrm>
            <a:prstGeom prst="rect">
              <a:avLst/>
            </a:prstGeom>
          </p:spPr>
        </p:pic>
        <p:sp>
          <p:nvSpPr>
            <p:cNvPr id="49" name="아래쪽 화살표 48"/>
            <p:cNvSpPr/>
            <p:nvPr/>
          </p:nvSpPr>
          <p:spPr>
            <a:xfrm rot="10800000">
              <a:off x="9783856" y="2844797"/>
              <a:ext cx="477743" cy="76926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로케트" pitchFamily="18" charset="-127"/>
                <a:ea typeface="a로케트" pitchFamily="18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361713" y="2050871"/>
            <a:ext cx="131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경제 성장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909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659" y="3048085"/>
            <a:ext cx="7896208" cy="145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D458F65-878B-4907-A162-0212AA9C4137}"/>
              </a:ext>
            </a:extLst>
          </p:cNvPr>
          <p:cNvCxnSpPr>
            <a:cxnSpLocks/>
          </p:cNvCxnSpPr>
          <p:nvPr/>
        </p:nvCxnSpPr>
        <p:spPr>
          <a:xfrm>
            <a:off x="3034553" y="3221643"/>
            <a:ext cx="7156174" cy="1179443"/>
          </a:xfrm>
          <a:prstGeom prst="line">
            <a:avLst/>
          </a:prstGeom>
          <a:ln w="34925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164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상관관계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GRDP &amp; Population</a:t>
            </a:r>
            <a:endParaRPr lang="en-US" altLang="ko-K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8496" y="4155725"/>
            <a:ext cx="1451165" cy="295251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9702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인구와 GDP.jpeg"/>
          <p:cNvPicPr>
            <a:picLocks noChangeAspect="1"/>
          </p:cNvPicPr>
          <p:nvPr/>
        </p:nvPicPr>
        <p:blipFill>
          <a:blip r:embed="rId2"/>
          <a:srcRect b="2818"/>
          <a:stretch>
            <a:fillRect/>
          </a:stretch>
        </p:blipFill>
        <p:spPr>
          <a:xfrm>
            <a:off x="821636" y="1184670"/>
            <a:ext cx="10535477" cy="5255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8662" y="2241225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지역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GDP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0593" y="3056234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순이동자수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776" y="3857991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등록외국인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959" y="4659748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주민등록인구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6141" y="5435000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인구성장률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164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상관관계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GRDP &amp; Population</a:t>
            </a:r>
            <a:endParaRPr lang="en-US" altLang="ko-K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4800" y="1789043"/>
            <a:ext cx="9880522" cy="1139687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9702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인구와 GDP.jpeg"/>
          <p:cNvPicPr>
            <a:picLocks noChangeAspect="1"/>
          </p:cNvPicPr>
          <p:nvPr/>
        </p:nvPicPr>
        <p:blipFill>
          <a:blip r:embed="rId2"/>
          <a:srcRect b="2818"/>
          <a:stretch>
            <a:fillRect/>
          </a:stretch>
        </p:blipFill>
        <p:spPr>
          <a:xfrm>
            <a:off x="821636" y="1184670"/>
            <a:ext cx="10535477" cy="5255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8662" y="2241225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지역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GDP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0593" y="3056234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순이동자수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776" y="3857991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등록외국인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959" y="4659748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주민등록인구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6141" y="5435000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인구성장률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164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상관관계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GRDP &amp; Population</a:t>
            </a:r>
            <a:endParaRPr lang="en-US" altLang="ko-K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4800" y="1789043"/>
            <a:ext cx="9880522" cy="1139687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92F5616-6CE6-41E9-8FC6-99F290E1006E}"/>
              </a:ext>
            </a:extLst>
          </p:cNvPr>
          <p:cNvSpPr/>
          <p:nvPr/>
        </p:nvSpPr>
        <p:spPr>
          <a:xfrm>
            <a:off x="0" y="726128"/>
            <a:ext cx="12192000" cy="579568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65F6E3-5B61-4571-A2F1-5B958BDCF670}"/>
              </a:ext>
            </a:extLst>
          </p:cNvPr>
          <p:cNvSpPr txBox="1"/>
          <p:nvPr/>
        </p:nvSpPr>
        <p:spPr>
          <a:xfrm>
            <a:off x="2568388" y="2646825"/>
            <a:ext cx="7839635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(GRDP)  =  (1.661e+02) (</a:t>
            </a:r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순이동자수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)</a:t>
            </a:r>
          </a:p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 		+ (8.535e+01) (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주민등록인구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)</a:t>
            </a:r>
          </a:p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	    	+ (-6.610e+05) (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인구성장률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E56F57-EC94-458D-B598-3EF619D75C45}"/>
              </a:ext>
            </a:extLst>
          </p:cNvPr>
          <p:cNvSpPr txBox="1"/>
          <p:nvPr/>
        </p:nvSpPr>
        <p:spPr>
          <a:xfrm>
            <a:off x="3020408" y="4602474"/>
            <a:ext cx="615118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Multiple Regression Equation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9" pitchFamily="18" charset="-127"/>
                <a:ea typeface="a고딕19" pitchFamily="18" charset="-127"/>
              </a:rPr>
              <a:t>(Adjusted R-squared:0.9978)</a:t>
            </a:r>
          </a:p>
        </p:txBody>
      </p:sp>
    </p:spTree>
    <p:extLst>
      <p:ext uri="{BB962C8B-B14F-4D97-AF65-F5344CB8AC3E}">
        <p14:creationId xmlns:p14="http://schemas.microsoft.com/office/powerpoint/2010/main" xmlns="" val="3879702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인구와 GDP.jpeg"/>
          <p:cNvPicPr>
            <a:picLocks noChangeAspect="1"/>
          </p:cNvPicPr>
          <p:nvPr/>
        </p:nvPicPr>
        <p:blipFill>
          <a:blip r:embed="rId2"/>
          <a:srcRect b="2818"/>
          <a:stretch>
            <a:fillRect/>
          </a:stretch>
        </p:blipFill>
        <p:spPr>
          <a:xfrm>
            <a:off x="821636" y="1184670"/>
            <a:ext cx="10535477" cy="5255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8662" y="2241225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지역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GDP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0593" y="3056234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순이동자수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5776" y="3857991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등록외국인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959" y="4659748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주민등록인구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6141" y="5435000"/>
            <a:ext cx="1661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인구성장률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164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상관관계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GRDP &amp; Population</a:t>
            </a:r>
            <a:endParaRPr lang="en-US" altLang="ko-K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24800" y="1789043"/>
            <a:ext cx="9880522" cy="1139687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92F5616-6CE6-41E9-8FC6-99F290E1006E}"/>
              </a:ext>
            </a:extLst>
          </p:cNvPr>
          <p:cNvSpPr/>
          <p:nvPr/>
        </p:nvSpPr>
        <p:spPr>
          <a:xfrm>
            <a:off x="0" y="726128"/>
            <a:ext cx="12192000" cy="579568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65F6E3-5B61-4571-A2F1-5B958BDCF670}"/>
              </a:ext>
            </a:extLst>
          </p:cNvPr>
          <p:cNvSpPr txBox="1"/>
          <p:nvPr/>
        </p:nvSpPr>
        <p:spPr>
          <a:xfrm>
            <a:off x="1415143" y="3336314"/>
            <a:ext cx="936171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인구의 증가는 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GRDP </a:t>
            </a:r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성장률에 유의미함</a:t>
            </a:r>
            <a:endParaRPr lang="en-US" altLang="ko-KR" sz="4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을소풍B" pitchFamily="18" charset="-127"/>
              <a:ea typeface="a가을소풍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702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2263589" y="3088504"/>
            <a:ext cx="7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Problem of Economy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386FDA6-94AE-46A3-AF19-56AF2EC474B0}"/>
              </a:ext>
            </a:extLst>
          </p:cNvPr>
          <p:cNvSpPr txBox="1"/>
          <p:nvPr/>
        </p:nvSpPr>
        <p:spPr>
          <a:xfrm>
            <a:off x="8554230" y="312346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a로케트" pitchFamily="18" charset="-127"/>
                <a:ea typeface="a로케트" pitchFamily="18" charset="-127"/>
              </a:rPr>
              <a:t>_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470991"/>
            <a:ext cx="1219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Rplot06.png"/>
          <p:cNvPicPr>
            <a:picLocks noChangeAspect="1"/>
          </p:cNvPicPr>
          <p:nvPr/>
        </p:nvPicPr>
        <p:blipFill>
          <a:blip r:embed="rId2"/>
          <a:srcRect t="2410"/>
          <a:stretch>
            <a:fillRect/>
          </a:stretch>
        </p:blipFill>
        <p:spPr>
          <a:xfrm>
            <a:off x="504493" y="2235200"/>
            <a:ext cx="11241070" cy="40255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29581" y="3981554"/>
            <a:ext cx="682761" cy="2128961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5867" y="3802743"/>
            <a:ext cx="682761" cy="2271487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0206" y="1547434"/>
            <a:ext cx="5336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GRDP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(2017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시도별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단위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천원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 rot="8280270" flipH="1" flipV="1">
            <a:off x="3923891" y="3668707"/>
            <a:ext cx="625536" cy="299837"/>
          </a:xfrm>
          <a:custGeom>
            <a:avLst/>
            <a:gdLst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54497 h 814326"/>
              <a:gd name="connsiteX1" fmla="*/ 409575 w 1676400"/>
              <a:gd name="connsiteY1" fmla="*/ 187772 h 814326"/>
              <a:gd name="connsiteX2" fmla="*/ 1013867 w 1676400"/>
              <a:gd name="connsiteY2" fmla="*/ 326852 h 814326"/>
              <a:gd name="connsiteX3" fmla="*/ 971550 w 1676400"/>
              <a:gd name="connsiteY3" fmla="*/ 778322 h 814326"/>
              <a:gd name="connsiteX4" fmla="*/ 725835 w 1676400"/>
              <a:gd name="connsiteY4" fmla="*/ 542876 h 814326"/>
              <a:gd name="connsiteX5" fmla="*/ 1162050 w 1676400"/>
              <a:gd name="connsiteY5" fmla="*/ 16322 h 814326"/>
              <a:gd name="connsiteX6" fmla="*/ 1676400 w 1676400"/>
              <a:gd name="connsiteY6" fmla="*/ 444947 h 814326"/>
              <a:gd name="connsiteX0" fmla="*/ 0 w 1676400"/>
              <a:gd name="connsiteY0" fmla="*/ 654497 h 814326"/>
              <a:gd name="connsiteX1" fmla="*/ 409575 w 1676400"/>
              <a:gd name="connsiteY1" fmla="*/ 187772 h 814326"/>
              <a:gd name="connsiteX2" fmla="*/ 1013867 w 1676400"/>
              <a:gd name="connsiteY2" fmla="*/ 326852 h 814326"/>
              <a:gd name="connsiteX3" fmla="*/ 971550 w 1676400"/>
              <a:gd name="connsiteY3" fmla="*/ 778322 h 814326"/>
              <a:gd name="connsiteX4" fmla="*/ 725835 w 1676400"/>
              <a:gd name="connsiteY4" fmla="*/ 542876 h 814326"/>
              <a:gd name="connsiteX5" fmla="*/ 1162050 w 1676400"/>
              <a:gd name="connsiteY5" fmla="*/ 16322 h 814326"/>
              <a:gd name="connsiteX6" fmla="*/ 1676400 w 1676400"/>
              <a:gd name="connsiteY6" fmla="*/ 444947 h 814326"/>
              <a:gd name="connsiteX0" fmla="*/ 0 w 1676400"/>
              <a:gd name="connsiteY0" fmla="*/ 696045 h 855874"/>
              <a:gd name="connsiteX1" fmla="*/ 409575 w 1676400"/>
              <a:gd name="connsiteY1" fmla="*/ 229320 h 855874"/>
              <a:gd name="connsiteX2" fmla="*/ 1013867 w 1676400"/>
              <a:gd name="connsiteY2" fmla="*/ 368400 h 855874"/>
              <a:gd name="connsiteX3" fmla="*/ 971550 w 1676400"/>
              <a:gd name="connsiteY3" fmla="*/ 819870 h 855874"/>
              <a:gd name="connsiteX4" fmla="*/ 725835 w 1676400"/>
              <a:gd name="connsiteY4" fmla="*/ 584424 h 855874"/>
              <a:gd name="connsiteX5" fmla="*/ 1162050 w 1676400"/>
              <a:gd name="connsiteY5" fmla="*/ 57870 h 855874"/>
              <a:gd name="connsiteX6" fmla="*/ 1676400 w 1676400"/>
              <a:gd name="connsiteY6" fmla="*/ 486495 h 855874"/>
              <a:gd name="connsiteX0" fmla="*/ 0 w 1676400"/>
              <a:gd name="connsiteY0" fmla="*/ 745555 h 905384"/>
              <a:gd name="connsiteX1" fmla="*/ 409575 w 1676400"/>
              <a:gd name="connsiteY1" fmla="*/ 278830 h 905384"/>
              <a:gd name="connsiteX2" fmla="*/ 1013867 w 1676400"/>
              <a:gd name="connsiteY2" fmla="*/ 417910 h 905384"/>
              <a:gd name="connsiteX3" fmla="*/ 971550 w 1676400"/>
              <a:gd name="connsiteY3" fmla="*/ 869380 h 905384"/>
              <a:gd name="connsiteX4" fmla="*/ 725835 w 1676400"/>
              <a:gd name="connsiteY4" fmla="*/ 633934 h 905384"/>
              <a:gd name="connsiteX5" fmla="*/ 1229891 w 1676400"/>
              <a:gd name="connsiteY5" fmla="*/ 57870 h 905384"/>
              <a:gd name="connsiteX6" fmla="*/ 1676400 w 1676400"/>
              <a:gd name="connsiteY6" fmla="*/ 536005 h 905384"/>
              <a:gd name="connsiteX0" fmla="*/ 0 w 1676400"/>
              <a:gd name="connsiteY0" fmla="*/ 723057 h 882886"/>
              <a:gd name="connsiteX1" fmla="*/ 409575 w 1676400"/>
              <a:gd name="connsiteY1" fmla="*/ 256332 h 882886"/>
              <a:gd name="connsiteX2" fmla="*/ 1013867 w 1676400"/>
              <a:gd name="connsiteY2" fmla="*/ 395412 h 882886"/>
              <a:gd name="connsiteX3" fmla="*/ 971550 w 1676400"/>
              <a:gd name="connsiteY3" fmla="*/ 846882 h 882886"/>
              <a:gd name="connsiteX4" fmla="*/ 725835 w 1676400"/>
              <a:gd name="connsiteY4" fmla="*/ 611436 h 882886"/>
              <a:gd name="connsiteX5" fmla="*/ 1229891 w 1676400"/>
              <a:gd name="connsiteY5" fmla="*/ 35372 h 882886"/>
              <a:gd name="connsiteX6" fmla="*/ 1676400 w 1676400"/>
              <a:gd name="connsiteY6" fmla="*/ 513507 h 882886"/>
              <a:gd name="connsiteX0" fmla="*/ 0 w 1676400"/>
              <a:gd name="connsiteY0" fmla="*/ 723057 h 882886"/>
              <a:gd name="connsiteX1" fmla="*/ 409575 w 1676400"/>
              <a:gd name="connsiteY1" fmla="*/ 256332 h 882886"/>
              <a:gd name="connsiteX2" fmla="*/ 1013867 w 1676400"/>
              <a:gd name="connsiteY2" fmla="*/ 395412 h 882886"/>
              <a:gd name="connsiteX3" fmla="*/ 971550 w 1676400"/>
              <a:gd name="connsiteY3" fmla="*/ 846882 h 882886"/>
              <a:gd name="connsiteX4" fmla="*/ 725835 w 1676400"/>
              <a:gd name="connsiteY4" fmla="*/ 611436 h 882886"/>
              <a:gd name="connsiteX5" fmla="*/ 1229891 w 1676400"/>
              <a:gd name="connsiteY5" fmla="*/ 35372 h 882886"/>
              <a:gd name="connsiteX6" fmla="*/ 1676400 w 1676400"/>
              <a:gd name="connsiteY6" fmla="*/ 513507 h 882886"/>
              <a:gd name="connsiteX0" fmla="*/ 0 w 1676400"/>
              <a:gd name="connsiteY0" fmla="*/ 692005 h 839833"/>
              <a:gd name="connsiteX1" fmla="*/ 409575 w 1676400"/>
              <a:gd name="connsiteY1" fmla="*/ 225280 h 839833"/>
              <a:gd name="connsiteX2" fmla="*/ 1013867 w 1676400"/>
              <a:gd name="connsiteY2" fmla="*/ 364360 h 839833"/>
              <a:gd name="connsiteX3" fmla="*/ 971550 w 1676400"/>
              <a:gd name="connsiteY3" fmla="*/ 815830 h 839833"/>
              <a:gd name="connsiteX4" fmla="*/ 725835 w 1676400"/>
              <a:gd name="connsiteY4" fmla="*/ 508376 h 839833"/>
              <a:gd name="connsiteX5" fmla="*/ 1229891 w 1676400"/>
              <a:gd name="connsiteY5" fmla="*/ 4320 h 839833"/>
              <a:gd name="connsiteX6" fmla="*/ 1676400 w 1676400"/>
              <a:gd name="connsiteY6" fmla="*/ 482455 h 839833"/>
              <a:gd name="connsiteX0" fmla="*/ 0 w 1676400"/>
              <a:gd name="connsiteY0" fmla="*/ 692005 h 839833"/>
              <a:gd name="connsiteX1" fmla="*/ 409575 w 1676400"/>
              <a:gd name="connsiteY1" fmla="*/ 225280 h 839833"/>
              <a:gd name="connsiteX2" fmla="*/ 1013867 w 1676400"/>
              <a:gd name="connsiteY2" fmla="*/ 364360 h 839833"/>
              <a:gd name="connsiteX3" fmla="*/ 971550 w 1676400"/>
              <a:gd name="connsiteY3" fmla="*/ 815830 h 839833"/>
              <a:gd name="connsiteX4" fmla="*/ 725835 w 1676400"/>
              <a:gd name="connsiteY4" fmla="*/ 508376 h 839833"/>
              <a:gd name="connsiteX5" fmla="*/ 1229891 w 1676400"/>
              <a:gd name="connsiteY5" fmla="*/ 4320 h 839833"/>
              <a:gd name="connsiteX6" fmla="*/ 1676400 w 1676400"/>
              <a:gd name="connsiteY6" fmla="*/ 482455 h 839833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0645"/>
              <a:gd name="connsiteY0" fmla="*/ 808704 h 852128"/>
              <a:gd name="connsiteX1" fmla="*/ 403820 w 1670645"/>
              <a:gd name="connsiteY1" fmla="*/ 237575 h 852128"/>
              <a:gd name="connsiteX2" fmla="*/ 1008112 w 1670645"/>
              <a:gd name="connsiteY2" fmla="*/ 376655 h 852128"/>
              <a:gd name="connsiteX3" fmla="*/ 965795 w 1670645"/>
              <a:gd name="connsiteY3" fmla="*/ 828125 h 852128"/>
              <a:gd name="connsiteX4" fmla="*/ 720080 w 1670645"/>
              <a:gd name="connsiteY4" fmla="*/ 520671 h 852128"/>
              <a:gd name="connsiteX5" fmla="*/ 1224136 w 1670645"/>
              <a:gd name="connsiteY5" fmla="*/ 16615 h 852128"/>
              <a:gd name="connsiteX6" fmla="*/ 1670645 w 1670645"/>
              <a:gd name="connsiteY6" fmla="*/ 494750 h 852128"/>
              <a:gd name="connsiteX0" fmla="*/ 0 w 1670645"/>
              <a:gd name="connsiteY0" fmla="*/ 808704 h 852128"/>
              <a:gd name="connsiteX1" fmla="*/ 403820 w 1670645"/>
              <a:gd name="connsiteY1" fmla="*/ 237575 h 852128"/>
              <a:gd name="connsiteX2" fmla="*/ 1008112 w 1670645"/>
              <a:gd name="connsiteY2" fmla="*/ 376655 h 852128"/>
              <a:gd name="connsiteX3" fmla="*/ 965795 w 1670645"/>
              <a:gd name="connsiteY3" fmla="*/ 828125 h 852128"/>
              <a:gd name="connsiteX4" fmla="*/ 720080 w 1670645"/>
              <a:gd name="connsiteY4" fmla="*/ 520671 h 852128"/>
              <a:gd name="connsiteX5" fmla="*/ 1224136 w 1670645"/>
              <a:gd name="connsiteY5" fmla="*/ 16615 h 852128"/>
              <a:gd name="connsiteX6" fmla="*/ 1670645 w 1670645"/>
              <a:gd name="connsiteY6" fmla="*/ 494750 h 852128"/>
              <a:gd name="connsiteX0" fmla="*/ 0 w 1683394"/>
              <a:gd name="connsiteY0" fmla="*/ 842861 h 886285"/>
              <a:gd name="connsiteX1" fmla="*/ 403820 w 1683394"/>
              <a:gd name="connsiteY1" fmla="*/ 271732 h 886285"/>
              <a:gd name="connsiteX2" fmla="*/ 1008112 w 1683394"/>
              <a:gd name="connsiteY2" fmla="*/ 410812 h 886285"/>
              <a:gd name="connsiteX3" fmla="*/ 965795 w 1683394"/>
              <a:gd name="connsiteY3" fmla="*/ 862282 h 886285"/>
              <a:gd name="connsiteX4" fmla="*/ 720080 w 1683394"/>
              <a:gd name="connsiteY4" fmla="*/ 554828 h 886285"/>
              <a:gd name="connsiteX5" fmla="*/ 1224136 w 1683394"/>
              <a:gd name="connsiteY5" fmla="*/ 50772 h 886285"/>
              <a:gd name="connsiteX6" fmla="*/ 1683394 w 1683394"/>
              <a:gd name="connsiteY6" fmla="*/ 250200 h 886285"/>
              <a:gd name="connsiteX0" fmla="*/ 0 w 1683394"/>
              <a:gd name="connsiteY0" fmla="*/ 842860 h 886284"/>
              <a:gd name="connsiteX1" fmla="*/ 403820 w 1683394"/>
              <a:gd name="connsiteY1" fmla="*/ 271731 h 886284"/>
              <a:gd name="connsiteX2" fmla="*/ 1008112 w 1683394"/>
              <a:gd name="connsiteY2" fmla="*/ 410811 h 886284"/>
              <a:gd name="connsiteX3" fmla="*/ 965795 w 1683394"/>
              <a:gd name="connsiteY3" fmla="*/ 862281 h 886284"/>
              <a:gd name="connsiteX4" fmla="*/ 720080 w 1683394"/>
              <a:gd name="connsiteY4" fmla="*/ 554827 h 886284"/>
              <a:gd name="connsiteX5" fmla="*/ 1224136 w 1683394"/>
              <a:gd name="connsiteY5" fmla="*/ 50771 h 886284"/>
              <a:gd name="connsiteX6" fmla="*/ 1683394 w 1683394"/>
              <a:gd name="connsiteY6" fmla="*/ 250199 h 886284"/>
              <a:gd name="connsiteX0" fmla="*/ 0 w 1683394"/>
              <a:gd name="connsiteY0" fmla="*/ 805222 h 848646"/>
              <a:gd name="connsiteX1" fmla="*/ 403820 w 1683394"/>
              <a:gd name="connsiteY1" fmla="*/ 234093 h 848646"/>
              <a:gd name="connsiteX2" fmla="*/ 1008112 w 1683394"/>
              <a:gd name="connsiteY2" fmla="*/ 373173 h 848646"/>
              <a:gd name="connsiteX3" fmla="*/ 965795 w 1683394"/>
              <a:gd name="connsiteY3" fmla="*/ 824643 h 848646"/>
              <a:gd name="connsiteX4" fmla="*/ 720080 w 1683394"/>
              <a:gd name="connsiteY4" fmla="*/ 517189 h 848646"/>
              <a:gd name="connsiteX5" fmla="*/ 1093834 w 1683394"/>
              <a:gd name="connsiteY5" fmla="*/ 50771 h 848646"/>
              <a:gd name="connsiteX6" fmla="*/ 1683394 w 1683394"/>
              <a:gd name="connsiteY6" fmla="*/ 212561 h 848646"/>
              <a:gd name="connsiteX0" fmla="*/ 0 w 1683394"/>
              <a:gd name="connsiteY0" fmla="*/ 843330 h 886754"/>
              <a:gd name="connsiteX1" fmla="*/ 403820 w 1683394"/>
              <a:gd name="connsiteY1" fmla="*/ 272201 h 886754"/>
              <a:gd name="connsiteX2" fmla="*/ 1008112 w 1683394"/>
              <a:gd name="connsiteY2" fmla="*/ 411281 h 886754"/>
              <a:gd name="connsiteX3" fmla="*/ 965795 w 1683394"/>
              <a:gd name="connsiteY3" fmla="*/ 862751 h 886754"/>
              <a:gd name="connsiteX4" fmla="*/ 720080 w 1683394"/>
              <a:gd name="connsiteY4" fmla="*/ 555297 h 886754"/>
              <a:gd name="connsiteX5" fmla="*/ 1093834 w 1683394"/>
              <a:gd name="connsiteY5" fmla="*/ 88879 h 886754"/>
              <a:gd name="connsiteX6" fmla="*/ 1683394 w 1683394"/>
              <a:gd name="connsiteY6" fmla="*/ 250669 h 886754"/>
              <a:gd name="connsiteX0" fmla="*/ 0 w 1683394"/>
              <a:gd name="connsiteY0" fmla="*/ 843330 h 886754"/>
              <a:gd name="connsiteX1" fmla="*/ 403820 w 1683394"/>
              <a:gd name="connsiteY1" fmla="*/ 272201 h 886754"/>
              <a:gd name="connsiteX2" fmla="*/ 1008112 w 1683394"/>
              <a:gd name="connsiteY2" fmla="*/ 411281 h 886754"/>
              <a:gd name="connsiteX3" fmla="*/ 965795 w 1683394"/>
              <a:gd name="connsiteY3" fmla="*/ 862751 h 886754"/>
              <a:gd name="connsiteX4" fmla="*/ 720080 w 1683394"/>
              <a:gd name="connsiteY4" fmla="*/ 555297 h 886754"/>
              <a:gd name="connsiteX5" fmla="*/ 1093834 w 1683394"/>
              <a:gd name="connsiteY5" fmla="*/ 88879 h 886754"/>
              <a:gd name="connsiteX6" fmla="*/ 1683394 w 1683394"/>
              <a:gd name="connsiteY6" fmla="*/ 250669 h 886754"/>
              <a:gd name="connsiteX0" fmla="*/ 0 w 1683394"/>
              <a:gd name="connsiteY0" fmla="*/ 843330 h 843329"/>
              <a:gd name="connsiteX1" fmla="*/ 403820 w 1683394"/>
              <a:gd name="connsiteY1" fmla="*/ 272201 h 843329"/>
              <a:gd name="connsiteX2" fmla="*/ 1008112 w 1683394"/>
              <a:gd name="connsiteY2" fmla="*/ 411281 h 843329"/>
              <a:gd name="connsiteX3" fmla="*/ 1061068 w 1683394"/>
              <a:gd name="connsiteY3" fmla="*/ 799419 h 843329"/>
              <a:gd name="connsiteX4" fmla="*/ 720080 w 1683394"/>
              <a:gd name="connsiteY4" fmla="*/ 555297 h 843329"/>
              <a:gd name="connsiteX5" fmla="*/ 1093834 w 1683394"/>
              <a:gd name="connsiteY5" fmla="*/ 88879 h 843329"/>
              <a:gd name="connsiteX6" fmla="*/ 1683394 w 1683394"/>
              <a:gd name="connsiteY6" fmla="*/ 250669 h 843329"/>
              <a:gd name="connsiteX0" fmla="*/ 0 w 1683394"/>
              <a:gd name="connsiteY0" fmla="*/ 843330 h 870193"/>
              <a:gd name="connsiteX1" fmla="*/ 403820 w 1683394"/>
              <a:gd name="connsiteY1" fmla="*/ 272201 h 870193"/>
              <a:gd name="connsiteX2" fmla="*/ 1008112 w 1683394"/>
              <a:gd name="connsiteY2" fmla="*/ 411281 h 870193"/>
              <a:gd name="connsiteX3" fmla="*/ 1061068 w 1683394"/>
              <a:gd name="connsiteY3" fmla="*/ 799419 h 870193"/>
              <a:gd name="connsiteX4" fmla="*/ 720080 w 1683394"/>
              <a:gd name="connsiteY4" fmla="*/ 555297 h 870193"/>
              <a:gd name="connsiteX5" fmla="*/ 1093834 w 1683394"/>
              <a:gd name="connsiteY5" fmla="*/ 88879 h 870193"/>
              <a:gd name="connsiteX6" fmla="*/ 1683394 w 1683394"/>
              <a:gd name="connsiteY6" fmla="*/ 250669 h 870193"/>
              <a:gd name="connsiteX0" fmla="*/ 0 w 1683394"/>
              <a:gd name="connsiteY0" fmla="*/ 843330 h 944648"/>
              <a:gd name="connsiteX1" fmla="*/ 403820 w 1683394"/>
              <a:gd name="connsiteY1" fmla="*/ 272201 h 944648"/>
              <a:gd name="connsiteX2" fmla="*/ 1008112 w 1683394"/>
              <a:gd name="connsiteY2" fmla="*/ 411281 h 944648"/>
              <a:gd name="connsiteX3" fmla="*/ 1041050 w 1683394"/>
              <a:gd name="connsiteY3" fmla="*/ 873873 h 944648"/>
              <a:gd name="connsiteX4" fmla="*/ 720080 w 1683394"/>
              <a:gd name="connsiteY4" fmla="*/ 555297 h 944648"/>
              <a:gd name="connsiteX5" fmla="*/ 1093834 w 1683394"/>
              <a:gd name="connsiteY5" fmla="*/ 88879 h 944648"/>
              <a:gd name="connsiteX6" fmla="*/ 1683394 w 1683394"/>
              <a:gd name="connsiteY6" fmla="*/ 250669 h 944648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877629"/>
              <a:gd name="connsiteX1" fmla="*/ 403820 w 1683394"/>
              <a:gd name="connsiteY1" fmla="*/ 272201 h 877629"/>
              <a:gd name="connsiteX2" fmla="*/ 1002811 w 1683394"/>
              <a:gd name="connsiteY2" fmla="*/ 532762 h 877629"/>
              <a:gd name="connsiteX3" fmla="*/ 1041050 w 1683394"/>
              <a:gd name="connsiteY3" fmla="*/ 873873 h 877629"/>
              <a:gd name="connsiteX4" fmla="*/ 720080 w 1683394"/>
              <a:gd name="connsiteY4" fmla="*/ 555297 h 877629"/>
              <a:gd name="connsiteX5" fmla="*/ 1093834 w 1683394"/>
              <a:gd name="connsiteY5" fmla="*/ 88879 h 877629"/>
              <a:gd name="connsiteX6" fmla="*/ 1683394 w 1683394"/>
              <a:gd name="connsiteY6" fmla="*/ 250669 h 877629"/>
              <a:gd name="connsiteX0" fmla="*/ 0 w 1683394"/>
              <a:gd name="connsiteY0" fmla="*/ 843330 h 877629"/>
              <a:gd name="connsiteX1" fmla="*/ 403820 w 1683394"/>
              <a:gd name="connsiteY1" fmla="*/ 272201 h 877629"/>
              <a:gd name="connsiteX2" fmla="*/ 1002811 w 1683394"/>
              <a:gd name="connsiteY2" fmla="*/ 532762 h 877629"/>
              <a:gd name="connsiteX3" fmla="*/ 1041050 w 1683394"/>
              <a:gd name="connsiteY3" fmla="*/ 873873 h 877629"/>
              <a:gd name="connsiteX4" fmla="*/ 720080 w 1683394"/>
              <a:gd name="connsiteY4" fmla="*/ 555297 h 877629"/>
              <a:gd name="connsiteX5" fmla="*/ 1093834 w 1683394"/>
              <a:gd name="connsiteY5" fmla="*/ 88879 h 877629"/>
              <a:gd name="connsiteX6" fmla="*/ 1683394 w 1683394"/>
              <a:gd name="connsiteY6" fmla="*/ 250669 h 877629"/>
              <a:gd name="connsiteX0" fmla="*/ 0 w 1683394"/>
              <a:gd name="connsiteY0" fmla="*/ 843330 h 890038"/>
              <a:gd name="connsiteX1" fmla="*/ 403820 w 1683394"/>
              <a:gd name="connsiteY1" fmla="*/ 272201 h 890038"/>
              <a:gd name="connsiteX2" fmla="*/ 1022828 w 1683394"/>
              <a:gd name="connsiteY2" fmla="*/ 458307 h 890038"/>
              <a:gd name="connsiteX3" fmla="*/ 1041050 w 1683394"/>
              <a:gd name="connsiteY3" fmla="*/ 873873 h 890038"/>
              <a:gd name="connsiteX4" fmla="*/ 720080 w 1683394"/>
              <a:gd name="connsiteY4" fmla="*/ 555297 h 890038"/>
              <a:gd name="connsiteX5" fmla="*/ 1093834 w 1683394"/>
              <a:gd name="connsiteY5" fmla="*/ 88879 h 890038"/>
              <a:gd name="connsiteX6" fmla="*/ 1683394 w 1683394"/>
              <a:gd name="connsiteY6" fmla="*/ 250669 h 890038"/>
              <a:gd name="connsiteX0" fmla="*/ 0 w 1683394"/>
              <a:gd name="connsiteY0" fmla="*/ 843330 h 926101"/>
              <a:gd name="connsiteX1" fmla="*/ 403820 w 1683394"/>
              <a:gd name="connsiteY1" fmla="*/ 272201 h 926101"/>
              <a:gd name="connsiteX2" fmla="*/ 1022828 w 1683394"/>
              <a:gd name="connsiteY2" fmla="*/ 458307 h 926101"/>
              <a:gd name="connsiteX3" fmla="*/ 1041050 w 1683394"/>
              <a:gd name="connsiteY3" fmla="*/ 873873 h 926101"/>
              <a:gd name="connsiteX4" fmla="*/ 720080 w 1683394"/>
              <a:gd name="connsiteY4" fmla="*/ 555297 h 926101"/>
              <a:gd name="connsiteX5" fmla="*/ 1093834 w 1683394"/>
              <a:gd name="connsiteY5" fmla="*/ 88879 h 926101"/>
              <a:gd name="connsiteX6" fmla="*/ 1683394 w 1683394"/>
              <a:gd name="connsiteY6" fmla="*/ 250669 h 926101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13181 h 883297"/>
              <a:gd name="connsiteX1" fmla="*/ 403820 w 1683394"/>
              <a:gd name="connsiteY1" fmla="*/ 242052 h 883297"/>
              <a:gd name="connsiteX2" fmla="*/ 1022828 w 1683394"/>
              <a:gd name="connsiteY2" fmla="*/ 428158 h 883297"/>
              <a:gd name="connsiteX3" fmla="*/ 1041050 w 1683394"/>
              <a:gd name="connsiteY3" fmla="*/ 843724 h 883297"/>
              <a:gd name="connsiteX4" fmla="*/ 720080 w 1683394"/>
              <a:gd name="connsiteY4" fmla="*/ 525148 h 883297"/>
              <a:gd name="connsiteX5" fmla="*/ 1093834 w 1683394"/>
              <a:gd name="connsiteY5" fmla="*/ 58730 h 883297"/>
              <a:gd name="connsiteX6" fmla="*/ 1683394 w 1683394"/>
              <a:gd name="connsiteY6" fmla="*/ 220520 h 883297"/>
              <a:gd name="connsiteX0" fmla="*/ 0 w 1683394"/>
              <a:gd name="connsiteY0" fmla="*/ 813181 h 883297"/>
              <a:gd name="connsiteX1" fmla="*/ 403820 w 1683394"/>
              <a:gd name="connsiteY1" fmla="*/ 242052 h 883297"/>
              <a:gd name="connsiteX2" fmla="*/ 1022828 w 1683394"/>
              <a:gd name="connsiteY2" fmla="*/ 428158 h 883297"/>
              <a:gd name="connsiteX3" fmla="*/ 1041050 w 1683394"/>
              <a:gd name="connsiteY3" fmla="*/ 843724 h 883297"/>
              <a:gd name="connsiteX4" fmla="*/ 720080 w 1683394"/>
              <a:gd name="connsiteY4" fmla="*/ 525148 h 883297"/>
              <a:gd name="connsiteX5" fmla="*/ 1093834 w 1683394"/>
              <a:gd name="connsiteY5" fmla="*/ 58730 h 883297"/>
              <a:gd name="connsiteX6" fmla="*/ 1683394 w 1683394"/>
              <a:gd name="connsiteY6" fmla="*/ 220520 h 883297"/>
              <a:gd name="connsiteX0" fmla="*/ 0 w 1903782"/>
              <a:gd name="connsiteY0" fmla="*/ 770196 h 840312"/>
              <a:gd name="connsiteX1" fmla="*/ 403820 w 1903782"/>
              <a:gd name="connsiteY1" fmla="*/ 199067 h 840312"/>
              <a:gd name="connsiteX2" fmla="*/ 1022828 w 1903782"/>
              <a:gd name="connsiteY2" fmla="*/ 385173 h 840312"/>
              <a:gd name="connsiteX3" fmla="*/ 1041050 w 1903782"/>
              <a:gd name="connsiteY3" fmla="*/ 800739 h 840312"/>
              <a:gd name="connsiteX4" fmla="*/ 720080 w 1903782"/>
              <a:gd name="connsiteY4" fmla="*/ 482163 h 840312"/>
              <a:gd name="connsiteX5" fmla="*/ 1093834 w 1903782"/>
              <a:gd name="connsiteY5" fmla="*/ 15745 h 840312"/>
              <a:gd name="connsiteX6" fmla="*/ 1903782 w 1903782"/>
              <a:gd name="connsiteY6" fmla="*/ 387692 h 840312"/>
              <a:gd name="connsiteX0" fmla="*/ 0 w 1903782"/>
              <a:gd name="connsiteY0" fmla="*/ 823119 h 893235"/>
              <a:gd name="connsiteX1" fmla="*/ 403820 w 1903782"/>
              <a:gd name="connsiteY1" fmla="*/ 251990 h 893235"/>
              <a:gd name="connsiteX2" fmla="*/ 1022828 w 1903782"/>
              <a:gd name="connsiteY2" fmla="*/ 438096 h 893235"/>
              <a:gd name="connsiteX3" fmla="*/ 1041050 w 1903782"/>
              <a:gd name="connsiteY3" fmla="*/ 853662 h 893235"/>
              <a:gd name="connsiteX4" fmla="*/ 720080 w 1903782"/>
              <a:gd name="connsiteY4" fmla="*/ 535086 h 893235"/>
              <a:gd name="connsiteX5" fmla="*/ 1093834 w 1903782"/>
              <a:gd name="connsiteY5" fmla="*/ 68668 h 893235"/>
              <a:gd name="connsiteX6" fmla="*/ 1903782 w 1903782"/>
              <a:gd name="connsiteY6" fmla="*/ 440615 h 89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3782" h="893235">
                <a:moveTo>
                  <a:pt x="0" y="823119"/>
                </a:moveTo>
                <a:cubicBezTo>
                  <a:pt x="5028" y="665366"/>
                  <a:pt x="176383" y="344122"/>
                  <a:pt x="403820" y="251990"/>
                </a:cubicBezTo>
                <a:cubicBezTo>
                  <a:pt x="631257" y="159858"/>
                  <a:pt x="885147" y="230615"/>
                  <a:pt x="1022828" y="438096"/>
                </a:cubicBezTo>
                <a:cubicBezTo>
                  <a:pt x="1160509" y="645577"/>
                  <a:pt x="1125033" y="814089"/>
                  <a:pt x="1041050" y="853662"/>
                </a:cubicBezTo>
                <a:cubicBezTo>
                  <a:pt x="957067" y="893235"/>
                  <a:pt x="727390" y="752408"/>
                  <a:pt x="720080" y="535086"/>
                </a:cubicBezTo>
                <a:cubicBezTo>
                  <a:pt x="712770" y="317764"/>
                  <a:pt x="896550" y="84413"/>
                  <a:pt x="1093834" y="68668"/>
                </a:cubicBezTo>
                <a:cubicBezTo>
                  <a:pt x="1291118" y="52923"/>
                  <a:pt x="1550933" y="-1"/>
                  <a:pt x="1903782" y="440615"/>
                </a:cubicBezTo>
              </a:path>
            </a:pathLst>
          </a:custGeom>
          <a:ln>
            <a:head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61E98F-A6E4-4237-BC50-992C4C5FE766}"/>
              </a:ext>
            </a:extLst>
          </p:cNvPr>
          <p:cNvSpPr txBox="1"/>
          <p:nvPr/>
        </p:nvSpPr>
        <p:spPr>
          <a:xfrm>
            <a:off x="4422727" y="3394011"/>
            <a:ext cx="1353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제주 </a:t>
            </a:r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(28,420)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6" name="자유형 15"/>
          <p:cNvSpPr/>
          <p:nvPr/>
        </p:nvSpPr>
        <p:spPr>
          <a:xfrm rot="8280270" flipH="1" flipV="1">
            <a:off x="6485661" y="3443736"/>
            <a:ext cx="625536" cy="299837"/>
          </a:xfrm>
          <a:custGeom>
            <a:avLst/>
            <a:gdLst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806449"/>
              <a:gd name="connsiteX1" fmla="*/ 409575 w 1676400"/>
              <a:gd name="connsiteY1" fmla="*/ 179387 h 806449"/>
              <a:gd name="connsiteX2" fmla="*/ 962025 w 1676400"/>
              <a:gd name="connsiteY2" fmla="*/ 265112 h 806449"/>
              <a:gd name="connsiteX3" fmla="*/ 971550 w 1676400"/>
              <a:gd name="connsiteY3" fmla="*/ 769937 h 806449"/>
              <a:gd name="connsiteX4" fmla="*/ 657225 w 1676400"/>
              <a:gd name="connsiteY4" fmla="*/ 484187 h 806449"/>
              <a:gd name="connsiteX5" fmla="*/ 1162050 w 1676400"/>
              <a:gd name="connsiteY5" fmla="*/ 7937 h 806449"/>
              <a:gd name="connsiteX6" fmla="*/ 1676400 w 1676400"/>
              <a:gd name="connsiteY6" fmla="*/ 436562 h 806449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46112 h 797557"/>
              <a:gd name="connsiteX1" fmla="*/ 409575 w 1676400"/>
              <a:gd name="connsiteY1" fmla="*/ 179387 h 797557"/>
              <a:gd name="connsiteX2" fmla="*/ 1013867 w 1676400"/>
              <a:gd name="connsiteY2" fmla="*/ 318467 h 797557"/>
              <a:gd name="connsiteX3" fmla="*/ 971550 w 1676400"/>
              <a:gd name="connsiteY3" fmla="*/ 769937 h 797557"/>
              <a:gd name="connsiteX4" fmla="*/ 657225 w 1676400"/>
              <a:gd name="connsiteY4" fmla="*/ 484187 h 797557"/>
              <a:gd name="connsiteX5" fmla="*/ 1162050 w 1676400"/>
              <a:gd name="connsiteY5" fmla="*/ 7937 h 797557"/>
              <a:gd name="connsiteX6" fmla="*/ 1676400 w 1676400"/>
              <a:gd name="connsiteY6" fmla="*/ 436562 h 797557"/>
              <a:gd name="connsiteX0" fmla="*/ 0 w 1676400"/>
              <a:gd name="connsiteY0" fmla="*/ 654497 h 814326"/>
              <a:gd name="connsiteX1" fmla="*/ 409575 w 1676400"/>
              <a:gd name="connsiteY1" fmla="*/ 187772 h 814326"/>
              <a:gd name="connsiteX2" fmla="*/ 1013867 w 1676400"/>
              <a:gd name="connsiteY2" fmla="*/ 326852 h 814326"/>
              <a:gd name="connsiteX3" fmla="*/ 971550 w 1676400"/>
              <a:gd name="connsiteY3" fmla="*/ 778322 h 814326"/>
              <a:gd name="connsiteX4" fmla="*/ 725835 w 1676400"/>
              <a:gd name="connsiteY4" fmla="*/ 542876 h 814326"/>
              <a:gd name="connsiteX5" fmla="*/ 1162050 w 1676400"/>
              <a:gd name="connsiteY5" fmla="*/ 16322 h 814326"/>
              <a:gd name="connsiteX6" fmla="*/ 1676400 w 1676400"/>
              <a:gd name="connsiteY6" fmla="*/ 444947 h 814326"/>
              <a:gd name="connsiteX0" fmla="*/ 0 w 1676400"/>
              <a:gd name="connsiteY0" fmla="*/ 654497 h 814326"/>
              <a:gd name="connsiteX1" fmla="*/ 409575 w 1676400"/>
              <a:gd name="connsiteY1" fmla="*/ 187772 h 814326"/>
              <a:gd name="connsiteX2" fmla="*/ 1013867 w 1676400"/>
              <a:gd name="connsiteY2" fmla="*/ 326852 h 814326"/>
              <a:gd name="connsiteX3" fmla="*/ 971550 w 1676400"/>
              <a:gd name="connsiteY3" fmla="*/ 778322 h 814326"/>
              <a:gd name="connsiteX4" fmla="*/ 725835 w 1676400"/>
              <a:gd name="connsiteY4" fmla="*/ 542876 h 814326"/>
              <a:gd name="connsiteX5" fmla="*/ 1162050 w 1676400"/>
              <a:gd name="connsiteY5" fmla="*/ 16322 h 814326"/>
              <a:gd name="connsiteX6" fmla="*/ 1676400 w 1676400"/>
              <a:gd name="connsiteY6" fmla="*/ 444947 h 814326"/>
              <a:gd name="connsiteX0" fmla="*/ 0 w 1676400"/>
              <a:gd name="connsiteY0" fmla="*/ 696045 h 855874"/>
              <a:gd name="connsiteX1" fmla="*/ 409575 w 1676400"/>
              <a:gd name="connsiteY1" fmla="*/ 229320 h 855874"/>
              <a:gd name="connsiteX2" fmla="*/ 1013867 w 1676400"/>
              <a:gd name="connsiteY2" fmla="*/ 368400 h 855874"/>
              <a:gd name="connsiteX3" fmla="*/ 971550 w 1676400"/>
              <a:gd name="connsiteY3" fmla="*/ 819870 h 855874"/>
              <a:gd name="connsiteX4" fmla="*/ 725835 w 1676400"/>
              <a:gd name="connsiteY4" fmla="*/ 584424 h 855874"/>
              <a:gd name="connsiteX5" fmla="*/ 1162050 w 1676400"/>
              <a:gd name="connsiteY5" fmla="*/ 57870 h 855874"/>
              <a:gd name="connsiteX6" fmla="*/ 1676400 w 1676400"/>
              <a:gd name="connsiteY6" fmla="*/ 486495 h 855874"/>
              <a:gd name="connsiteX0" fmla="*/ 0 w 1676400"/>
              <a:gd name="connsiteY0" fmla="*/ 745555 h 905384"/>
              <a:gd name="connsiteX1" fmla="*/ 409575 w 1676400"/>
              <a:gd name="connsiteY1" fmla="*/ 278830 h 905384"/>
              <a:gd name="connsiteX2" fmla="*/ 1013867 w 1676400"/>
              <a:gd name="connsiteY2" fmla="*/ 417910 h 905384"/>
              <a:gd name="connsiteX3" fmla="*/ 971550 w 1676400"/>
              <a:gd name="connsiteY3" fmla="*/ 869380 h 905384"/>
              <a:gd name="connsiteX4" fmla="*/ 725835 w 1676400"/>
              <a:gd name="connsiteY4" fmla="*/ 633934 h 905384"/>
              <a:gd name="connsiteX5" fmla="*/ 1229891 w 1676400"/>
              <a:gd name="connsiteY5" fmla="*/ 57870 h 905384"/>
              <a:gd name="connsiteX6" fmla="*/ 1676400 w 1676400"/>
              <a:gd name="connsiteY6" fmla="*/ 536005 h 905384"/>
              <a:gd name="connsiteX0" fmla="*/ 0 w 1676400"/>
              <a:gd name="connsiteY0" fmla="*/ 723057 h 882886"/>
              <a:gd name="connsiteX1" fmla="*/ 409575 w 1676400"/>
              <a:gd name="connsiteY1" fmla="*/ 256332 h 882886"/>
              <a:gd name="connsiteX2" fmla="*/ 1013867 w 1676400"/>
              <a:gd name="connsiteY2" fmla="*/ 395412 h 882886"/>
              <a:gd name="connsiteX3" fmla="*/ 971550 w 1676400"/>
              <a:gd name="connsiteY3" fmla="*/ 846882 h 882886"/>
              <a:gd name="connsiteX4" fmla="*/ 725835 w 1676400"/>
              <a:gd name="connsiteY4" fmla="*/ 611436 h 882886"/>
              <a:gd name="connsiteX5" fmla="*/ 1229891 w 1676400"/>
              <a:gd name="connsiteY5" fmla="*/ 35372 h 882886"/>
              <a:gd name="connsiteX6" fmla="*/ 1676400 w 1676400"/>
              <a:gd name="connsiteY6" fmla="*/ 513507 h 882886"/>
              <a:gd name="connsiteX0" fmla="*/ 0 w 1676400"/>
              <a:gd name="connsiteY0" fmla="*/ 723057 h 882886"/>
              <a:gd name="connsiteX1" fmla="*/ 409575 w 1676400"/>
              <a:gd name="connsiteY1" fmla="*/ 256332 h 882886"/>
              <a:gd name="connsiteX2" fmla="*/ 1013867 w 1676400"/>
              <a:gd name="connsiteY2" fmla="*/ 395412 h 882886"/>
              <a:gd name="connsiteX3" fmla="*/ 971550 w 1676400"/>
              <a:gd name="connsiteY3" fmla="*/ 846882 h 882886"/>
              <a:gd name="connsiteX4" fmla="*/ 725835 w 1676400"/>
              <a:gd name="connsiteY4" fmla="*/ 611436 h 882886"/>
              <a:gd name="connsiteX5" fmla="*/ 1229891 w 1676400"/>
              <a:gd name="connsiteY5" fmla="*/ 35372 h 882886"/>
              <a:gd name="connsiteX6" fmla="*/ 1676400 w 1676400"/>
              <a:gd name="connsiteY6" fmla="*/ 513507 h 882886"/>
              <a:gd name="connsiteX0" fmla="*/ 0 w 1676400"/>
              <a:gd name="connsiteY0" fmla="*/ 692005 h 839833"/>
              <a:gd name="connsiteX1" fmla="*/ 409575 w 1676400"/>
              <a:gd name="connsiteY1" fmla="*/ 225280 h 839833"/>
              <a:gd name="connsiteX2" fmla="*/ 1013867 w 1676400"/>
              <a:gd name="connsiteY2" fmla="*/ 364360 h 839833"/>
              <a:gd name="connsiteX3" fmla="*/ 971550 w 1676400"/>
              <a:gd name="connsiteY3" fmla="*/ 815830 h 839833"/>
              <a:gd name="connsiteX4" fmla="*/ 725835 w 1676400"/>
              <a:gd name="connsiteY4" fmla="*/ 508376 h 839833"/>
              <a:gd name="connsiteX5" fmla="*/ 1229891 w 1676400"/>
              <a:gd name="connsiteY5" fmla="*/ 4320 h 839833"/>
              <a:gd name="connsiteX6" fmla="*/ 1676400 w 1676400"/>
              <a:gd name="connsiteY6" fmla="*/ 482455 h 839833"/>
              <a:gd name="connsiteX0" fmla="*/ 0 w 1676400"/>
              <a:gd name="connsiteY0" fmla="*/ 692005 h 839833"/>
              <a:gd name="connsiteX1" fmla="*/ 409575 w 1676400"/>
              <a:gd name="connsiteY1" fmla="*/ 225280 h 839833"/>
              <a:gd name="connsiteX2" fmla="*/ 1013867 w 1676400"/>
              <a:gd name="connsiteY2" fmla="*/ 364360 h 839833"/>
              <a:gd name="connsiteX3" fmla="*/ 971550 w 1676400"/>
              <a:gd name="connsiteY3" fmla="*/ 815830 h 839833"/>
              <a:gd name="connsiteX4" fmla="*/ 725835 w 1676400"/>
              <a:gd name="connsiteY4" fmla="*/ 508376 h 839833"/>
              <a:gd name="connsiteX5" fmla="*/ 1229891 w 1676400"/>
              <a:gd name="connsiteY5" fmla="*/ 4320 h 839833"/>
              <a:gd name="connsiteX6" fmla="*/ 1676400 w 1676400"/>
              <a:gd name="connsiteY6" fmla="*/ 482455 h 839833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6400"/>
              <a:gd name="connsiteY0" fmla="*/ 704300 h 852128"/>
              <a:gd name="connsiteX1" fmla="*/ 409575 w 1676400"/>
              <a:gd name="connsiteY1" fmla="*/ 237575 h 852128"/>
              <a:gd name="connsiteX2" fmla="*/ 1013867 w 1676400"/>
              <a:gd name="connsiteY2" fmla="*/ 376655 h 852128"/>
              <a:gd name="connsiteX3" fmla="*/ 971550 w 1676400"/>
              <a:gd name="connsiteY3" fmla="*/ 828125 h 852128"/>
              <a:gd name="connsiteX4" fmla="*/ 725835 w 1676400"/>
              <a:gd name="connsiteY4" fmla="*/ 520671 h 852128"/>
              <a:gd name="connsiteX5" fmla="*/ 1229891 w 1676400"/>
              <a:gd name="connsiteY5" fmla="*/ 16615 h 852128"/>
              <a:gd name="connsiteX6" fmla="*/ 1676400 w 1676400"/>
              <a:gd name="connsiteY6" fmla="*/ 494750 h 852128"/>
              <a:gd name="connsiteX0" fmla="*/ 0 w 1670645"/>
              <a:gd name="connsiteY0" fmla="*/ 808704 h 852128"/>
              <a:gd name="connsiteX1" fmla="*/ 403820 w 1670645"/>
              <a:gd name="connsiteY1" fmla="*/ 237575 h 852128"/>
              <a:gd name="connsiteX2" fmla="*/ 1008112 w 1670645"/>
              <a:gd name="connsiteY2" fmla="*/ 376655 h 852128"/>
              <a:gd name="connsiteX3" fmla="*/ 965795 w 1670645"/>
              <a:gd name="connsiteY3" fmla="*/ 828125 h 852128"/>
              <a:gd name="connsiteX4" fmla="*/ 720080 w 1670645"/>
              <a:gd name="connsiteY4" fmla="*/ 520671 h 852128"/>
              <a:gd name="connsiteX5" fmla="*/ 1224136 w 1670645"/>
              <a:gd name="connsiteY5" fmla="*/ 16615 h 852128"/>
              <a:gd name="connsiteX6" fmla="*/ 1670645 w 1670645"/>
              <a:gd name="connsiteY6" fmla="*/ 494750 h 852128"/>
              <a:gd name="connsiteX0" fmla="*/ 0 w 1670645"/>
              <a:gd name="connsiteY0" fmla="*/ 808704 h 852128"/>
              <a:gd name="connsiteX1" fmla="*/ 403820 w 1670645"/>
              <a:gd name="connsiteY1" fmla="*/ 237575 h 852128"/>
              <a:gd name="connsiteX2" fmla="*/ 1008112 w 1670645"/>
              <a:gd name="connsiteY2" fmla="*/ 376655 h 852128"/>
              <a:gd name="connsiteX3" fmla="*/ 965795 w 1670645"/>
              <a:gd name="connsiteY3" fmla="*/ 828125 h 852128"/>
              <a:gd name="connsiteX4" fmla="*/ 720080 w 1670645"/>
              <a:gd name="connsiteY4" fmla="*/ 520671 h 852128"/>
              <a:gd name="connsiteX5" fmla="*/ 1224136 w 1670645"/>
              <a:gd name="connsiteY5" fmla="*/ 16615 h 852128"/>
              <a:gd name="connsiteX6" fmla="*/ 1670645 w 1670645"/>
              <a:gd name="connsiteY6" fmla="*/ 494750 h 852128"/>
              <a:gd name="connsiteX0" fmla="*/ 0 w 1683394"/>
              <a:gd name="connsiteY0" fmla="*/ 842861 h 886285"/>
              <a:gd name="connsiteX1" fmla="*/ 403820 w 1683394"/>
              <a:gd name="connsiteY1" fmla="*/ 271732 h 886285"/>
              <a:gd name="connsiteX2" fmla="*/ 1008112 w 1683394"/>
              <a:gd name="connsiteY2" fmla="*/ 410812 h 886285"/>
              <a:gd name="connsiteX3" fmla="*/ 965795 w 1683394"/>
              <a:gd name="connsiteY3" fmla="*/ 862282 h 886285"/>
              <a:gd name="connsiteX4" fmla="*/ 720080 w 1683394"/>
              <a:gd name="connsiteY4" fmla="*/ 554828 h 886285"/>
              <a:gd name="connsiteX5" fmla="*/ 1224136 w 1683394"/>
              <a:gd name="connsiteY5" fmla="*/ 50772 h 886285"/>
              <a:gd name="connsiteX6" fmla="*/ 1683394 w 1683394"/>
              <a:gd name="connsiteY6" fmla="*/ 250200 h 886285"/>
              <a:gd name="connsiteX0" fmla="*/ 0 w 1683394"/>
              <a:gd name="connsiteY0" fmla="*/ 842860 h 886284"/>
              <a:gd name="connsiteX1" fmla="*/ 403820 w 1683394"/>
              <a:gd name="connsiteY1" fmla="*/ 271731 h 886284"/>
              <a:gd name="connsiteX2" fmla="*/ 1008112 w 1683394"/>
              <a:gd name="connsiteY2" fmla="*/ 410811 h 886284"/>
              <a:gd name="connsiteX3" fmla="*/ 965795 w 1683394"/>
              <a:gd name="connsiteY3" fmla="*/ 862281 h 886284"/>
              <a:gd name="connsiteX4" fmla="*/ 720080 w 1683394"/>
              <a:gd name="connsiteY4" fmla="*/ 554827 h 886284"/>
              <a:gd name="connsiteX5" fmla="*/ 1224136 w 1683394"/>
              <a:gd name="connsiteY5" fmla="*/ 50771 h 886284"/>
              <a:gd name="connsiteX6" fmla="*/ 1683394 w 1683394"/>
              <a:gd name="connsiteY6" fmla="*/ 250199 h 886284"/>
              <a:gd name="connsiteX0" fmla="*/ 0 w 1683394"/>
              <a:gd name="connsiteY0" fmla="*/ 805222 h 848646"/>
              <a:gd name="connsiteX1" fmla="*/ 403820 w 1683394"/>
              <a:gd name="connsiteY1" fmla="*/ 234093 h 848646"/>
              <a:gd name="connsiteX2" fmla="*/ 1008112 w 1683394"/>
              <a:gd name="connsiteY2" fmla="*/ 373173 h 848646"/>
              <a:gd name="connsiteX3" fmla="*/ 965795 w 1683394"/>
              <a:gd name="connsiteY3" fmla="*/ 824643 h 848646"/>
              <a:gd name="connsiteX4" fmla="*/ 720080 w 1683394"/>
              <a:gd name="connsiteY4" fmla="*/ 517189 h 848646"/>
              <a:gd name="connsiteX5" fmla="*/ 1093834 w 1683394"/>
              <a:gd name="connsiteY5" fmla="*/ 50771 h 848646"/>
              <a:gd name="connsiteX6" fmla="*/ 1683394 w 1683394"/>
              <a:gd name="connsiteY6" fmla="*/ 212561 h 848646"/>
              <a:gd name="connsiteX0" fmla="*/ 0 w 1683394"/>
              <a:gd name="connsiteY0" fmla="*/ 843330 h 886754"/>
              <a:gd name="connsiteX1" fmla="*/ 403820 w 1683394"/>
              <a:gd name="connsiteY1" fmla="*/ 272201 h 886754"/>
              <a:gd name="connsiteX2" fmla="*/ 1008112 w 1683394"/>
              <a:gd name="connsiteY2" fmla="*/ 411281 h 886754"/>
              <a:gd name="connsiteX3" fmla="*/ 965795 w 1683394"/>
              <a:gd name="connsiteY3" fmla="*/ 862751 h 886754"/>
              <a:gd name="connsiteX4" fmla="*/ 720080 w 1683394"/>
              <a:gd name="connsiteY4" fmla="*/ 555297 h 886754"/>
              <a:gd name="connsiteX5" fmla="*/ 1093834 w 1683394"/>
              <a:gd name="connsiteY5" fmla="*/ 88879 h 886754"/>
              <a:gd name="connsiteX6" fmla="*/ 1683394 w 1683394"/>
              <a:gd name="connsiteY6" fmla="*/ 250669 h 886754"/>
              <a:gd name="connsiteX0" fmla="*/ 0 w 1683394"/>
              <a:gd name="connsiteY0" fmla="*/ 843330 h 886754"/>
              <a:gd name="connsiteX1" fmla="*/ 403820 w 1683394"/>
              <a:gd name="connsiteY1" fmla="*/ 272201 h 886754"/>
              <a:gd name="connsiteX2" fmla="*/ 1008112 w 1683394"/>
              <a:gd name="connsiteY2" fmla="*/ 411281 h 886754"/>
              <a:gd name="connsiteX3" fmla="*/ 965795 w 1683394"/>
              <a:gd name="connsiteY3" fmla="*/ 862751 h 886754"/>
              <a:gd name="connsiteX4" fmla="*/ 720080 w 1683394"/>
              <a:gd name="connsiteY4" fmla="*/ 555297 h 886754"/>
              <a:gd name="connsiteX5" fmla="*/ 1093834 w 1683394"/>
              <a:gd name="connsiteY5" fmla="*/ 88879 h 886754"/>
              <a:gd name="connsiteX6" fmla="*/ 1683394 w 1683394"/>
              <a:gd name="connsiteY6" fmla="*/ 250669 h 886754"/>
              <a:gd name="connsiteX0" fmla="*/ 0 w 1683394"/>
              <a:gd name="connsiteY0" fmla="*/ 843330 h 843329"/>
              <a:gd name="connsiteX1" fmla="*/ 403820 w 1683394"/>
              <a:gd name="connsiteY1" fmla="*/ 272201 h 843329"/>
              <a:gd name="connsiteX2" fmla="*/ 1008112 w 1683394"/>
              <a:gd name="connsiteY2" fmla="*/ 411281 h 843329"/>
              <a:gd name="connsiteX3" fmla="*/ 1061068 w 1683394"/>
              <a:gd name="connsiteY3" fmla="*/ 799419 h 843329"/>
              <a:gd name="connsiteX4" fmla="*/ 720080 w 1683394"/>
              <a:gd name="connsiteY4" fmla="*/ 555297 h 843329"/>
              <a:gd name="connsiteX5" fmla="*/ 1093834 w 1683394"/>
              <a:gd name="connsiteY5" fmla="*/ 88879 h 843329"/>
              <a:gd name="connsiteX6" fmla="*/ 1683394 w 1683394"/>
              <a:gd name="connsiteY6" fmla="*/ 250669 h 843329"/>
              <a:gd name="connsiteX0" fmla="*/ 0 w 1683394"/>
              <a:gd name="connsiteY0" fmla="*/ 843330 h 870193"/>
              <a:gd name="connsiteX1" fmla="*/ 403820 w 1683394"/>
              <a:gd name="connsiteY1" fmla="*/ 272201 h 870193"/>
              <a:gd name="connsiteX2" fmla="*/ 1008112 w 1683394"/>
              <a:gd name="connsiteY2" fmla="*/ 411281 h 870193"/>
              <a:gd name="connsiteX3" fmla="*/ 1061068 w 1683394"/>
              <a:gd name="connsiteY3" fmla="*/ 799419 h 870193"/>
              <a:gd name="connsiteX4" fmla="*/ 720080 w 1683394"/>
              <a:gd name="connsiteY4" fmla="*/ 555297 h 870193"/>
              <a:gd name="connsiteX5" fmla="*/ 1093834 w 1683394"/>
              <a:gd name="connsiteY5" fmla="*/ 88879 h 870193"/>
              <a:gd name="connsiteX6" fmla="*/ 1683394 w 1683394"/>
              <a:gd name="connsiteY6" fmla="*/ 250669 h 870193"/>
              <a:gd name="connsiteX0" fmla="*/ 0 w 1683394"/>
              <a:gd name="connsiteY0" fmla="*/ 843330 h 944648"/>
              <a:gd name="connsiteX1" fmla="*/ 403820 w 1683394"/>
              <a:gd name="connsiteY1" fmla="*/ 272201 h 944648"/>
              <a:gd name="connsiteX2" fmla="*/ 1008112 w 1683394"/>
              <a:gd name="connsiteY2" fmla="*/ 411281 h 944648"/>
              <a:gd name="connsiteX3" fmla="*/ 1041050 w 1683394"/>
              <a:gd name="connsiteY3" fmla="*/ 873873 h 944648"/>
              <a:gd name="connsiteX4" fmla="*/ 720080 w 1683394"/>
              <a:gd name="connsiteY4" fmla="*/ 555297 h 944648"/>
              <a:gd name="connsiteX5" fmla="*/ 1093834 w 1683394"/>
              <a:gd name="connsiteY5" fmla="*/ 88879 h 944648"/>
              <a:gd name="connsiteX6" fmla="*/ 1683394 w 1683394"/>
              <a:gd name="connsiteY6" fmla="*/ 250669 h 944648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944647"/>
              <a:gd name="connsiteX1" fmla="*/ 403820 w 1683394"/>
              <a:gd name="connsiteY1" fmla="*/ 272201 h 944647"/>
              <a:gd name="connsiteX2" fmla="*/ 1008112 w 1683394"/>
              <a:gd name="connsiteY2" fmla="*/ 411281 h 944647"/>
              <a:gd name="connsiteX3" fmla="*/ 1041050 w 1683394"/>
              <a:gd name="connsiteY3" fmla="*/ 873873 h 944647"/>
              <a:gd name="connsiteX4" fmla="*/ 720080 w 1683394"/>
              <a:gd name="connsiteY4" fmla="*/ 555297 h 944647"/>
              <a:gd name="connsiteX5" fmla="*/ 1093834 w 1683394"/>
              <a:gd name="connsiteY5" fmla="*/ 88879 h 944647"/>
              <a:gd name="connsiteX6" fmla="*/ 1683394 w 1683394"/>
              <a:gd name="connsiteY6" fmla="*/ 250669 h 944647"/>
              <a:gd name="connsiteX0" fmla="*/ 0 w 1683394"/>
              <a:gd name="connsiteY0" fmla="*/ 843330 h 877629"/>
              <a:gd name="connsiteX1" fmla="*/ 403820 w 1683394"/>
              <a:gd name="connsiteY1" fmla="*/ 272201 h 877629"/>
              <a:gd name="connsiteX2" fmla="*/ 1002811 w 1683394"/>
              <a:gd name="connsiteY2" fmla="*/ 532762 h 877629"/>
              <a:gd name="connsiteX3" fmla="*/ 1041050 w 1683394"/>
              <a:gd name="connsiteY3" fmla="*/ 873873 h 877629"/>
              <a:gd name="connsiteX4" fmla="*/ 720080 w 1683394"/>
              <a:gd name="connsiteY4" fmla="*/ 555297 h 877629"/>
              <a:gd name="connsiteX5" fmla="*/ 1093834 w 1683394"/>
              <a:gd name="connsiteY5" fmla="*/ 88879 h 877629"/>
              <a:gd name="connsiteX6" fmla="*/ 1683394 w 1683394"/>
              <a:gd name="connsiteY6" fmla="*/ 250669 h 877629"/>
              <a:gd name="connsiteX0" fmla="*/ 0 w 1683394"/>
              <a:gd name="connsiteY0" fmla="*/ 843330 h 877629"/>
              <a:gd name="connsiteX1" fmla="*/ 403820 w 1683394"/>
              <a:gd name="connsiteY1" fmla="*/ 272201 h 877629"/>
              <a:gd name="connsiteX2" fmla="*/ 1002811 w 1683394"/>
              <a:gd name="connsiteY2" fmla="*/ 532762 h 877629"/>
              <a:gd name="connsiteX3" fmla="*/ 1041050 w 1683394"/>
              <a:gd name="connsiteY3" fmla="*/ 873873 h 877629"/>
              <a:gd name="connsiteX4" fmla="*/ 720080 w 1683394"/>
              <a:gd name="connsiteY4" fmla="*/ 555297 h 877629"/>
              <a:gd name="connsiteX5" fmla="*/ 1093834 w 1683394"/>
              <a:gd name="connsiteY5" fmla="*/ 88879 h 877629"/>
              <a:gd name="connsiteX6" fmla="*/ 1683394 w 1683394"/>
              <a:gd name="connsiteY6" fmla="*/ 250669 h 877629"/>
              <a:gd name="connsiteX0" fmla="*/ 0 w 1683394"/>
              <a:gd name="connsiteY0" fmla="*/ 843330 h 890038"/>
              <a:gd name="connsiteX1" fmla="*/ 403820 w 1683394"/>
              <a:gd name="connsiteY1" fmla="*/ 272201 h 890038"/>
              <a:gd name="connsiteX2" fmla="*/ 1022828 w 1683394"/>
              <a:gd name="connsiteY2" fmla="*/ 458307 h 890038"/>
              <a:gd name="connsiteX3" fmla="*/ 1041050 w 1683394"/>
              <a:gd name="connsiteY3" fmla="*/ 873873 h 890038"/>
              <a:gd name="connsiteX4" fmla="*/ 720080 w 1683394"/>
              <a:gd name="connsiteY4" fmla="*/ 555297 h 890038"/>
              <a:gd name="connsiteX5" fmla="*/ 1093834 w 1683394"/>
              <a:gd name="connsiteY5" fmla="*/ 88879 h 890038"/>
              <a:gd name="connsiteX6" fmla="*/ 1683394 w 1683394"/>
              <a:gd name="connsiteY6" fmla="*/ 250669 h 890038"/>
              <a:gd name="connsiteX0" fmla="*/ 0 w 1683394"/>
              <a:gd name="connsiteY0" fmla="*/ 843330 h 926101"/>
              <a:gd name="connsiteX1" fmla="*/ 403820 w 1683394"/>
              <a:gd name="connsiteY1" fmla="*/ 272201 h 926101"/>
              <a:gd name="connsiteX2" fmla="*/ 1022828 w 1683394"/>
              <a:gd name="connsiteY2" fmla="*/ 458307 h 926101"/>
              <a:gd name="connsiteX3" fmla="*/ 1041050 w 1683394"/>
              <a:gd name="connsiteY3" fmla="*/ 873873 h 926101"/>
              <a:gd name="connsiteX4" fmla="*/ 720080 w 1683394"/>
              <a:gd name="connsiteY4" fmla="*/ 555297 h 926101"/>
              <a:gd name="connsiteX5" fmla="*/ 1093834 w 1683394"/>
              <a:gd name="connsiteY5" fmla="*/ 88879 h 926101"/>
              <a:gd name="connsiteX6" fmla="*/ 1683394 w 1683394"/>
              <a:gd name="connsiteY6" fmla="*/ 250669 h 926101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43330 h 913446"/>
              <a:gd name="connsiteX1" fmla="*/ 403820 w 1683394"/>
              <a:gd name="connsiteY1" fmla="*/ 272201 h 913446"/>
              <a:gd name="connsiteX2" fmla="*/ 1022828 w 1683394"/>
              <a:gd name="connsiteY2" fmla="*/ 458307 h 913446"/>
              <a:gd name="connsiteX3" fmla="*/ 1041050 w 1683394"/>
              <a:gd name="connsiteY3" fmla="*/ 873873 h 913446"/>
              <a:gd name="connsiteX4" fmla="*/ 720080 w 1683394"/>
              <a:gd name="connsiteY4" fmla="*/ 555297 h 913446"/>
              <a:gd name="connsiteX5" fmla="*/ 1093834 w 1683394"/>
              <a:gd name="connsiteY5" fmla="*/ 88879 h 913446"/>
              <a:gd name="connsiteX6" fmla="*/ 1683394 w 1683394"/>
              <a:gd name="connsiteY6" fmla="*/ 250669 h 913446"/>
              <a:gd name="connsiteX0" fmla="*/ 0 w 1683394"/>
              <a:gd name="connsiteY0" fmla="*/ 813181 h 883297"/>
              <a:gd name="connsiteX1" fmla="*/ 403820 w 1683394"/>
              <a:gd name="connsiteY1" fmla="*/ 242052 h 883297"/>
              <a:gd name="connsiteX2" fmla="*/ 1022828 w 1683394"/>
              <a:gd name="connsiteY2" fmla="*/ 428158 h 883297"/>
              <a:gd name="connsiteX3" fmla="*/ 1041050 w 1683394"/>
              <a:gd name="connsiteY3" fmla="*/ 843724 h 883297"/>
              <a:gd name="connsiteX4" fmla="*/ 720080 w 1683394"/>
              <a:gd name="connsiteY4" fmla="*/ 525148 h 883297"/>
              <a:gd name="connsiteX5" fmla="*/ 1093834 w 1683394"/>
              <a:gd name="connsiteY5" fmla="*/ 58730 h 883297"/>
              <a:gd name="connsiteX6" fmla="*/ 1683394 w 1683394"/>
              <a:gd name="connsiteY6" fmla="*/ 220520 h 883297"/>
              <a:gd name="connsiteX0" fmla="*/ 0 w 1683394"/>
              <a:gd name="connsiteY0" fmla="*/ 813181 h 883297"/>
              <a:gd name="connsiteX1" fmla="*/ 403820 w 1683394"/>
              <a:gd name="connsiteY1" fmla="*/ 242052 h 883297"/>
              <a:gd name="connsiteX2" fmla="*/ 1022828 w 1683394"/>
              <a:gd name="connsiteY2" fmla="*/ 428158 h 883297"/>
              <a:gd name="connsiteX3" fmla="*/ 1041050 w 1683394"/>
              <a:gd name="connsiteY3" fmla="*/ 843724 h 883297"/>
              <a:gd name="connsiteX4" fmla="*/ 720080 w 1683394"/>
              <a:gd name="connsiteY4" fmla="*/ 525148 h 883297"/>
              <a:gd name="connsiteX5" fmla="*/ 1093834 w 1683394"/>
              <a:gd name="connsiteY5" fmla="*/ 58730 h 883297"/>
              <a:gd name="connsiteX6" fmla="*/ 1683394 w 1683394"/>
              <a:gd name="connsiteY6" fmla="*/ 220520 h 883297"/>
              <a:gd name="connsiteX0" fmla="*/ 0 w 1903782"/>
              <a:gd name="connsiteY0" fmla="*/ 770196 h 840312"/>
              <a:gd name="connsiteX1" fmla="*/ 403820 w 1903782"/>
              <a:gd name="connsiteY1" fmla="*/ 199067 h 840312"/>
              <a:gd name="connsiteX2" fmla="*/ 1022828 w 1903782"/>
              <a:gd name="connsiteY2" fmla="*/ 385173 h 840312"/>
              <a:gd name="connsiteX3" fmla="*/ 1041050 w 1903782"/>
              <a:gd name="connsiteY3" fmla="*/ 800739 h 840312"/>
              <a:gd name="connsiteX4" fmla="*/ 720080 w 1903782"/>
              <a:gd name="connsiteY4" fmla="*/ 482163 h 840312"/>
              <a:gd name="connsiteX5" fmla="*/ 1093834 w 1903782"/>
              <a:gd name="connsiteY5" fmla="*/ 15745 h 840312"/>
              <a:gd name="connsiteX6" fmla="*/ 1903782 w 1903782"/>
              <a:gd name="connsiteY6" fmla="*/ 387692 h 840312"/>
              <a:gd name="connsiteX0" fmla="*/ 0 w 1903782"/>
              <a:gd name="connsiteY0" fmla="*/ 823119 h 893235"/>
              <a:gd name="connsiteX1" fmla="*/ 403820 w 1903782"/>
              <a:gd name="connsiteY1" fmla="*/ 251990 h 893235"/>
              <a:gd name="connsiteX2" fmla="*/ 1022828 w 1903782"/>
              <a:gd name="connsiteY2" fmla="*/ 438096 h 893235"/>
              <a:gd name="connsiteX3" fmla="*/ 1041050 w 1903782"/>
              <a:gd name="connsiteY3" fmla="*/ 853662 h 893235"/>
              <a:gd name="connsiteX4" fmla="*/ 720080 w 1903782"/>
              <a:gd name="connsiteY4" fmla="*/ 535086 h 893235"/>
              <a:gd name="connsiteX5" fmla="*/ 1093834 w 1903782"/>
              <a:gd name="connsiteY5" fmla="*/ 68668 h 893235"/>
              <a:gd name="connsiteX6" fmla="*/ 1903782 w 1903782"/>
              <a:gd name="connsiteY6" fmla="*/ 440615 h 89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3782" h="893235">
                <a:moveTo>
                  <a:pt x="0" y="823119"/>
                </a:moveTo>
                <a:cubicBezTo>
                  <a:pt x="5028" y="665366"/>
                  <a:pt x="176383" y="344122"/>
                  <a:pt x="403820" y="251990"/>
                </a:cubicBezTo>
                <a:cubicBezTo>
                  <a:pt x="631257" y="159858"/>
                  <a:pt x="885147" y="230615"/>
                  <a:pt x="1022828" y="438096"/>
                </a:cubicBezTo>
                <a:cubicBezTo>
                  <a:pt x="1160509" y="645577"/>
                  <a:pt x="1125033" y="814089"/>
                  <a:pt x="1041050" y="853662"/>
                </a:cubicBezTo>
                <a:cubicBezTo>
                  <a:pt x="957067" y="893235"/>
                  <a:pt x="727390" y="752408"/>
                  <a:pt x="720080" y="535086"/>
                </a:cubicBezTo>
                <a:cubicBezTo>
                  <a:pt x="712770" y="317764"/>
                  <a:pt x="896550" y="84413"/>
                  <a:pt x="1093834" y="68668"/>
                </a:cubicBezTo>
                <a:cubicBezTo>
                  <a:pt x="1291118" y="52923"/>
                  <a:pt x="1550933" y="-1"/>
                  <a:pt x="1903782" y="440615"/>
                </a:cubicBezTo>
              </a:path>
            </a:pathLst>
          </a:custGeom>
          <a:ln>
            <a:head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461E98F-A6E4-4237-BC50-992C4C5FE766}"/>
              </a:ext>
            </a:extLst>
          </p:cNvPr>
          <p:cNvSpPr txBox="1"/>
          <p:nvPr/>
        </p:nvSpPr>
        <p:spPr>
          <a:xfrm>
            <a:off x="6984498" y="3169040"/>
            <a:ext cx="124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전국 </a:t>
            </a:r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(33,657)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2263589" y="3088504"/>
            <a:ext cx="7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Expoloratory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 Data Analysis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386FDA6-94AE-46A3-AF19-56AF2EC474B0}"/>
              </a:ext>
            </a:extLst>
          </p:cNvPr>
          <p:cNvSpPr txBox="1"/>
          <p:nvPr/>
        </p:nvSpPr>
        <p:spPr>
          <a:xfrm>
            <a:off x="9613752" y="312346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a로케트" pitchFamily="18" charset="-127"/>
                <a:ea typeface="a로케트" pitchFamily="18" charset="-127"/>
              </a:rPr>
              <a:t>_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470991"/>
            <a:ext cx="12192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Rplot04.png"/>
          <p:cNvPicPr>
            <a:picLocks noChangeAspect="1"/>
          </p:cNvPicPr>
          <p:nvPr/>
        </p:nvPicPr>
        <p:blipFill>
          <a:blip r:embed="rId2"/>
          <a:srcRect t="6619" b="5214"/>
          <a:stretch>
            <a:fillRect/>
          </a:stretch>
        </p:blipFill>
        <p:spPr>
          <a:xfrm>
            <a:off x="1803715" y="1799770"/>
            <a:ext cx="8874851" cy="45114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85862" y="1547434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GRDP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단위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천원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461E98F-A6E4-4237-BC50-992C4C5FE766}"/>
              </a:ext>
            </a:extLst>
          </p:cNvPr>
          <p:cNvSpPr txBox="1"/>
          <p:nvPr/>
        </p:nvSpPr>
        <p:spPr>
          <a:xfrm>
            <a:off x="8443178" y="4656754"/>
            <a:ext cx="1353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제주 </a:t>
            </a:r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(28,420)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081486" y="0"/>
            <a:ext cx="61105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C4413E00-03B4-4C0C-8DA9-1A59810B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28" t="34016" r="30173" b="3134"/>
          <a:stretch>
            <a:fillRect/>
          </a:stretch>
        </p:blipFill>
        <p:spPr>
          <a:xfrm>
            <a:off x="6458852" y="1201064"/>
            <a:ext cx="5355771" cy="438374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771843" y="241154"/>
            <a:ext cx="2863284" cy="58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근로 여건 만족도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856966" y="5704010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단위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:%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878" y="305134"/>
            <a:ext cx="546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이직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전직을 고려하는 이유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복수응답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14" y="1024922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연봉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복리후생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514" y="2169685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안정적 고용형태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514" y="4459211"/>
            <a:ext cx="15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근무시간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업무량 과다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14" y="2634345"/>
            <a:ext cx="161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전공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적성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지식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기술이 안 맞아서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14" y="3994551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직종 전환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514" y="3314448"/>
            <a:ext cx="15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일과 가정 병행 가능 직장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514" y="1489582"/>
            <a:ext cx="15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회사의 비전과 전망이 낮아서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14" y="5139314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창업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14" y="5603974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명예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조기 퇴직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14" y="6068637"/>
            <a:ext cx="15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계약만료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권고사직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 flipH="1">
            <a:off x="1543346" y="1059542"/>
            <a:ext cx="3651838" cy="188685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H="1">
            <a:off x="1543346" y="2229106"/>
            <a:ext cx="866024" cy="209293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H="1">
            <a:off x="1543346" y="4568234"/>
            <a:ext cx="372540" cy="177937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H="1">
            <a:off x="1543346" y="2813888"/>
            <a:ext cx="793452" cy="190568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H="1">
            <a:off x="1543346" y="4056023"/>
            <a:ext cx="590254" cy="182148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H="1">
            <a:off x="1543346" y="3485754"/>
            <a:ext cx="749909" cy="186357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H="1">
            <a:off x="1543346" y="1644324"/>
            <a:ext cx="1548195" cy="184475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 flipH="1">
            <a:off x="1557860" y="6191957"/>
            <a:ext cx="111283" cy="208846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H="1">
            <a:off x="1543344" y="5210627"/>
            <a:ext cx="299969" cy="174171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H="1">
            <a:off x="1557859" y="5675087"/>
            <a:ext cx="227398" cy="17417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178429" y="988638"/>
            <a:ext cx="93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72.5 %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91693" y="2178810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17.9 %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27235" y="4501096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6.6 %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33636" y="2752125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15.3 %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30435" y="4000353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10.6 %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0093" y="3441553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15 %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73864" y="1590981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30.9 %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80493" y="6133954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1.9 %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25635" y="5132467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5.7 %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82092" y="5589668"/>
            <a:ext cx="153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4%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01755" y="6539209"/>
            <a:ext cx="25079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제주특별자치도 시각 통계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97941" y="6528961"/>
            <a:ext cx="25365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제주도청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 [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제주 일자리 실태 보고서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가시고기L" pitchFamily="18" charset="-127"/>
                <a:ea typeface="a가시고기L" pitchFamily="18" charset="-127"/>
              </a:rPr>
              <a:t>]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4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470991"/>
            <a:ext cx="12192000" cy="469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 descr="선행지수.png"/>
          <p:cNvPicPr>
            <a:picLocks noChangeAspect="1"/>
          </p:cNvPicPr>
          <p:nvPr/>
        </p:nvPicPr>
        <p:blipFill>
          <a:blip r:embed="rId2"/>
          <a:srcRect l="2053" t="15215" r="2500" b="14431"/>
          <a:stretch>
            <a:fillRect/>
          </a:stretch>
        </p:blipFill>
        <p:spPr>
          <a:xfrm>
            <a:off x="410817" y="1908312"/>
            <a:ext cx="11384982" cy="4094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7614" y="1474862"/>
            <a:ext cx="3217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제주 경기 선행지수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232490" y="2242429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8023" y="5840694"/>
            <a:ext cx="1433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제주도청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DB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470991"/>
            <a:ext cx="12192000" cy="469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 descr="동행지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1" y="2189130"/>
            <a:ext cx="12203921" cy="3257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7614" y="1474862"/>
            <a:ext cx="3217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제주 경기 동행지수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149518" y="2460143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199004" y="2445629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842090" y="2445629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58023" y="5840694"/>
            <a:ext cx="1433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제주도청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DB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4921624" y="1970844"/>
          <a:ext cx="7436223" cy="468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/>
          <p:nvPr/>
        </p:nvGraphicFramePr>
        <p:xfrm>
          <a:off x="283881" y="1922930"/>
          <a:ext cx="7219577" cy="4733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17910" y="6377721"/>
            <a:ext cx="28642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주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) 2011~2015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중 평균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예산은 교육 예산 제외</a:t>
            </a:r>
            <a:endParaRPr lang="en-US" altLang="ko-KR" sz="10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통계청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한국은행 제주 본부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3770" y="430772"/>
            <a:ext cx="392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정부 투입 예산 대비 비교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470991"/>
            <a:ext cx="12192000" cy="469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Economic indicators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37377" y="5840694"/>
            <a:ext cx="22546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자료 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통계청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장래인구추계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(2015)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21414"/>
          <a:stretch>
            <a:fillRect/>
          </a:stretch>
        </p:blipFill>
        <p:spPr bwMode="auto">
          <a:xfrm>
            <a:off x="2298886" y="1936380"/>
            <a:ext cx="7517466" cy="416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58236" y="1474862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미래 총 인구수 및 인구 성장률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941573" y="4272935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461E98F-A6E4-4237-BC50-992C4C5FE766}"/>
              </a:ext>
            </a:extLst>
          </p:cNvPr>
          <p:cNvSpPr txBox="1"/>
          <p:nvPr/>
        </p:nvSpPr>
        <p:spPr>
          <a:xfrm>
            <a:off x="9451500" y="4251419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2045</a:t>
            </a:r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년부터 마이너스 성장률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013291" y="2260358"/>
            <a:ext cx="499496" cy="452438"/>
          </a:xfrm>
          <a:prstGeom prst="ellipse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1529002"/>
            <a:ext cx="12192000" cy="44079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026421" y="667170"/>
            <a:ext cx="619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Problem defining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0971" y="2327840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제주에서 살고 싶다</a:t>
            </a:r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7599" y="3948878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취업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1491" y="3948878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창업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8692" y="4164322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or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834886" y="742123"/>
            <a:ext cx="66262" cy="755373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6327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1529002"/>
            <a:ext cx="12192000" cy="440797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6421" y="667170"/>
            <a:ext cx="619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Problem defining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9000" y="216476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인당 소득을 높이고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834886" y="742123"/>
            <a:ext cx="66262" cy="755373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41592" y="340573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유입인구 활용 정책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9576" y="4593555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산업구조 개편 불가피</a:t>
            </a:r>
            <a:endParaRPr lang="en-US" altLang="ko-KR" sz="3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6327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2263589" y="3088504"/>
            <a:ext cx="766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Policy Proposal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386FDA6-94AE-46A3-AF19-56AF2EC474B0}"/>
              </a:ext>
            </a:extLst>
          </p:cNvPr>
          <p:cNvSpPr txBox="1"/>
          <p:nvPr/>
        </p:nvSpPr>
        <p:spPr>
          <a:xfrm>
            <a:off x="8031726" y="312346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latin typeface="a로케트" pitchFamily="18" charset="-127"/>
                <a:ea typeface="a로케트" pitchFamily="18" charset="-127"/>
              </a:rPr>
              <a:t>_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1485081" y="1748154"/>
            <a:ext cx="8689432" cy="4575940"/>
            <a:chOff x="2330608" y="2656572"/>
            <a:chExt cx="5018078" cy="23311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grpSp>
          <p:nvGrpSpPr>
            <p:cNvPr id="66" name="그룹 50"/>
            <p:cNvGrpSpPr/>
            <p:nvPr/>
          </p:nvGrpSpPr>
          <p:grpSpPr>
            <a:xfrm>
              <a:off x="4850889" y="2656572"/>
              <a:ext cx="2497797" cy="1107002"/>
              <a:chOff x="6075024" y="2551463"/>
              <a:chExt cx="2497797" cy="1107002"/>
            </a:xfrm>
            <a:effectLst/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6075024" y="2551463"/>
                <a:ext cx="2394553" cy="1107002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16930" y="2860872"/>
                <a:ext cx="2455891" cy="51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중국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일본 등 경제 강국과 거리상 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	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가까움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(</a:t>
                </a:r>
                <a:r>
                  <a:rPr lang="ko-KR" altLang="en-US" sz="1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케리</a:t>
                </a:r>
                <a:r>
                  <a:rPr lang="ko-KR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트레이드</a:t>
                </a:r>
                <a:r>
                  <a:rPr lang="en-US" altLang="ko-K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)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국내의 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IT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기술의 고도화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</p:grpSp>
        <p:grpSp>
          <p:nvGrpSpPr>
            <p:cNvPr id="67" name="그룹 54"/>
            <p:cNvGrpSpPr/>
            <p:nvPr/>
          </p:nvGrpSpPr>
          <p:grpSpPr>
            <a:xfrm>
              <a:off x="2330608" y="2656573"/>
              <a:ext cx="2394552" cy="1107002"/>
              <a:chOff x="3410728" y="895280"/>
              <a:chExt cx="2394552" cy="1107002"/>
            </a:xfrm>
            <a:effectLst/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3410728" y="895280"/>
                <a:ext cx="2394552" cy="1107002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50550" y="1182038"/>
                <a:ext cx="2087089" cy="517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국제 자유 도시의 장점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고급인력의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인구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유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입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좋은 자연 환경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</p:grpSp>
        <p:grpSp>
          <p:nvGrpSpPr>
            <p:cNvPr id="68" name="그룹 50"/>
            <p:cNvGrpSpPr/>
            <p:nvPr/>
          </p:nvGrpSpPr>
          <p:grpSpPr>
            <a:xfrm>
              <a:off x="4850889" y="3880708"/>
              <a:ext cx="2394552" cy="1107002"/>
              <a:chOff x="6075024" y="2551464"/>
              <a:chExt cx="2394552" cy="1107002"/>
            </a:xfrm>
            <a:effectLst/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6075024" y="2551464"/>
                <a:ext cx="2394552" cy="1107002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225896" y="2757316"/>
                <a:ext cx="2036797" cy="67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인구 성장률의 둔화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외교관계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/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북한 </a:t>
                </a:r>
                <a:r>
                  <a:rPr lang="ko-KR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리스크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다양한 국가에서 </a:t>
                </a:r>
                <a:r>
                  <a:rPr lang="ko-KR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접근성이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어려움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</p:grpSp>
        <p:grpSp>
          <p:nvGrpSpPr>
            <p:cNvPr id="69" name="그룹 54"/>
            <p:cNvGrpSpPr/>
            <p:nvPr/>
          </p:nvGrpSpPr>
          <p:grpSpPr>
            <a:xfrm>
              <a:off x="2330608" y="3880707"/>
              <a:ext cx="2394552" cy="1107003"/>
              <a:chOff x="3410728" y="895280"/>
              <a:chExt cx="2394552" cy="1107003"/>
            </a:xfrm>
            <a:effectLst/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3410728" y="895280"/>
                <a:ext cx="2394552" cy="1107003"/>
              </a:xfrm>
              <a:prstGeom prst="roundRect">
                <a:avLst>
                  <a:gd name="adj" fmla="val 8361"/>
                </a:avLst>
              </a:prstGeom>
              <a:noFill/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558933" y="1130708"/>
                <a:ext cx="2137380" cy="627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투입예산 대비 성장률 낮음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r>
                  <a:rPr lang="en-US" altLang="ko-K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	(</a:t>
                </a:r>
                <a:r>
                  <a:rPr lang="ko-KR" alt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지방정부 비효율 등</a:t>
                </a:r>
                <a:r>
                  <a:rPr lang="en-US" altLang="ko-K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)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인구</a:t>
                </a: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,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토지의 한계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rPr>
                  <a:t>소득이 낮은 산업구조</a:t>
                </a:r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로케트" pitchFamily="18" charset="-127"/>
                  <a:ea typeface="a로케트" pitchFamily="18" charset="-127"/>
                </a:endParaRP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566056" y="2148114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S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85" name="그룹 15"/>
          <p:cNvGrpSpPr/>
          <p:nvPr/>
        </p:nvGrpSpPr>
        <p:grpSpPr>
          <a:xfrm>
            <a:off x="11191883" y="2766077"/>
            <a:ext cx="639986" cy="3807002"/>
            <a:chOff x="-242201" y="4293097"/>
            <a:chExt cx="974364" cy="2520280"/>
          </a:xfrm>
        </p:grpSpPr>
        <p:sp>
          <p:nvSpPr>
            <p:cNvPr id="86" name="TextBox 85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03590" y="175850"/>
            <a:ext cx="7885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SOWT Analysis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949542" y="2038550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O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6053" y="4630056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W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64055" y="4578551"/>
            <a:ext cx="95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T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0917" y="2648857"/>
            <a:ext cx="111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Strength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884" y="5188857"/>
            <a:ext cx="111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Weekness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029370" y="2569029"/>
            <a:ext cx="132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Opportunity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14854" y="5094514"/>
            <a:ext cx="9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Threat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055260" y="1204686"/>
            <a:ext cx="111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내부 환경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3260" y="1197429"/>
            <a:ext cx="111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로케트" pitchFamily="18" charset="-127"/>
                <a:ea typeface="a로케트" pitchFamily="18" charset="-127"/>
              </a:rPr>
              <a:t>외부 환경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DAED853-6692-40B6-A01A-7C95C25A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1778" y="1239458"/>
            <a:ext cx="8708443" cy="5100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5A6723-4D7F-46F5-835E-FC75C335F7AC}"/>
              </a:ext>
            </a:extLst>
          </p:cNvPr>
          <p:cNvSpPr txBox="1"/>
          <p:nvPr/>
        </p:nvSpPr>
        <p:spPr>
          <a:xfrm>
            <a:off x="5396964" y="6621722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DATE. 2019. 12. 06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C805255-E7C4-486F-82EF-42D06F11662A}"/>
              </a:ext>
            </a:extLst>
          </p:cNvPr>
          <p:cNvCxnSpPr>
            <a:cxnSpLocks/>
          </p:cNvCxnSpPr>
          <p:nvPr/>
        </p:nvCxnSpPr>
        <p:spPr>
          <a:xfrm>
            <a:off x="201336" y="6520593"/>
            <a:ext cx="11706252" cy="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29B4B4-5EAB-43AC-91AC-9B8DB3B2EC5F}"/>
              </a:ext>
            </a:extLst>
          </p:cNvPr>
          <p:cNvSpPr/>
          <p:nvPr/>
        </p:nvSpPr>
        <p:spPr>
          <a:xfrm>
            <a:off x="4149167" y="1527109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BA20642-B6E8-4499-BDAB-005053B44679}"/>
              </a:ext>
            </a:extLst>
          </p:cNvPr>
          <p:cNvSpPr/>
          <p:nvPr/>
        </p:nvSpPr>
        <p:spPr>
          <a:xfrm>
            <a:off x="9971851" y="1532698"/>
            <a:ext cx="304796" cy="1824863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2C09D8A-A261-44AD-8573-7ABFBC95609F}"/>
              </a:ext>
            </a:extLst>
          </p:cNvPr>
          <p:cNvSpPr/>
          <p:nvPr/>
        </p:nvSpPr>
        <p:spPr>
          <a:xfrm>
            <a:off x="7649685" y="1461261"/>
            <a:ext cx="383972" cy="1967739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94E5CA8-CB3D-48BC-87BC-B7D90F3A966A}"/>
              </a:ext>
            </a:extLst>
          </p:cNvPr>
          <p:cNvSpPr txBox="1"/>
          <p:nvPr/>
        </p:nvSpPr>
        <p:spPr>
          <a:xfrm>
            <a:off x="4899439" y="517555"/>
            <a:ext cx="4876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전국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서울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부산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대구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인천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광주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대전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울산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세종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강원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충북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충남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제주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94EFBB-45EB-428A-BEC6-67CBC6D7A4BD}"/>
              </a:ext>
            </a:extLst>
          </p:cNvPr>
          <p:cNvSpPr/>
          <p:nvPr/>
        </p:nvSpPr>
        <p:spPr>
          <a:xfrm>
            <a:off x="10693110" y="6520593"/>
            <a:ext cx="1214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통계청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947CFD0-CA5C-4D7F-8411-D7FDDF343FCB}"/>
              </a:ext>
            </a:extLst>
          </p:cNvPr>
          <p:cNvSpPr/>
          <p:nvPr/>
        </p:nvSpPr>
        <p:spPr>
          <a:xfrm>
            <a:off x="7073370" y="1527109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7BB002F-7A8C-418B-92A2-9AA00E5CE886}"/>
              </a:ext>
            </a:extLst>
          </p:cNvPr>
          <p:cNvSpPr txBox="1"/>
          <p:nvPr/>
        </p:nvSpPr>
        <p:spPr>
          <a:xfrm>
            <a:off x="906517" y="164199"/>
            <a:ext cx="6196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GRDP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2622851" y="344684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지역내 총생산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2ACB9EA-D0A9-4271-AA5B-86EA2E9BA201}"/>
              </a:ext>
            </a:extLst>
          </p:cNvPr>
          <p:cNvSpPr/>
          <p:nvPr/>
        </p:nvSpPr>
        <p:spPr>
          <a:xfrm>
            <a:off x="4149167" y="3906650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33F12EF-300F-48EB-ABF9-F4FFDC32D783}"/>
              </a:ext>
            </a:extLst>
          </p:cNvPr>
          <p:cNvSpPr/>
          <p:nvPr/>
        </p:nvSpPr>
        <p:spPr>
          <a:xfrm>
            <a:off x="7073370" y="3916175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C54239A-4228-424D-AA1E-1E12DF74EDFE}"/>
              </a:ext>
            </a:extLst>
          </p:cNvPr>
          <p:cNvSpPr/>
          <p:nvPr/>
        </p:nvSpPr>
        <p:spPr>
          <a:xfrm>
            <a:off x="9977640" y="3906411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172DAC8-63D9-46C1-8C62-2F4015A638BA}"/>
              </a:ext>
            </a:extLst>
          </p:cNvPr>
          <p:cNvSpPr txBox="1"/>
          <p:nvPr/>
        </p:nvSpPr>
        <p:spPr>
          <a:xfrm>
            <a:off x="4070176" y="32861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제주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2" name="그룹 15">
            <a:extLst>
              <a:ext uri="{FF2B5EF4-FFF2-40B4-BE49-F238E27FC236}">
                <a16:creationId xmlns:a16="http://schemas.microsoft.com/office/drawing/2014/main" xmlns="" id="{B4BDD79D-858A-4ECE-A4BA-F7E5FB13016C}"/>
              </a:ext>
            </a:extLst>
          </p:cNvPr>
          <p:cNvGrpSpPr/>
          <p:nvPr/>
        </p:nvGrpSpPr>
        <p:grpSpPr>
          <a:xfrm>
            <a:off x="126318" y="2607051"/>
            <a:ext cx="639986" cy="3807002"/>
            <a:chOff x="-242201" y="4293097"/>
            <a:chExt cx="974364" cy="25202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BF3BCC7-02C3-4416-A760-8A8CC8CEFEC4}"/>
                </a:ext>
              </a:extLst>
            </p:cNvPr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D3C0379-D0D3-4AC5-98EC-20B27258D4C0}"/>
                </a:ext>
              </a:extLst>
            </p:cNvPr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71035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2554198" y="3786258"/>
            <a:ext cx="316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Finance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6550573" y="3786258"/>
            <a:ext cx="316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Technology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5429343" y="3786258"/>
            <a:ext cx="1043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+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743A33-988E-42DB-8E0C-909017CEA0BA}"/>
              </a:ext>
            </a:extLst>
          </p:cNvPr>
          <p:cNvSpPr txBox="1"/>
          <p:nvPr/>
        </p:nvSpPr>
        <p:spPr>
          <a:xfrm>
            <a:off x="4368482" y="1667173"/>
            <a:ext cx="316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Fintech</a:t>
            </a:r>
            <a:endParaRPr lang="ko-KR" altLang="en-US" sz="4000" b="1" spc="-1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a고딕19" pitchFamily="18" charset="-127"/>
              <a:ea typeface="a고딕19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5556885" y="2672487"/>
            <a:ext cx="800372" cy="65128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chain-3481377_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5239"/>
            <a:ext cx="10319657" cy="6847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65F6E3-5B61-4571-A2F1-5B958BDCF670}"/>
              </a:ext>
            </a:extLst>
          </p:cNvPr>
          <p:cNvSpPr txBox="1"/>
          <p:nvPr/>
        </p:nvSpPr>
        <p:spPr>
          <a:xfrm>
            <a:off x="2431144" y="2247748"/>
            <a:ext cx="520337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로케트" pitchFamily="18" charset="-127"/>
                <a:ea typeface="a로케트" pitchFamily="18" charset="-127"/>
              </a:rPr>
              <a:t>Block Chain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D65F6E3-5B61-4571-A2F1-5B958BDCF670}"/>
              </a:ext>
            </a:extLst>
          </p:cNvPr>
          <p:cNvSpPr txBox="1"/>
          <p:nvPr/>
        </p:nvSpPr>
        <p:spPr>
          <a:xfrm>
            <a:off x="5500914" y="3125862"/>
            <a:ext cx="429623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로케트" pitchFamily="18" charset="-127"/>
                <a:ea typeface="a로케트" pitchFamily="18" charset="-127"/>
              </a:rPr>
              <a:t>Technolgy</a:t>
            </a:r>
            <a:endParaRPr lang="en-US" altLang="ko-KR" sz="4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6914" y="5474980"/>
            <a:ext cx="49661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누구나 열람할 수 있는 장부에 거래 내역을 투명하게 기록하고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여러 대의 컴퓨터에 이를 복제해 저장하는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분산형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데이터 저장기술이다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.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여러 대의 컴퓨터가 기록을 검증하여 해킹을 막는다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. 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블록체인에는 크게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퍼블릭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블록 체인과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프라이빗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블록체인 기술이 있는데 금융권에서는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프라이빗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블록체인 기술을 이용하여 보안에 적합한 금융을 만들고 있다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.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퍼블릭은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흔히 보는 가상화폐 등이 있다</a:t>
            </a:r>
            <a:r>
              <a:rPr lang="en-US" altLang="ko-KR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.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시고기L" pitchFamily="18" charset="-127"/>
              <a:ea typeface="a가시고기L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523123" y="6400800"/>
            <a:ext cx="5066363" cy="162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470991"/>
            <a:ext cx="12192000" cy="469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90" y="175850"/>
            <a:ext cx="92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Financial business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6708" y="1474862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금융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보험업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생산지수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종사자수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t="2586"/>
          <a:stretch>
            <a:fillRect/>
          </a:stretch>
        </p:blipFill>
        <p:spPr bwMode="auto">
          <a:xfrm>
            <a:off x="4101690" y="2336800"/>
            <a:ext cx="3969424" cy="322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678" y="2242447"/>
            <a:ext cx="3934298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598" y="2262815"/>
            <a:ext cx="3957716" cy="329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8726024" y="5782636"/>
            <a:ext cx="31321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산업 통계 분석 시스템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금융 산업 종합분석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3590" y="175850"/>
            <a:ext cx="92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Financial business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50462" y="483423"/>
            <a:ext cx="394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단위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명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70990"/>
            <a:ext cx="12192000" cy="481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 descr="IndChart.png"/>
          <p:cNvPicPr>
            <a:picLocks noChangeAspect="1"/>
          </p:cNvPicPr>
          <p:nvPr/>
        </p:nvPicPr>
        <p:blipFill>
          <a:blip r:embed="rId2"/>
          <a:srcRect t="14913"/>
          <a:stretch>
            <a:fillRect/>
          </a:stretch>
        </p:blipFill>
        <p:spPr>
          <a:xfrm>
            <a:off x="1065667" y="1524000"/>
            <a:ext cx="9994220" cy="47177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53052" y="1489376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금융 보험업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고용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취업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56652" y="5956808"/>
            <a:ext cx="31321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산업 통계 분석 시스템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금융 산업 고용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,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취업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540" name="Picture 4" descr="https://blogfiles.pstatic.net/MjAxOTA0MTdfMjc2/MDAxNTU1NDgwMDcyMDU3.efiUzxsO-Ouf5rMH5KeyFFzmCYguidNM_d7NggvwF1Yg.HV780TkLOAZXg6Db7gEVsX4rKCHyCUoOqSZv4Q7lqbYg.JPEG.myrealtrip/룩셈부르크_투어1192447870.jpg?type=w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718017" y="232744"/>
            <a:ext cx="571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Case </a:t>
            </a:r>
            <a:r>
              <a:rPr lang="en-US" altLang="ko-KR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Analtsis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1 :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룩셈부르크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56313" y="861391"/>
            <a:ext cx="1761743" cy="592386"/>
            <a:chOff x="6309950" y="1834976"/>
            <a:chExt cx="1761743" cy="592386"/>
          </a:xfrm>
        </p:grpSpPr>
        <p:cxnSp>
          <p:nvCxnSpPr>
            <p:cNvPr id="6" name="직선 연결선 5"/>
            <p:cNvCxnSpPr/>
            <p:nvPr/>
          </p:nvCxnSpPr>
          <p:spPr>
            <a:xfrm rot="10800000">
              <a:off x="6997719" y="2361704"/>
              <a:ext cx="958081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49"/>
            <p:cNvGrpSpPr/>
            <p:nvPr/>
          </p:nvGrpSpPr>
          <p:grpSpPr>
            <a:xfrm>
              <a:off x="6309950" y="1834976"/>
              <a:ext cx="1761743" cy="592386"/>
              <a:chOff x="6237942" y="1474936"/>
              <a:chExt cx="1761743" cy="592386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237942" y="1474936"/>
                <a:ext cx="689744" cy="53198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 flipV="1">
                <a:off x="7855669" y="19233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49"/>
          <p:cNvGrpSpPr/>
          <p:nvPr/>
        </p:nvGrpSpPr>
        <p:grpSpPr>
          <a:xfrm>
            <a:off x="2692752" y="709545"/>
            <a:ext cx="991743" cy="594821"/>
            <a:chOff x="5691066" y="1340600"/>
            <a:chExt cx="991743" cy="594821"/>
          </a:xfrm>
        </p:grpSpPr>
        <p:cxnSp>
          <p:nvCxnSpPr>
            <p:cNvPr id="17" name="직선 연결선 16"/>
            <p:cNvCxnSpPr/>
            <p:nvPr/>
          </p:nvCxnSpPr>
          <p:spPr>
            <a:xfrm rot="10800000">
              <a:off x="5802640" y="1431222"/>
              <a:ext cx="880169" cy="50419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 flipV="1">
              <a:off x="5691066" y="13406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48302" y="1193916"/>
            <a:ext cx="41328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GDP 11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만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4340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달러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세계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 2018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118411" y="2242090"/>
            <a:ext cx="1437845" cy="326298"/>
            <a:chOff x="6633848" y="2283346"/>
            <a:chExt cx="1437845" cy="326298"/>
          </a:xfrm>
        </p:grpSpPr>
        <p:cxnSp>
          <p:nvCxnSpPr>
            <p:cNvPr id="36" name="직선 연결선 35"/>
            <p:cNvCxnSpPr/>
            <p:nvPr/>
          </p:nvCxnSpPr>
          <p:spPr>
            <a:xfrm rot="10800000">
              <a:off x="6997719" y="2361704"/>
              <a:ext cx="958081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49"/>
            <p:cNvGrpSpPr/>
            <p:nvPr/>
          </p:nvGrpSpPr>
          <p:grpSpPr>
            <a:xfrm>
              <a:off x="6633848" y="2283346"/>
              <a:ext cx="1437845" cy="326298"/>
              <a:chOff x="6561840" y="1923306"/>
              <a:chExt cx="1437845" cy="326298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V="1">
                <a:off x="6561840" y="2006916"/>
                <a:ext cx="365846" cy="2426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 flipV="1">
                <a:off x="7855669" y="19233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7575421" y="2085903"/>
            <a:ext cx="2886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국제은행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29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개국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136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(2019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년 기준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유럽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뮤추얼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펀드 세계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1189" y="449844"/>
            <a:ext cx="1765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60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만명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(35%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가 외국인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1282" y="3860219"/>
            <a:ext cx="2518091" cy="1384134"/>
            <a:chOff x="5553602" y="2283346"/>
            <a:chExt cx="2518091" cy="1384134"/>
          </a:xfrm>
        </p:grpSpPr>
        <p:cxnSp>
          <p:nvCxnSpPr>
            <p:cNvPr id="46" name="직선 연결선 45"/>
            <p:cNvCxnSpPr/>
            <p:nvPr/>
          </p:nvCxnSpPr>
          <p:spPr>
            <a:xfrm rot="10800000">
              <a:off x="6997719" y="2361704"/>
              <a:ext cx="958081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9"/>
            <p:cNvGrpSpPr/>
            <p:nvPr/>
          </p:nvGrpSpPr>
          <p:grpSpPr>
            <a:xfrm>
              <a:off x="5553602" y="2283346"/>
              <a:ext cx="2518091" cy="1384134"/>
              <a:chOff x="5481594" y="1923306"/>
              <a:chExt cx="2518091" cy="138413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V="1">
                <a:off x="5481594" y="2001675"/>
                <a:ext cx="1455224" cy="130576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타원 48"/>
              <p:cNvSpPr/>
              <p:nvPr/>
            </p:nvSpPr>
            <p:spPr>
              <a:xfrm flipV="1">
                <a:off x="7855669" y="19233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7472327" y="3771267"/>
            <a:ext cx="346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*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금융업의 재정 기여도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노동인구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13%, GDP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의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30%, </a:t>
            </a:r>
          </a:p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국가세금 수입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40%,</a:t>
            </a:r>
          </a:p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국가 외화 수입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65%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874162" y="6523504"/>
            <a:ext cx="34369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한겨레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신문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(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인구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45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만 소국이 금융강대국 된 비결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)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 l="3725"/>
          <a:stretch>
            <a:fillRect/>
          </a:stretch>
        </p:blipFill>
        <p:spPr bwMode="auto">
          <a:xfrm>
            <a:off x="595086" y="0"/>
            <a:ext cx="10914743" cy="68635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608990" y="334346"/>
            <a:ext cx="571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Case </a:t>
            </a:r>
            <a:r>
              <a:rPr lang="en-US" altLang="ko-KR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Analtsis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2 : </a:t>
            </a:r>
            <a:r>
              <a:rPr lang="ko-KR" altLang="en-US" sz="2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싱가폴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074366" y="6508348"/>
            <a:ext cx="2275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코트라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싱가포르 금융산업 동향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시고기L" pitchFamily="18" charset="-127"/>
              <a:ea typeface="a가시고기L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162" y="4223290"/>
            <a:ext cx="863352" cy="980724"/>
            <a:chOff x="7208341" y="2283346"/>
            <a:chExt cx="863352" cy="980724"/>
          </a:xfrm>
        </p:grpSpPr>
        <p:cxnSp>
          <p:nvCxnSpPr>
            <p:cNvPr id="7" name="직선 연결선 6"/>
            <p:cNvCxnSpPr/>
            <p:nvPr/>
          </p:nvCxnSpPr>
          <p:spPr>
            <a:xfrm rot="10800000">
              <a:off x="7530321" y="2363116"/>
              <a:ext cx="425481" cy="17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49"/>
            <p:cNvGrpSpPr/>
            <p:nvPr/>
          </p:nvGrpSpPr>
          <p:grpSpPr>
            <a:xfrm>
              <a:off x="7208341" y="2283346"/>
              <a:ext cx="863352" cy="980724"/>
              <a:chOff x="7136333" y="1923306"/>
              <a:chExt cx="863352" cy="980724"/>
            </a:xfrm>
          </p:grpSpPr>
          <p:cxnSp>
            <p:nvCxnSpPr>
              <p:cNvPr id="9" name="직선 연결선 8"/>
              <p:cNvCxnSpPr/>
              <p:nvPr/>
            </p:nvCxnSpPr>
            <p:spPr>
              <a:xfrm rot="5400000" flipH="1" flipV="1">
                <a:off x="6850020" y="2285279"/>
                <a:ext cx="905064" cy="33243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/>
              <p:cNvSpPr/>
              <p:nvPr/>
            </p:nvSpPr>
            <p:spPr>
              <a:xfrm flipV="1">
                <a:off x="7855669" y="19233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927877" y="4148636"/>
            <a:ext cx="346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*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금융업의 재정 기여도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노동인구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5%(20.9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만명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), </a:t>
            </a:r>
          </a:p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GDP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의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12.5%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8519885" y="2176560"/>
            <a:ext cx="1288861" cy="856926"/>
            <a:chOff x="6782832" y="2283346"/>
            <a:chExt cx="1288861" cy="856926"/>
          </a:xfrm>
        </p:grpSpPr>
        <p:cxnSp>
          <p:nvCxnSpPr>
            <p:cNvPr id="22" name="직선 연결선 21"/>
            <p:cNvCxnSpPr/>
            <p:nvPr/>
          </p:nvCxnSpPr>
          <p:spPr>
            <a:xfrm rot="10800000" flipV="1">
              <a:off x="7483147" y="2363294"/>
              <a:ext cx="472662" cy="66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49"/>
            <p:cNvGrpSpPr/>
            <p:nvPr/>
          </p:nvGrpSpPr>
          <p:grpSpPr>
            <a:xfrm>
              <a:off x="6782832" y="2283346"/>
              <a:ext cx="1288861" cy="856926"/>
              <a:chOff x="6710824" y="1923306"/>
              <a:chExt cx="1288861" cy="856926"/>
            </a:xfrm>
          </p:grpSpPr>
          <p:cxnSp>
            <p:nvCxnSpPr>
              <p:cNvPr id="25" name="직선 연결선 24"/>
              <p:cNvCxnSpPr/>
              <p:nvPr/>
            </p:nvCxnSpPr>
            <p:spPr>
              <a:xfrm rot="5400000" flipH="1" flipV="1">
                <a:off x="6683430" y="2044900"/>
                <a:ext cx="762726" cy="70793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/>
              <p:cNvSpPr/>
              <p:nvPr/>
            </p:nvSpPr>
            <p:spPr>
              <a:xfrm flipV="1">
                <a:off x="7855669" y="19233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49"/>
          <p:cNvGrpSpPr/>
          <p:nvPr/>
        </p:nvGrpSpPr>
        <p:grpSpPr>
          <a:xfrm>
            <a:off x="6982177" y="2208145"/>
            <a:ext cx="144016" cy="1131955"/>
            <a:chOff x="5738691" y="1340600"/>
            <a:chExt cx="144016" cy="1131955"/>
          </a:xfrm>
        </p:grpSpPr>
        <p:cxnSp>
          <p:nvCxnSpPr>
            <p:cNvPr id="40" name="직선 연결선 39"/>
            <p:cNvCxnSpPr/>
            <p:nvPr/>
          </p:nvCxnSpPr>
          <p:spPr>
            <a:xfrm rot="16200000" flipV="1">
              <a:off x="5302212" y="1931652"/>
              <a:ext cx="1041332" cy="4047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 flipV="1">
              <a:off x="5738691" y="13406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48444" y="2240060"/>
            <a:ext cx="981499" cy="1011140"/>
            <a:chOff x="5794077" y="2397646"/>
            <a:chExt cx="981499" cy="1011140"/>
          </a:xfrm>
        </p:grpSpPr>
        <p:cxnSp>
          <p:nvCxnSpPr>
            <p:cNvPr id="44" name="직선 연결선 43"/>
            <p:cNvCxnSpPr/>
            <p:nvPr/>
          </p:nvCxnSpPr>
          <p:spPr>
            <a:xfrm rot="10800000" flipV="1">
              <a:off x="5901090" y="2464894"/>
              <a:ext cx="472662" cy="66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9"/>
            <p:cNvGrpSpPr/>
            <p:nvPr/>
          </p:nvGrpSpPr>
          <p:grpSpPr>
            <a:xfrm>
              <a:off x="5794077" y="2397646"/>
              <a:ext cx="981499" cy="1011140"/>
              <a:chOff x="5722069" y="2037606"/>
              <a:chExt cx="981499" cy="1011140"/>
            </a:xfrm>
          </p:grpSpPr>
          <p:cxnSp>
            <p:nvCxnSpPr>
              <p:cNvPr id="46" name="직선 연결선 45"/>
              <p:cNvCxnSpPr/>
              <p:nvPr/>
            </p:nvCxnSpPr>
            <p:spPr>
              <a:xfrm rot="16200000" flipV="1">
                <a:off x="6035911" y="2381089"/>
                <a:ext cx="928914" cy="4064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/>
              <p:cNvSpPr/>
              <p:nvPr/>
            </p:nvSpPr>
            <p:spPr>
              <a:xfrm flipV="1">
                <a:off x="5722069" y="203760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927503" y="1484202"/>
            <a:ext cx="41328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GDP 6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만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4582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달러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(2018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03" y="1651113"/>
            <a:ext cx="3701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금융 허브화 지수 세계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약 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3000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개의 금융기관 위치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아시아 인프라 투자은행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(AIIB)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와 아세안 경제 공동체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(AEC)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로 인한 시너지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53601" y="1839802"/>
            <a:ext cx="162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중국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인도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중동 등 긴밀한 금융관계 유지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1470990"/>
            <a:ext cx="12192000" cy="481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90" y="175850"/>
            <a:ext cx="92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Financial business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1인당 gdp 선그래프.JPG"/>
          <p:cNvPicPr>
            <a:picLocks noChangeAspect="1"/>
          </p:cNvPicPr>
          <p:nvPr/>
        </p:nvPicPr>
        <p:blipFill>
          <a:blip r:embed="rId2"/>
          <a:srcRect t="5501"/>
          <a:stretch>
            <a:fillRect/>
          </a:stretch>
        </p:blipFill>
        <p:spPr>
          <a:xfrm>
            <a:off x="741049" y="1465943"/>
            <a:ext cx="11073580" cy="47372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50462" y="483423"/>
            <a:ext cx="394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(1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GDP,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단위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달러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98481" y="6392238"/>
            <a:ext cx="231934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 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en-US" altLang="ko-KR" sz="10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google</a:t>
            </a: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데이터 베이스 경제지표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H="1">
            <a:off x="-1" y="1179444"/>
            <a:ext cx="9395791" cy="92766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69561" y="551452"/>
            <a:ext cx="562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비슷한 환경의 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Case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(GDP 2017)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4201" y="189577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제주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3901" y="1866746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싱가폴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7042" y="1881260"/>
            <a:ext cx="1954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룩셈부르크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5519" y="2846460"/>
            <a:ext cx="2033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997.8 Km²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1506" y="2817432"/>
            <a:ext cx="164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718 Km²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9143" y="2831946"/>
            <a:ext cx="183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2586Km²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8084" y="3717317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28,420,000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원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6175" y="3688289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70,005,978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원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66367" y="3702803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121,323,339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원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95824" y="293354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면적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443" y="379714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인당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GDP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5823" y="4762345"/>
            <a:ext cx="68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인구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340" y="4631715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670,895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명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6438" y="4631716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5,804,337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명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2653" y="464623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615,729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로케트" pitchFamily="18" charset="-127"/>
                <a:ea typeface="a로케트" pitchFamily="18" charset="-127"/>
              </a:rPr>
              <a:t>명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5668" y="363468"/>
            <a:ext cx="9285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Financial business</a:t>
            </a:r>
            <a:endParaRPr lang="en-US" altLang="ko-KR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  <a:ea typeface="헤움슬로건192" pitchFamily="18" charset="-127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4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885" y="2435751"/>
            <a:ext cx="1498383" cy="134592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2570272"/>
            <a:ext cx="1177800" cy="1177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8057" y="1850819"/>
            <a:ext cx="66764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산업통계 분석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시슷템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https://www.istans.or.kr</a:t>
            </a:r>
          </a:p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제주도청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http://www.jeju.go.kr/index.htm</a:t>
            </a:r>
          </a:p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 도청 제주지역 통계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보고서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http://www.jeju.go.kr/open/stats/list/population.htm</a:t>
            </a:r>
          </a:p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통계청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http://kostat.go.kr/portal/korea/index.action</a:t>
            </a: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 –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나라지표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http://www.index.go.kr/main.do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 제주본부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http://www.bok.or.kr/region/main/jejuMain.action?menuNaviId=12</a:t>
            </a:r>
          </a:p>
          <a:p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 rot="5400000">
            <a:off x="9878663" y="4412657"/>
            <a:ext cx="639986" cy="3807002"/>
            <a:chOff x="-242201" y="4293097"/>
            <a:chExt cx="974364" cy="2520280"/>
          </a:xfrm>
        </p:grpSpPr>
        <p:sp>
          <p:nvSpPr>
            <p:cNvPr id="45" name="TextBox 44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972622" y="358202"/>
            <a:ext cx="552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분석도구 및 참고 자료</a:t>
            </a:r>
            <a:endParaRPr lang="en-US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64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427562" y="397330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-The end-</a:t>
            </a:r>
            <a:endParaRPr lang="ko-KR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  <a:ea typeface="헤움슬로건192" pitchFamily="18" charset="-127"/>
              <a:cs typeface="Vrinda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012578" y="1928840"/>
            <a:ext cx="2170929" cy="2171701"/>
            <a:chOff x="4944" y="1"/>
            <a:chExt cx="2814" cy="2815"/>
          </a:xfrm>
          <a:solidFill>
            <a:srgbClr val="403F45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6623" y="452"/>
              <a:ext cx="118" cy="50"/>
            </a:xfrm>
            <a:custGeom>
              <a:avLst/>
              <a:gdLst>
                <a:gd name="T0" fmla="*/ 355 w 355"/>
                <a:gd name="T1" fmla="*/ 47 h 150"/>
                <a:gd name="T2" fmla="*/ 355 w 355"/>
                <a:gd name="T3" fmla="*/ 37 h 150"/>
                <a:gd name="T4" fmla="*/ 347 w 355"/>
                <a:gd name="T5" fmla="*/ 20 h 150"/>
                <a:gd name="T6" fmla="*/ 334 w 355"/>
                <a:gd name="T7" fmla="*/ 7 h 150"/>
                <a:gd name="T8" fmla="*/ 317 w 355"/>
                <a:gd name="T9" fmla="*/ 0 h 150"/>
                <a:gd name="T10" fmla="*/ 307 w 355"/>
                <a:gd name="T11" fmla="*/ 0 h 150"/>
                <a:gd name="T12" fmla="*/ 290 w 355"/>
                <a:gd name="T13" fmla="*/ 1 h 150"/>
                <a:gd name="T14" fmla="*/ 265 w 355"/>
                <a:gd name="T15" fmla="*/ 21 h 150"/>
                <a:gd name="T16" fmla="*/ 261 w 355"/>
                <a:gd name="T17" fmla="*/ 37 h 150"/>
                <a:gd name="T18" fmla="*/ 251 w 355"/>
                <a:gd name="T19" fmla="*/ 42 h 150"/>
                <a:gd name="T20" fmla="*/ 209 w 355"/>
                <a:gd name="T21" fmla="*/ 53 h 150"/>
                <a:gd name="T22" fmla="*/ 177 w 355"/>
                <a:gd name="T23" fmla="*/ 55 h 150"/>
                <a:gd name="T24" fmla="*/ 146 w 355"/>
                <a:gd name="T25" fmla="*/ 53 h 150"/>
                <a:gd name="T26" fmla="*/ 104 w 355"/>
                <a:gd name="T27" fmla="*/ 42 h 150"/>
                <a:gd name="T28" fmla="*/ 95 w 355"/>
                <a:gd name="T29" fmla="*/ 37 h 150"/>
                <a:gd name="T30" fmla="*/ 90 w 355"/>
                <a:gd name="T31" fmla="*/ 21 h 150"/>
                <a:gd name="T32" fmla="*/ 65 w 355"/>
                <a:gd name="T33" fmla="*/ 1 h 150"/>
                <a:gd name="T34" fmla="*/ 48 w 355"/>
                <a:gd name="T35" fmla="*/ 0 h 150"/>
                <a:gd name="T36" fmla="*/ 38 w 355"/>
                <a:gd name="T37" fmla="*/ 0 h 150"/>
                <a:gd name="T38" fmla="*/ 22 w 355"/>
                <a:gd name="T39" fmla="*/ 7 h 150"/>
                <a:gd name="T40" fmla="*/ 7 w 355"/>
                <a:gd name="T41" fmla="*/ 20 h 150"/>
                <a:gd name="T42" fmla="*/ 0 w 355"/>
                <a:gd name="T43" fmla="*/ 37 h 150"/>
                <a:gd name="T44" fmla="*/ 0 w 355"/>
                <a:gd name="T45" fmla="*/ 47 h 150"/>
                <a:gd name="T46" fmla="*/ 3 w 355"/>
                <a:gd name="T47" fmla="*/ 69 h 150"/>
                <a:gd name="T48" fmla="*/ 28 w 355"/>
                <a:gd name="T49" fmla="*/ 106 h 150"/>
                <a:gd name="T50" fmla="*/ 75 w 355"/>
                <a:gd name="T51" fmla="*/ 134 h 150"/>
                <a:gd name="T52" fmla="*/ 140 w 355"/>
                <a:gd name="T53" fmla="*/ 148 h 150"/>
                <a:gd name="T54" fmla="*/ 177 w 355"/>
                <a:gd name="T55" fmla="*/ 150 h 150"/>
                <a:gd name="T56" fmla="*/ 216 w 355"/>
                <a:gd name="T57" fmla="*/ 148 h 150"/>
                <a:gd name="T58" fmla="*/ 281 w 355"/>
                <a:gd name="T59" fmla="*/ 134 h 150"/>
                <a:gd name="T60" fmla="*/ 327 w 355"/>
                <a:gd name="T61" fmla="*/ 106 h 150"/>
                <a:gd name="T62" fmla="*/ 353 w 355"/>
                <a:gd name="T63" fmla="*/ 69 h 150"/>
                <a:gd name="T64" fmla="*/ 355 w 355"/>
                <a:gd name="T65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50">
                  <a:moveTo>
                    <a:pt x="355" y="47"/>
                  </a:moveTo>
                  <a:lnTo>
                    <a:pt x="355" y="37"/>
                  </a:lnTo>
                  <a:lnTo>
                    <a:pt x="347" y="20"/>
                  </a:lnTo>
                  <a:lnTo>
                    <a:pt x="334" y="7"/>
                  </a:lnTo>
                  <a:lnTo>
                    <a:pt x="317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1" y="37"/>
                  </a:lnTo>
                  <a:lnTo>
                    <a:pt x="251" y="42"/>
                  </a:lnTo>
                  <a:lnTo>
                    <a:pt x="209" y="53"/>
                  </a:lnTo>
                  <a:lnTo>
                    <a:pt x="177" y="55"/>
                  </a:lnTo>
                  <a:lnTo>
                    <a:pt x="146" y="53"/>
                  </a:lnTo>
                  <a:lnTo>
                    <a:pt x="104" y="42"/>
                  </a:lnTo>
                  <a:lnTo>
                    <a:pt x="95" y="37"/>
                  </a:lnTo>
                  <a:lnTo>
                    <a:pt x="90" y="21"/>
                  </a:lnTo>
                  <a:lnTo>
                    <a:pt x="65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2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3" y="69"/>
                  </a:lnTo>
                  <a:lnTo>
                    <a:pt x="28" y="106"/>
                  </a:lnTo>
                  <a:lnTo>
                    <a:pt x="75" y="134"/>
                  </a:lnTo>
                  <a:lnTo>
                    <a:pt x="140" y="148"/>
                  </a:lnTo>
                  <a:lnTo>
                    <a:pt x="177" y="150"/>
                  </a:lnTo>
                  <a:lnTo>
                    <a:pt x="216" y="148"/>
                  </a:lnTo>
                  <a:lnTo>
                    <a:pt x="281" y="134"/>
                  </a:lnTo>
                  <a:lnTo>
                    <a:pt x="327" y="106"/>
                  </a:lnTo>
                  <a:lnTo>
                    <a:pt x="353" y="69"/>
                  </a:lnTo>
                  <a:lnTo>
                    <a:pt x="35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6599" y="375"/>
              <a:ext cx="32" cy="32"/>
            </a:xfrm>
            <a:custGeom>
              <a:avLst/>
              <a:gdLst>
                <a:gd name="T0" fmla="*/ 95 w 95"/>
                <a:gd name="T1" fmla="*/ 48 h 96"/>
                <a:gd name="T2" fmla="*/ 95 w 95"/>
                <a:gd name="T3" fmla="*/ 38 h 96"/>
                <a:gd name="T4" fmla="*/ 88 w 95"/>
                <a:gd name="T5" fmla="*/ 21 h 96"/>
                <a:gd name="T6" fmla="*/ 80 w 95"/>
                <a:gd name="T7" fmla="*/ 13 h 96"/>
                <a:gd name="T8" fmla="*/ 75 w 95"/>
                <a:gd name="T9" fmla="*/ 8 h 96"/>
                <a:gd name="T10" fmla="*/ 56 w 95"/>
                <a:gd name="T11" fmla="*/ 0 h 96"/>
                <a:gd name="T12" fmla="*/ 37 w 95"/>
                <a:gd name="T13" fmla="*/ 0 h 96"/>
                <a:gd name="T14" fmla="*/ 20 w 95"/>
                <a:gd name="T15" fmla="*/ 8 h 96"/>
                <a:gd name="T16" fmla="*/ 13 w 95"/>
                <a:gd name="T17" fmla="*/ 13 h 96"/>
                <a:gd name="T18" fmla="*/ 7 w 95"/>
                <a:gd name="T19" fmla="*/ 21 h 96"/>
                <a:gd name="T20" fmla="*/ 0 w 95"/>
                <a:gd name="T21" fmla="*/ 38 h 96"/>
                <a:gd name="T22" fmla="*/ 0 w 95"/>
                <a:gd name="T23" fmla="*/ 48 h 96"/>
                <a:gd name="T24" fmla="*/ 0 w 95"/>
                <a:gd name="T25" fmla="*/ 57 h 96"/>
                <a:gd name="T26" fmla="*/ 7 w 95"/>
                <a:gd name="T27" fmla="*/ 75 h 96"/>
                <a:gd name="T28" fmla="*/ 13 w 95"/>
                <a:gd name="T29" fmla="*/ 83 h 96"/>
                <a:gd name="T30" fmla="*/ 20 w 95"/>
                <a:gd name="T31" fmla="*/ 88 h 96"/>
                <a:gd name="T32" fmla="*/ 37 w 95"/>
                <a:gd name="T33" fmla="*/ 96 h 96"/>
                <a:gd name="T34" fmla="*/ 47 w 95"/>
                <a:gd name="T35" fmla="*/ 96 h 96"/>
                <a:gd name="T36" fmla="*/ 57 w 95"/>
                <a:gd name="T37" fmla="*/ 96 h 96"/>
                <a:gd name="T38" fmla="*/ 75 w 95"/>
                <a:gd name="T39" fmla="*/ 88 h 96"/>
                <a:gd name="T40" fmla="*/ 80 w 95"/>
                <a:gd name="T41" fmla="*/ 83 h 96"/>
                <a:gd name="T42" fmla="*/ 88 w 95"/>
                <a:gd name="T43" fmla="*/ 75 h 96"/>
                <a:gd name="T44" fmla="*/ 95 w 95"/>
                <a:gd name="T45" fmla="*/ 57 h 96"/>
                <a:gd name="T46" fmla="*/ 95 w 95"/>
                <a:gd name="T47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6">
                  <a:moveTo>
                    <a:pt x="95" y="48"/>
                  </a:moveTo>
                  <a:lnTo>
                    <a:pt x="95" y="38"/>
                  </a:lnTo>
                  <a:lnTo>
                    <a:pt x="88" y="21"/>
                  </a:lnTo>
                  <a:lnTo>
                    <a:pt x="80" y="13"/>
                  </a:lnTo>
                  <a:lnTo>
                    <a:pt x="75" y="8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21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13" y="83"/>
                  </a:lnTo>
                  <a:lnTo>
                    <a:pt x="20" y="88"/>
                  </a:lnTo>
                  <a:lnTo>
                    <a:pt x="37" y="96"/>
                  </a:lnTo>
                  <a:lnTo>
                    <a:pt x="47" y="96"/>
                  </a:lnTo>
                  <a:lnTo>
                    <a:pt x="57" y="96"/>
                  </a:lnTo>
                  <a:lnTo>
                    <a:pt x="75" y="88"/>
                  </a:lnTo>
                  <a:lnTo>
                    <a:pt x="80" y="83"/>
                  </a:lnTo>
                  <a:lnTo>
                    <a:pt x="88" y="75"/>
                  </a:lnTo>
                  <a:lnTo>
                    <a:pt x="95" y="57"/>
                  </a:lnTo>
                  <a:lnTo>
                    <a:pt x="95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6733" y="375"/>
              <a:ext cx="32" cy="32"/>
            </a:xfrm>
            <a:custGeom>
              <a:avLst/>
              <a:gdLst>
                <a:gd name="T0" fmla="*/ 48 w 97"/>
                <a:gd name="T1" fmla="*/ 96 h 96"/>
                <a:gd name="T2" fmla="*/ 58 w 97"/>
                <a:gd name="T3" fmla="*/ 96 h 96"/>
                <a:gd name="T4" fmla="*/ 75 w 97"/>
                <a:gd name="T5" fmla="*/ 88 h 96"/>
                <a:gd name="T6" fmla="*/ 82 w 97"/>
                <a:gd name="T7" fmla="*/ 81 h 96"/>
                <a:gd name="T8" fmla="*/ 88 w 97"/>
                <a:gd name="T9" fmla="*/ 74 h 96"/>
                <a:gd name="T10" fmla="*/ 95 w 97"/>
                <a:gd name="T11" fmla="*/ 57 h 96"/>
                <a:gd name="T12" fmla="*/ 97 w 97"/>
                <a:gd name="T13" fmla="*/ 48 h 96"/>
                <a:gd name="T14" fmla="*/ 95 w 97"/>
                <a:gd name="T15" fmla="*/ 38 h 96"/>
                <a:gd name="T16" fmla="*/ 88 w 97"/>
                <a:gd name="T17" fmla="*/ 21 h 96"/>
                <a:gd name="T18" fmla="*/ 82 w 97"/>
                <a:gd name="T19" fmla="*/ 13 h 96"/>
                <a:gd name="T20" fmla="*/ 75 w 97"/>
                <a:gd name="T21" fmla="*/ 8 h 96"/>
                <a:gd name="T22" fmla="*/ 58 w 97"/>
                <a:gd name="T23" fmla="*/ 0 h 96"/>
                <a:gd name="T24" fmla="*/ 39 w 97"/>
                <a:gd name="T25" fmla="*/ 0 h 96"/>
                <a:gd name="T26" fmla="*/ 22 w 97"/>
                <a:gd name="T27" fmla="*/ 8 h 96"/>
                <a:gd name="T28" fmla="*/ 14 w 97"/>
                <a:gd name="T29" fmla="*/ 13 h 96"/>
                <a:gd name="T30" fmla="*/ 9 w 97"/>
                <a:gd name="T31" fmla="*/ 21 h 96"/>
                <a:gd name="T32" fmla="*/ 1 w 97"/>
                <a:gd name="T33" fmla="*/ 38 h 96"/>
                <a:gd name="T34" fmla="*/ 0 w 97"/>
                <a:gd name="T35" fmla="*/ 48 h 96"/>
                <a:gd name="T36" fmla="*/ 1 w 97"/>
                <a:gd name="T37" fmla="*/ 57 h 96"/>
                <a:gd name="T38" fmla="*/ 9 w 97"/>
                <a:gd name="T39" fmla="*/ 74 h 96"/>
                <a:gd name="T40" fmla="*/ 14 w 97"/>
                <a:gd name="T41" fmla="*/ 81 h 96"/>
                <a:gd name="T42" fmla="*/ 22 w 97"/>
                <a:gd name="T43" fmla="*/ 88 h 96"/>
                <a:gd name="T44" fmla="*/ 39 w 97"/>
                <a:gd name="T45" fmla="*/ 96 h 96"/>
                <a:gd name="T46" fmla="*/ 48 w 97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6">
                  <a:moveTo>
                    <a:pt x="48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7" y="48"/>
                  </a:lnTo>
                  <a:lnTo>
                    <a:pt x="95" y="38"/>
                  </a:lnTo>
                  <a:lnTo>
                    <a:pt x="88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4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6394" y="805"/>
              <a:ext cx="69" cy="87"/>
            </a:xfrm>
            <a:custGeom>
              <a:avLst/>
              <a:gdLst>
                <a:gd name="T0" fmla="*/ 59 w 208"/>
                <a:gd name="T1" fmla="*/ 163 h 261"/>
                <a:gd name="T2" fmla="*/ 45 w 208"/>
                <a:gd name="T3" fmla="*/ 161 h 261"/>
                <a:gd name="T4" fmla="*/ 18 w 208"/>
                <a:gd name="T5" fmla="*/ 173 h 261"/>
                <a:gd name="T6" fmla="*/ 7 w 208"/>
                <a:gd name="T7" fmla="*/ 184 h 261"/>
                <a:gd name="T8" fmla="*/ 3 w 208"/>
                <a:gd name="T9" fmla="*/ 193 h 261"/>
                <a:gd name="T10" fmla="*/ 0 w 208"/>
                <a:gd name="T11" fmla="*/ 212 h 261"/>
                <a:gd name="T12" fmla="*/ 5 w 208"/>
                <a:gd name="T13" fmla="*/ 229 h 261"/>
                <a:gd name="T14" fmla="*/ 15 w 208"/>
                <a:gd name="T15" fmla="*/ 245 h 261"/>
                <a:gd name="T16" fmla="*/ 23 w 208"/>
                <a:gd name="T17" fmla="*/ 251 h 261"/>
                <a:gd name="T18" fmla="*/ 36 w 208"/>
                <a:gd name="T19" fmla="*/ 258 h 261"/>
                <a:gd name="T20" fmla="*/ 59 w 208"/>
                <a:gd name="T21" fmla="*/ 261 h 261"/>
                <a:gd name="T22" fmla="*/ 71 w 208"/>
                <a:gd name="T23" fmla="*/ 261 h 261"/>
                <a:gd name="T24" fmla="*/ 100 w 208"/>
                <a:gd name="T25" fmla="*/ 251 h 261"/>
                <a:gd name="T26" fmla="*/ 116 w 208"/>
                <a:gd name="T27" fmla="*/ 240 h 261"/>
                <a:gd name="T28" fmla="*/ 131 w 208"/>
                <a:gd name="T29" fmla="*/ 229 h 261"/>
                <a:gd name="T30" fmla="*/ 160 w 208"/>
                <a:gd name="T31" fmla="*/ 196 h 261"/>
                <a:gd name="T32" fmla="*/ 175 w 208"/>
                <a:gd name="T33" fmla="*/ 177 h 261"/>
                <a:gd name="T34" fmla="*/ 190 w 208"/>
                <a:gd name="T35" fmla="*/ 150 h 261"/>
                <a:gd name="T36" fmla="*/ 208 w 208"/>
                <a:gd name="T37" fmla="*/ 99 h 261"/>
                <a:gd name="T38" fmla="*/ 208 w 208"/>
                <a:gd name="T39" fmla="*/ 55 h 261"/>
                <a:gd name="T40" fmla="*/ 192 w 208"/>
                <a:gd name="T41" fmla="*/ 20 h 261"/>
                <a:gd name="T42" fmla="*/ 176 w 208"/>
                <a:gd name="T43" fmla="*/ 9 h 261"/>
                <a:gd name="T44" fmla="*/ 167 w 208"/>
                <a:gd name="T45" fmla="*/ 4 h 261"/>
                <a:gd name="T46" fmla="*/ 149 w 208"/>
                <a:gd name="T47" fmla="*/ 0 h 261"/>
                <a:gd name="T48" fmla="*/ 131 w 208"/>
                <a:gd name="T49" fmla="*/ 4 h 261"/>
                <a:gd name="T50" fmla="*/ 116 w 208"/>
                <a:gd name="T51" fmla="*/ 16 h 261"/>
                <a:gd name="T52" fmla="*/ 110 w 208"/>
                <a:gd name="T53" fmla="*/ 23 h 261"/>
                <a:gd name="T54" fmla="*/ 103 w 208"/>
                <a:gd name="T55" fmla="*/ 37 h 261"/>
                <a:gd name="T56" fmla="*/ 105 w 208"/>
                <a:gd name="T57" fmla="*/ 66 h 261"/>
                <a:gd name="T58" fmla="*/ 113 w 208"/>
                <a:gd name="T59" fmla="*/ 78 h 261"/>
                <a:gd name="T60" fmla="*/ 108 w 208"/>
                <a:gd name="T61" fmla="*/ 96 h 261"/>
                <a:gd name="T62" fmla="*/ 92 w 208"/>
                <a:gd name="T63" fmla="*/ 125 h 261"/>
                <a:gd name="T64" fmla="*/ 72 w 208"/>
                <a:gd name="T65" fmla="*/ 153 h 261"/>
                <a:gd name="T66" fmla="*/ 59 w 208"/>
                <a:gd name="T67" fmla="*/ 16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8" h="261">
                  <a:moveTo>
                    <a:pt x="59" y="163"/>
                  </a:moveTo>
                  <a:lnTo>
                    <a:pt x="45" y="161"/>
                  </a:lnTo>
                  <a:lnTo>
                    <a:pt x="18" y="173"/>
                  </a:lnTo>
                  <a:lnTo>
                    <a:pt x="7" y="184"/>
                  </a:lnTo>
                  <a:lnTo>
                    <a:pt x="3" y="193"/>
                  </a:lnTo>
                  <a:lnTo>
                    <a:pt x="0" y="212"/>
                  </a:lnTo>
                  <a:lnTo>
                    <a:pt x="5" y="229"/>
                  </a:lnTo>
                  <a:lnTo>
                    <a:pt x="15" y="245"/>
                  </a:lnTo>
                  <a:lnTo>
                    <a:pt x="23" y="251"/>
                  </a:lnTo>
                  <a:lnTo>
                    <a:pt x="36" y="258"/>
                  </a:lnTo>
                  <a:lnTo>
                    <a:pt x="59" y="261"/>
                  </a:lnTo>
                  <a:lnTo>
                    <a:pt x="71" y="261"/>
                  </a:lnTo>
                  <a:lnTo>
                    <a:pt x="100" y="251"/>
                  </a:lnTo>
                  <a:lnTo>
                    <a:pt x="116" y="240"/>
                  </a:lnTo>
                  <a:lnTo>
                    <a:pt x="131" y="229"/>
                  </a:lnTo>
                  <a:lnTo>
                    <a:pt x="160" y="196"/>
                  </a:lnTo>
                  <a:lnTo>
                    <a:pt x="175" y="177"/>
                  </a:lnTo>
                  <a:lnTo>
                    <a:pt x="190" y="150"/>
                  </a:lnTo>
                  <a:lnTo>
                    <a:pt x="208" y="99"/>
                  </a:lnTo>
                  <a:lnTo>
                    <a:pt x="208" y="55"/>
                  </a:lnTo>
                  <a:lnTo>
                    <a:pt x="192" y="20"/>
                  </a:lnTo>
                  <a:lnTo>
                    <a:pt x="176" y="9"/>
                  </a:lnTo>
                  <a:lnTo>
                    <a:pt x="167" y="4"/>
                  </a:lnTo>
                  <a:lnTo>
                    <a:pt x="149" y="0"/>
                  </a:lnTo>
                  <a:lnTo>
                    <a:pt x="131" y="4"/>
                  </a:lnTo>
                  <a:lnTo>
                    <a:pt x="116" y="16"/>
                  </a:lnTo>
                  <a:lnTo>
                    <a:pt x="110" y="23"/>
                  </a:lnTo>
                  <a:lnTo>
                    <a:pt x="103" y="37"/>
                  </a:lnTo>
                  <a:lnTo>
                    <a:pt x="105" y="66"/>
                  </a:lnTo>
                  <a:lnTo>
                    <a:pt x="113" y="78"/>
                  </a:lnTo>
                  <a:lnTo>
                    <a:pt x="108" y="96"/>
                  </a:lnTo>
                  <a:lnTo>
                    <a:pt x="92" y="125"/>
                  </a:lnTo>
                  <a:lnTo>
                    <a:pt x="72" y="153"/>
                  </a:lnTo>
                  <a:lnTo>
                    <a:pt x="59" y="1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6389" y="761"/>
              <a:ext cx="32" cy="32"/>
            </a:xfrm>
            <a:custGeom>
              <a:avLst/>
              <a:gdLst>
                <a:gd name="T0" fmla="*/ 48 w 95"/>
                <a:gd name="T1" fmla="*/ 95 h 95"/>
                <a:gd name="T2" fmla="*/ 58 w 95"/>
                <a:gd name="T3" fmla="*/ 93 h 95"/>
                <a:gd name="T4" fmla="*/ 75 w 95"/>
                <a:gd name="T5" fmla="*/ 86 h 95"/>
                <a:gd name="T6" fmla="*/ 82 w 95"/>
                <a:gd name="T7" fmla="*/ 80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6 h 95"/>
                <a:gd name="T14" fmla="*/ 95 w 95"/>
                <a:gd name="T15" fmla="*/ 37 h 95"/>
                <a:gd name="T16" fmla="*/ 88 w 95"/>
                <a:gd name="T17" fmla="*/ 20 h 95"/>
                <a:gd name="T18" fmla="*/ 82 w 95"/>
                <a:gd name="T19" fmla="*/ 13 h 95"/>
                <a:gd name="T20" fmla="*/ 75 w 95"/>
                <a:gd name="T21" fmla="*/ 5 h 95"/>
                <a:gd name="T22" fmla="*/ 58 w 95"/>
                <a:gd name="T23" fmla="*/ 0 h 95"/>
                <a:gd name="T24" fmla="*/ 39 w 95"/>
                <a:gd name="T25" fmla="*/ 0 h 95"/>
                <a:gd name="T26" fmla="*/ 20 w 95"/>
                <a:gd name="T27" fmla="*/ 5 h 95"/>
                <a:gd name="T28" fmla="*/ 13 w 95"/>
                <a:gd name="T29" fmla="*/ 13 h 95"/>
                <a:gd name="T30" fmla="*/ 8 w 95"/>
                <a:gd name="T31" fmla="*/ 20 h 95"/>
                <a:gd name="T32" fmla="*/ 0 w 95"/>
                <a:gd name="T33" fmla="*/ 37 h 95"/>
                <a:gd name="T34" fmla="*/ 0 w 95"/>
                <a:gd name="T35" fmla="*/ 46 h 95"/>
                <a:gd name="T36" fmla="*/ 0 w 95"/>
                <a:gd name="T37" fmla="*/ 56 h 95"/>
                <a:gd name="T38" fmla="*/ 8 w 95"/>
                <a:gd name="T39" fmla="*/ 73 h 95"/>
                <a:gd name="T40" fmla="*/ 13 w 95"/>
                <a:gd name="T41" fmla="*/ 80 h 95"/>
                <a:gd name="T42" fmla="*/ 20 w 95"/>
                <a:gd name="T43" fmla="*/ 86 h 95"/>
                <a:gd name="T44" fmla="*/ 39 w 95"/>
                <a:gd name="T45" fmla="*/ 93 h 95"/>
                <a:gd name="T46" fmla="*/ 48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8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5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0" y="5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0" y="86"/>
                  </a:lnTo>
                  <a:lnTo>
                    <a:pt x="39" y="93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6337" y="844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8 w 96"/>
                <a:gd name="T3" fmla="*/ 93 h 95"/>
                <a:gd name="T4" fmla="*/ 75 w 96"/>
                <a:gd name="T5" fmla="*/ 86 h 95"/>
                <a:gd name="T6" fmla="*/ 82 w 96"/>
                <a:gd name="T7" fmla="*/ 80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6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8 w 96"/>
                <a:gd name="T23" fmla="*/ 0 h 95"/>
                <a:gd name="T24" fmla="*/ 39 w 96"/>
                <a:gd name="T25" fmla="*/ 0 h 95"/>
                <a:gd name="T26" fmla="*/ 22 w 96"/>
                <a:gd name="T27" fmla="*/ 7 h 95"/>
                <a:gd name="T28" fmla="*/ 14 w 96"/>
                <a:gd name="T29" fmla="*/ 13 h 95"/>
                <a:gd name="T30" fmla="*/ 9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7 w 96"/>
                <a:gd name="T39" fmla="*/ 73 h 95"/>
                <a:gd name="T40" fmla="*/ 14 w 96"/>
                <a:gd name="T41" fmla="*/ 80 h 95"/>
                <a:gd name="T42" fmla="*/ 22 w 96"/>
                <a:gd name="T43" fmla="*/ 86 h 95"/>
                <a:gd name="T44" fmla="*/ 39 w 96"/>
                <a:gd name="T45" fmla="*/ 93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8" y="93"/>
                  </a:lnTo>
                  <a:lnTo>
                    <a:pt x="75" y="86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6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9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2" y="86"/>
                  </a:lnTo>
                  <a:lnTo>
                    <a:pt x="39" y="93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>
              <a:off x="6152" y="1773"/>
              <a:ext cx="111" cy="48"/>
            </a:xfrm>
            <a:custGeom>
              <a:avLst/>
              <a:gdLst>
                <a:gd name="T0" fmla="*/ 0 w 335"/>
                <a:gd name="T1" fmla="*/ 49 h 143"/>
                <a:gd name="T2" fmla="*/ 2 w 335"/>
                <a:gd name="T3" fmla="*/ 66 h 143"/>
                <a:gd name="T4" fmla="*/ 21 w 335"/>
                <a:gd name="T5" fmla="*/ 98 h 143"/>
                <a:gd name="T6" fmla="*/ 47 w 335"/>
                <a:gd name="T7" fmla="*/ 118 h 143"/>
                <a:gd name="T8" fmla="*/ 67 w 335"/>
                <a:gd name="T9" fmla="*/ 127 h 143"/>
                <a:gd name="T10" fmla="*/ 88 w 335"/>
                <a:gd name="T11" fmla="*/ 134 h 143"/>
                <a:gd name="T12" fmla="*/ 140 w 335"/>
                <a:gd name="T13" fmla="*/ 143 h 143"/>
                <a:gd name="T14" fmla="*/ 168 w 335"/>
                <a:gd name="T15" fmla="*/ 143 h 143"/>
                <a:gd name="T16" fmla="*/ 169 w 335"/>
                <a:gd name="T17" fmla="*/ 143 h 143"/>
                <a:gd name="T18" fmla="*/ 196 w 335"/>
                <a:gd name="T19" fmla="*/ 143 h 143"/>
                <a:gd name="T20" fmla="*/ 248 w 335"/>
                <a:gd name="T21" fmla="*/ 134 h 143"/>
                <a:gd name="T22" fmla="*/ 270 w 335"/>
                <a:gd name="T23" fmla="*/ 127 h 143"/>
                <a:gd name="T24" fmla="*/ 290 w 335"/>
                <a:gd name="T25" fmla="*/ 117 h 143"/>
                <a:gd name="T26" fmla="*/ 316 w 335"/>
                <a:gd name="T27" fmla="*/ 97 h 143"/>
                <a:gd name="T28" fmla="*/ 335 w 335"/>
                <a:gd name="T29" fmla="*/ 65 h 143"/>
                <a:gd name="T30" fmla="*/ 335 w 335"/>
                <a:gd name="T31" fmla="*/ 49 h 143"/>
                <a:gd name="T32" fmla="*/ 335 w 335"/>
                <a:gd name="T33" fmla="*/ 39 h 143"/>
                <a:gd name="T34" fmla="*/ 327 w 335"/>
                <a:gd name="T35" fmla="*/ 22 h 143"/>
                <a:gd name="T36" fmla="*/ 314 w 335"/>
                <a:gd name="T37" fmla="*/ 9 h 143"/>
                <a:gd name="T38" fmla="*/ 297 w 335"/>
                <a:gd name="T39" fmla="*/ 2 h 143"/>
                <a:gd name="T40" fmla="*/ 287 w 335"/>
                <a:gd name="T41" fmla="*/ 0 h 143"/>
                <a:gd name="T42" fmla="*/ 287 w 335"/>
                <a:gd name="T43" fmla="*/ 0 h 143"/>
                <a:gd name="T44" fmla="*/ 271 w 335"/>
                <a:gd name="T45" fmla="*/ 3 h 143"/>
                <a:gd name="T46" fmla="*/ 248 w 335"/>
                <a:gd name="T47" fmla="*/ 20 h 143"/>
                <a:gd name="T48" fmla="*/ 241 w 335"/>
                <a:gd name="T49" fmla="*/ 33 h 143"/>
                <a:gd name="T50" fmla="*/ 232 w 335"/>
                <a:gd name="T51" fmla="*/ 38 h 143"/>
                <a:gd name="T52" fmla="*/ 195 w 335"/>
                <a:gd name="T53" fmla="*/ 46 h 143"/>
                <a:gd name="T54" fmla="*/ 168 w 335"/>
                <a:gd name="T55" fmla="*/ 48 h 143"/>
                <a:gd name="T56" fmla="*/ 142 w 335"/>
                <a:gd name="T57" fmla="*/ 46 h 143"/>
                <a:gd name="T58" fmla="*/ 104 w 335"/>
                <a:gd name="T59" fmla="*/ 39 h 143"/>
                <a:gd name="T60" fmla="*/ 94 w 335"/>
                <a:gd name="T61" fmla="*/ 35 h 143"/>
                <a:gd name="T62" fmla="*/ 88 w 335"/>
                <a:gd name="T63" fmla="*/ 20 h 143"/>
                <a:gd name="T64" fmla="*/ 65 w 335"/>
                <a:gd name="T65" fmla="*/ 3 h 143"/>
                <a:gd name="T66" fmla="*/ 49 w 335"/>
                <a:gd name="T67" fmla="*/ 2 h 143"/>
                <a:gd name="T68" fmla="*/ 49 w 335"/>
                <a:gd name="T69" fmla="*/ 2 h 143"/>
                <a:gd name="T70" fmla="*/ 39 w 335"/>
                <a:gd name="T71" fmla="*/ 2 h 143"/>
                <a:gd name="T72" fmla="*/ 22 w 335"/>
                <a:gd name="T73" fmla="*/ 9 h 143"/>
                <a:gd name="T74" fmla="*/ 9 w 335"/>
                <a:gd name="T75" fmla="*/ 22 h 143"/>
                <a:gd name="T76" fmla="*/ 2 w 335"/>
                <a:gd name="T77" fmla="*/ 39 h 143"/>
                <a:gd name="T78" fmla="*/ 0 w 335"/>
                <a:gd name="T79" fmla="*/ 4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5" h="143">
                  <a:moveTo>
                    <a:pt x="0" y="49"/>
                  </a:moveTo>
                  <a:lnTo>
                    <a:pt x="2" y="66"/>
                  </a:lnTo>
                  <a:lnTo>
                    <a:pt x="21" y="98"/>
                  </a:lnTo>
                  <a:lnTo>
                    <a:pt x="47" y="118"/>
                  </a:lnTo>
                  <a:lnTo>
                    <a:pt x="67" y="127"/>
                  </a:lnTo>
                  <a:lnTo>
                    <a:pt x="88" y="134"/>
                  </a:lnTo>
                  <a:lnTo>
                    <a:pt x="140" y="143"/>
                  </a:lnTo>
                  <a:lnTo>
                    <a:pt x="168" y="143"/>
                  </a:lnTo>
                  <a:lnTo>
                    <a:pt x="169" y="143"/>
                  </a:lnTo>
                  <a:lnTo>
                    <a:pt x="196" y="143"/>
                  </a:lnTo>
                  <a:lnTo>
                    <a:pt x="248" y="134"/>
                  </a:lnTo>
                  <a:lnTo>
                    <a:pt x="270" y="127"/>
                  </a:lnTo>
                  <a:lnTo>
                    <a:pt x="290" y="117"/>
                  </a:lnTo>
                  <a:lnTo>
                    <a:pt x="316" y="97"/>
                  </a:lnTo>
                  <a:lnTo>
                    <a:pt x="335" y="65"/>
                  </a:lnTo>
                  <a:lnTo>
                    <a:pt x="335" y="49"/>
                  </a:lnTo>
                  <a:lnTo>
                    <a:pt x="335" y="39"/>
                  </a:lnTo>
                  <a:lnTo>
                    <a:pt x="327" y="22"/>
                  </a:lnTo>
                  <a:lnTo>
                    <a:pt x="314" y="9"/>
                  </a:lnTo>
                  <a:lnTo>
                    <a:pt x="297" y="2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1" y="3"/>
                  </a:lnTo>
                  <a:lnTo>
                    <a:pt x="248" y="20"/>
                  </a:lnTo>
                  <a:lnTo>
                    <a:pt x="241" y="33"/>
                  </a:lnTo>
                  <a:lnTo>
                    <a:pt x="232" y="38"/>
                  </a:lnTo>
                  <a:lnTo>
                    <a:pt x="195" y="46"/>
                  </a:lnTo>
                  <a:lnTo>
                    <a:pt x="168" y="48"/>
                  </a:lnTo>
                  <a:lnTo>
                    <a:pt x="142" y="46"/>
                  </a:lnTo>
                  <a:lnTo>
                    <a:pt x="104" y="39"/>
                  </a:lnTo>
                  <a:lnTo>
                    <a:pt x="94" y="35"/>
                  </a:lnTo>
                  <a:lnTo>
                    <a:pt x="88" y="20"/>
                  </a:lnTo>
                  <a:lnTo>
                    <a:pt x="65" y="3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6126" y="1692"/>
              <a:ext cx="32" cy="31"/>
            </a:xfrm>
            <a:custGeom>
              <a:avLst/>
              <a:gdLst>
                <a:gd name="T0" fmla="*/ 47 w 95"/>
                <a:gd name="T1" fmla="*/ 94 h 94"/>
                <a:gd name="T2" fmla="*/ 57 w 95"/>
                <a:gd name="T3" fmla="*/ 94 h 94"/>
                <a:gd name="T4" fmla="*/ 75 w 95"/>
                <a:gd name="T5" fmla="*/ 87 h 94"/>
                <a:gd name="T6" fmla="*/ 82 w 95"/>
                <a:gd name="T7" fmla="*/ 81 h 94"/>
                <a:gd name="T8" fmla="*/ 88 w 95"/>
                <a:gd name="T9" fmla="*/ 74 h 94"/>
                <a:gd name="T10" fmla="*/ 95 w 95"/>
                <a:gd name="T11" fmla="*/ 57 h 94"/>
                <a:gd name="T12" fmla="*/ 95 w 95"/>
                <a:gd name="T13" fmla="*/ 46 h 94"/>
                <a:gd name="T14" fmla="*/ 95 w 95"/>
                <a:gd name="T15" fmla="*/ 38 h 94"/>
                <a:gd name="T16" fmla="*/ 88 w 95"/>
                <a:gd name="T17" fmla="*/ 19 h 94"/>
                <a:gd name="T18" fmla="*/ 82 w 95"/>
                <a:gd name="T19" fmla="*/ 12 h 94"/>
                <a:gd name="T20" fmla="*/ 75 w 95"/>
                <a:gd name="T21" fmla="*/ 6 h 94"/>
                <a:gd name="T22" fmla="*/ 57 w 95"/>
                <a:gd name="T23" fmla="*/ 0 h 94"/>
                <a:gd name="T24" fmla="*/ 39 w 95"/>
                <a:gd name="T25" fmla="*/ 0 h 94"/>
                <a:gd name="T26" fmla="*/ 20 w 95"/>
                <a:gd name="T27" fmla="*/ 6 h 94"/>
                <a:gd name="T28" fmla="*/ 13 w 95"/>
                <a:gd name="T29" fmla="*/ 12 h 94"/>
                <a:gd name="T30" fmla="*/ 7 w 95"/>
                <a:gd name="T31" fmla="*/ 19 h 94"/>
                <a:gd name="T32" fmla="*/ 0 w 95"/>
                <a:gd name="T33" fmla="*/ 38 h 94"/>
                <a:gd name="T34" fmla="*/ 0 w 95"/>
                <a:gd name="T35" fmla="*/ 46 h 94"/>
                <a:gd name="T36" fmla="*/ 0 w 95"/>
                <a:gd name="T37" fmla="*/ 57 h 94"/>
                <a:gd name="T38" fmla="*/ 7 w 95"/>
                <a:gd name="T39" fmla="*/ 74 h 94"/>
                <a:gd name="T40" fmla="*/ 13 w 95"/>
                <a:gd name="T41" fmla="*/ 81 h 94"/>
                <a:gd name="T42" fmla="*/ 20 w 95"/>
                <a:gd name="T43" fmla="*/ 87 h 94"/>
                <a:gd name="T44" fmla="*/ 37 w 95"/>
                <a:gd name="T45" fmla="*/ 94 h 94"/>
                <a:gd name="T46" fmla="*/ 47 w 95"/>
                <a:gd name="T4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4">
                  <a:moveTo>
                    <a:pt x="47" y="94"/>
                  </a:moveTo>
                  <a:lnTo>
                    <a:pt x="57" y="94"/>
                  </a:lnTo>
                  <a:lnTo>
                    <a:pt x="75" y="87"/>
                  </a:lnTo>
                  <a:lnTo>
                    <a:pt x="82" y="81"/>
                  </a:lnTo>
                  <a:lnTo>
                    <a:pt x="88" y="74"/>
                  </a:lnTo>
                  <a:lnTo>
                    <a:pt x="95" y="57"/>
                  </a:lnTo>
                  <a:lnTo>
                    <a:pt x="95" y="46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2"/>
                  </a:lnTo>
                  <a:lnTo>
                    <a:pt x="75" y="6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0" y="6"/>
                  </a:lnTo>
                  <a:lnTo>
                    <a:pt x="13" y="12"/>
                  </a:lnTo>
                  <a:lnTo>
                    <a:pt x="7" y="19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0" y="57"/>
                  </a:lnTo>
                  <a:lnTo>
                    <a:pt x="7" y="74"/>
                  </a:lnTo>
                  <a:lnTo>
                    <a:pt x="13" y="81"/>
                  </a:lnTo>
                  <a:lnTo>
                    <a:pt x="20" y="87"/>
                  </a:lnTo>
                  <a:lnTo>
                    <a:pt x="37" y="94"/>
                  </a:lnTo>
                  <a:lnTo>
                    <a:pt x="47" y="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258" y="1691"/>
              <a:ext cx="32" cy="32"/>
            </a:xfrm>
            <a:custGeom>
              <a:avLst/>
              <a:gdLst>
                <a:gd name="T0" fmla="*/ 47 w 95"/>
                <a:gd name="T1" fmla="*/ 95 h 95"/>
                <a:gd name="T2" fmla="*/ 56 w 95"/>
                <a:gd name="T3" fmla="*/ 94 h 95"/>
                <a:gd name="T4" fmla="*/ 75 w 95"/>
                <a:gd name="T5" fmla="*/ 86 h 95"/>
                <a:gd name="T6" fmla="*/ 80 w 95"/>
                <a:gd name="T7" fmla="*/ 81 h 95"/>
                <a:gd name="T8" fmla="*/ 88 w 95"/>
                <a:gd name="T9" fmla="*/ 73 h 95"/>
                <a:gd name="T10" fmla="*/ 95 w 95"/>
                <a:gd name="T11" fmla="*/ 56 h 95"/>
                <a:gd name="T12" fmla="*/ 95 w 95"/>
                <a:gd name="T13" fmla="*/ 47 h 95"/>
                <a:gd name="T14" fmla="*/ 95 w 95"/>
                <a:gd name="T15" fmla="*/ 37 h 95"/>
                <a:gd name="T16" fmla="*/ 88 w 95"/>
                <a:gd name="T17" fmla="*/ 20 h 95"/>
                <a:gd name="T18" fmla="*/ 80 w 95"/>
                <a:gd name="T19" fmla="*/ 13 h 95"/>
                <a:gd name="T20" fmla="*/ 75 w 95"/>
                <a:gd name="T21" fmla="*/ 7 h 95"/>
                <a:gd name="T22" fmla="*/ 56 w 95"/>
                <a:gd name="T23" fmla="*/ 0 h 95"/>
                <a:gd name="T24" fmla="*/ 37 w 95"/>
                <a:gd name="T25" fmla="*/ 0 h 95"/>
                <a:gd name="T26" fmla="*/ 20 w 95"/>
                <a:gd name="T27" fmla="*/ 7 h 95"/>
                <a:gd name="T28" fmla="*/ 13 w 95"/>
                <a:gd name="T29" fmla="*/ 13 h 95"/>
                <a:gd name="T30" fmla="*/ 7 w 95"/>
                <a:gd name="T31" fmla="*/ 20 h 95"/>
                <a:gd name="T32" fmla="*/ 0 w 95"/>
                <a:gd name="T33" fmla="*/ 37 h 95"/>
                <a:gd name="T34" fmla="*/ 0 w 95"/>
                <a:gd name="T35" fmla="*/ 47 h 95"/>
                <a:gd name="T36" fmla="*/ 0 w 95"/>
                <a:gd name="T37" fmla="*/ 56 h 95"/>
                <a:gd name="T38" fmla="*/ 7 w 95"/>
                <a:gd name="T39" fmla="*/ 73 h 95"/>
                <a:gd name="T40" fmla="*/ 13 w 95"/>
                <a:gd name="T41" fmla="*/ 81 h 95"/>
                <a:gd name="T42" fmla="*/ 20 w 95"/>
                <a:gd name="T43" fmla="*/ 86 h 95"/>
                <a:gd name="T44" fmla="*/ 37 w 95"/>
                <a:gd name="T45" fmla="*/ 94 h 95"/>
                <a:gd name="T46" fmla="*/ 47 w 95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" h="95">
                  <a:moveTo>
                    <a:pt x="47" y="95"/>
                  </a:moveTo>
                  <a:lnTo>
                    <a:pt x="56" y="94"/>
                  </a:lnTo>
                  <a:lnTo>
                    <a:pt x="75" y="86"/>
                  </a:lnTo>
                  <a:lnTo>
                    <a:pt x="80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5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0" y="13"/>
                  </a:lnTo>
                  <a:lnTo>
                    <a:pt x="75" y="7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3" y="81"/>
                  </a:lnTo>
                  <a:lnTo>
                    <a:pt x="20" y="86"/>
                  </a:lnTo>
                  <a:lnTo>
                    <a:pt x="37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6788" y="1204"/>
              <a:ext cx="107" cy="47"/>
            </a:xfrm>
            <a:custGeom>
              <a:avLst/>
              <a:gdLst>
                <a:gd name="T0" fmla="*/ 273 w 322"/>
                <a:gd name="T1" fmla="*/ 0 h 140"/>
                <a:gd name="T2" fmla="*/ 273 w 322"/>
                <a:gd name="T3" fmla="*/ 0 h 140"/>
                <a:gd name="T4" fmla="*/ 259 w 322"/>
                <a:gd name="T5" fmla="*/ 2 h 140"/>
                <a:gd name="T6" fmla="*/ 234 w 322"/>
                <a:gd name="T7" fmla="*/ 19 h 140"/>
                <a:gd name="T8" fmla="*/ 229 w 322"/>
                <a:gd name="T9" fmla="*/ 32 h 140"/>
                <a:gd name="T10" fmla="*/ 207 w 322"/>
                <a:gd name="T11" fmla="*/ 41 h 140"/>
                <a:gd name="T12" fmla="*/ 161 w 322"/>
                <a:gd name="T13" fmla="*/ 44 h 140"/>
                <a:gd name="T14" fmla="*/ 160 w 322"/>
                <a:gd name="T15" fmla="*/ 44 h 140"/>
                <a:gd name="T16" fmla="*/ 115 w 322"/>
                <a:gd name="T17" fmla="*/ 41 h 140"/>
                <a:gd name="T18" fmla="*/ 93 w 322"/>
                <a:gd name="T19" fmla="*/ 32 h 140"/>
                <a:gd name="T20" fmla="*/ 86 w 322"/>
                <a:gd name="T21" fmla="*/ 19 h 140"/>
                <a:gd name="T22" fmla="*/ 63 w 322"/>
                <a:gd name="T23" fmla="*/ 2 h 140"/>
                <a:gd name="T24" fmla="*/ 47 w 322"/>
                <a:gd name="T25" fmla="*/ 0 h 140"/>
                <a:gd name="T26" fmla="*/ 47 w 322"/>
                <a:gd name="T27" fmla="*/ 0 h 140"/>
                <a:gd name="T28" fmla="*/ 37 w 322"/>
                <a:gd name="T29" fmla="*/ 2 h 140"/>
                <a:gd name="T30" fmla="*/ 20 w 322"/>
                <a:gd name="T31" fmla="*/ 9 h 140"/>
                <a:gd name="T32" fmla="*/ 7 w 322"/>
                <a:gd name="T33" fmla="*/ 22 h 140"/>
                <a:gd name="T34" fmla="*/ 0 w 322"/>
                <a:gd name="T35" fmla="*/ 39 h 140"/>
                <a:gd name="T36" fmla="*/ 0 w 322"/>
                <a:gd name="T37" fmla="*/ 49 h 140"/>
                <a:gd name="T38" fmla="*/ 1 w 322"/>
                <a:gd name="T39" fmla="*/ 68 h 140"/>
                <a:gd name="T40" fmla="*/ 24 w 322"/>
                <a:gd name="T41" fmla="*/ 103 h 140"/>
                <a:gd name="T42" fmla="*/ 66 w 322"/>
                <a:gd name="T43" fmla="*/ 126 h 140"/>
                <a:gd name="T44" fmla="*/ 125 w 322"/>
                <a:gd name="T45" fmla="*/ 139 h 140"/>
                <a:gd name="T46" fmla="*/ 160 w 322"/>
                <a:gd name="T47" fmla="*/ 140 h 140"/>
                <a:gd name="T48" fmla="*/ 161 w 322"/>
                <a:gd name="T49" fmla="*/ 140 h 140"/>
                <a:gd name="T50" fmla="*/ 187 w 322"/>
                <a:gd name="T51" fmla="*/ 140 h 140"/>
                <a:gd name="T52" fmla="*/ 237 w 322"/>
                <a:gd name="T53" fmla="*/ 132 h 140"/>
                <a:gd name="T54" fmla="*/ 257 w 322"/>
                <a:gd name="T55" fmla="*/ 124 h 140"/>
                <a:gd name="T56" fmla="*/ 278 w 322"/>
                <a:gd name="T57" fmla="*/ 116 h 140"/>
                <a:gd name="T58" fmla="*/ 304 w 322"/>
                <a:gd name="T59" fmla="*/ 96 h 140"/>
                <a:gd name="T60" fmla="*/ 321 w 322"/>
                <a:gd name="T61" fmla="*/ 64 h 140"/>
                <a:gd name="T62" fmla="*/ 322 w 322"/>
                <a:gd name="T63" fmla="*/ 48 h 140"/>
                <a:gd name="T64" fmla="*/ 321 w 322"/>
                <a:gd name="T65" fmla="*/ 38 h 140"/>
                <a:gd name="T66" fmla="*/ 314 w 322"/>
                <a:gd name="T67" fmla="*/ 21 h 140"/>
                <a:gd name="T68" fmla="*/ 301 w 322"/>
                <a:gd name="T69" fmla="*/ 8 h 140"/>
                <a:gd name="T70" fmla="*/ 283 w 322"/>
                <a:gd name="T71" fmla="*/ 0 h 140"/>
                <a:gd name="T72" fmla="*/ 273 w 322"/>
                <a:gd name="T7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140">
                  <a:moveTo>
                    <a:pt x="273" y="0"/>
                  </a:moveTo>
                  <a:lnTo>
                    <a:pt x="273" y="0"/>
                  </a:lnTo>
                  <a:lnTo>
                    <a:pt x="259" y="2"/>
                  </a:lnTo>
                  <a:lnTo>
                    <a:pt x="234" y="19"/>
                  </a:lnTo>
                  <a:lnTo>
                    <a:pt x="229" y="32"/>
                  </a:lnTo>
                  <a:lnTo>
                    <a:pt x="207" y="41"/>
                  </a:lnTo>
                  <a:lnTo>
                    <a:pt x="161" y="44"/>
                  </a:lnTo>
                  <a:lnTo>
                    <a:pt x="160" y="44"/>
                  </a:lnTo>
                  <a:lnTo>
                    <a:pt x="115" y="41"/>
                  </a:lnTo>
                  <a:lnTo>
                    <a:pt x="93" y="32"/>
                  </a:lnTo>
                  <a:lnTo>
                    <a:pt x="86" y="19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2"/>
                  </a:lnTo>
                  <a:lnTo>
                    <a:pt x="20" y="9"/>
                  </a:lnTo>
                  <a:lnTo>
                    <a:pt x="7" y="22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1" y="68"/>
                  </a:lnTo>
                  <a:lnTo>
                    <a:pt x="24" y="103"/>
                  </a:lnTo>
                  <a:lnTo>
                    <a:pt x="66" y="126"/>
                  </a:lnTo>
                  <a:lnTo>
                    <a:pt x="125" y="139"/>
                  </a:lnTo>
                  <a:lnTo>
                    <a:pt x="160" y="140"/>
                  </a:lnTo>
                  <a:lnTo>
                    <a:pt x="161" y="140"/>
                  </a:lnTo>
                  <a:lnTo>
                    <a:pt x="187" y="140"/>
                  </a:lnTo>
                  <a:lnTo>
                    <a:pt x="237" y="132"/>
                  </a:lnTo>
                  <a:lnTo>
                    <a:pt x="257" y="124"/>
                  </a:lnTo>
                  <a:lnTo>
                    <a:pt x="278" y="116"/>
                  </a:lnTo>
                  <a:lnTo>
                    <a:pt x="304" y="96"/>
                  </a:lnTo>
                  <a:lnTo>
                    <a:pt x="321" y="64"/>
                  </a:lnTo>
                  <a:lnTo>
                    <a:pt x="322" y="48"/>
                  </a:lnTo>
                  <a:lnTo>
                    <a:pt x="321" y="38"/>
                  </a:lnTo>
                  <a:lnTo>
                    <a:pt x="314" y="21"/>
                  </a:lnTo>
                  <a:lnTo>
                    <a:pt x="301" y="8"/>
                  </a:lnTo>
                  <a:lnTo>
                    <a:pt x="283" y="0"/>
                  </a:lnTo>
                  <a:lnTo>
                    <a:pt x="27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763" y="1128"/>
              <a:ext cx="32" cy="32"/>
            </a:xfrm>
            <a:custGeom>
              <a:avLst/>
              <a:gdLst>
                <a:gd name="T0" fmla="*/ 96 w 96"/>
                <a:gd name="T1" fmla="*/ 47 h 95"/>
                <a:gd name="T2" fmla="*/ 95 w 96"/>
                <a:gd name="T3" fmla="*/ 37 h 95"/>
                <a:gd name="T4" fmla="*/ 88 w 96"/>
                <a:gd name="T5" fmla="*/ 20 h 95"/>
                <a:gd name="T6" fmla="*/ 82 w 96"/>
                <a:gd name="T7" fmla="*/ 13 h 95"/>
                <a:gd name="T8" fmla="*/ 75 w 96"/>
                <a:gd name="T9" fmla="*/ 7 h 95"/>
                <a:gd name="T10" fmla="*/ 57 w 96"/>
                <a:gd name="T11" fmla="*/ 0 h 95"/>
                <a:gd name="T12" fmla="*/ 39 w 96"/>
                <a:gd name="T13" fmla="*/ 0 h 95"/>
                <a:gd name="T14" fmla="*/ 21 w 96"/>
                <a:gd name="T15" fmla="*/ 7 h 95"/>
                <a:gd name="T16" fmla="*/ 14 w 96"/>
                <a:gd name="T17" fmla="*/ 13 h 95"/>
                <a:gd name="T18" fmla="*/ 7 w 96"/>
                <a:gd name="T19" fmla="*/ 20 h 95"/>
                <a:gd name="T20" fmla="*/ 0 w 96"/>
                <a:gd name="T21" fmla="*/ 37 h 95"/>
                <a:gd name="T22" fmla="*/ 0 w 96"/>
                <a:gd name="T23" fmla="*/ 47 h 95"/>
                <a:gd name="T24" fmla="*/ 0 w 96"/>
                <a:gd name="T25" fmla="*/ 56 h 95"/>
                <a:gd name="T26" fmla="*/ 7 w 96"/>
                <a:gd name="T27" fmla="*/ 73 h 95"/>
                <a:gd name="T28" fmla="*/ 14 w 96"/>
                <a:gd name="T29" fmla="*/ 80 h 95"/>
                <a:gd name="T30" fmla="*/ 21 w 96"/>
                <a:gd name="T31" fmla="*/ 87 h 95"/>
                <a:gd name="T32" fmla="*/ 39 w 96"/>
                <a:gd name="T33" fmla="*/ 95 h 95"/>
                <a:gd name="T34" fmla="*/ 47 w 96"/>
                <a:gd name="T35" fmla="*/ 95 h 95"/>
                <a:gd name="T36" fmla="*/ 57 w 96"/>
                <a:gd name="T37" fmla="*/ 95 h 95"/>
                <a:gd name="T38" fmla="*/ 75 w 96"/>
                <a:gd name="T39" fmla="*/ 87 h 95"/>
                <a:gd name="T40" fmla="*/ 82 w 96"/>
                <a:gd name="T41" fmla="*/ 80 h 95"/>
                <a:gd name="T42" fmla="*/ 88 w 96"/>
                <a:gd name="T43" fmla="*/ 73 h 95"/>
                <a:gd name="T44" fmla="*/ 95 w 96"/>
                <a:gd name="T45" fmla="*/ 56 h 95"/>
                <a:gd name="T46" fmla="*/ 96 w 96"/>
                <a:gd name="T47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96" y="47"/>
                  </a:move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6888" y="1128"/>
              <a:ext cx="32" cy="32"/>
            </a:xfrm>
            <a:custGeom>
              <a:avLst/>
              <a:gdLst>
                <a:gd name="T0" fmla="*/ 14 w 96"/>
                <a:gd name="T1" fmla="*/ 13 h 95"/>
                <a:gd name="T2" fmla="*/ 7 w 96"/>
                <a:gd name="T3" fmla="*/ 20 h 95"/>
                <a:gd name="T4" fmla="*/ 0 w 96"/>
                <a:gd name="T5" fmla="*/ 37 h 95"/>
                <a:gd name="T6" fmla="*/ 0 w 96"/>
                <a:gd name="T7" fmla="*/ 47 h 95"/>
                <a:gd name="T8" fmla="*/ 0 w 96"/>
                <a:gd name="T9" fmla="*/ 56 h 95"/>
                <a:gd name="T10" fmla="*/ 7 w 96"/>
                <a:gd name="T11" fmla="*/ 73 h 95"/>
                <a:gd name="T12" fmla="*/ 14 w 96"/>
                <a:gd name="T13" fmla="*/ 80 h 95"/>
                <a:gd name="T14" fmla="*/ 21 w 96"/>
                <a:gd name="T15" fmla="*/ 87 h 95"/>
                <a:gd name="T16" fmla="*/ 39 w 96"/>
                <a:gd name="T17" fmla="*/ 95 h 95"/>
                <a:gd name="T18" fmla="*/ 47 w 96"/>
                <a:gd name="T19" fmla="*/ 95 h 95"/>
                <a:gd name="T20" fmla="*/ 57 w 96"/>
                <a:gd name="T21" fmla="*/ 95 h 95"/>
                <a:gd name="T22" fmla="*/ 75 w 96"/>
                <a:gd name="T23" fmla="*/ 87 h 95"/>
                <a:gd name="T24" fmla="*/ 82 w 96"/>
                <a:gd name="T25" fmla="*/ 80 h 95"/>
                <a:gd name="T26" fmla="*/ 88 w 96"/>
                <a:gd name="T27" fmla="*/ 73 h 95"/>
                <a:gd name="T28" fmla="*/ 95 w 96"/>
                <a:gd name="T29" fmla="*/ 56 h 95"/>
                <a:gd name="T30" fmla="*/ 96 w 96"/>
                <a:gd name="T31" fmla="*/ 47 h 95"/>
                <a:gd name="T32" fmla="*/ 95 w 96"/>
                <a:gd name="T33" fmla="*/ 37 h 95"/>
                <a:gd name="T34" fmla="*/ 88 w 96"/>
                <a:gd name="T35" fmla="*/ 20 h 95"/>
                <a:gd name="T36" fmla="*/ 82 w 96"/>
                <a:gd name="T37" fmla="*/ 13 h 95"/>
                <a:gd name="T38" fmla="*/ 75 w 96"/>
                <a:gd name="T39" fmla="*/ 7 h 95"/>
                <a:gd name="T40" fmla="*/ 57 w 96"/>
                <a:gd name="T41" fmla="*/ 0 h 95"/>
                <a:gd name="T42" fmla="*/ 39 w 96"/>
                <a:gd name="T43" fmla="*/ 0 h 95"/>
                <a:gd name="T44" fmla="*/ 21 w 96"/>
                <a:gd name="T45" fmla="*/ 7 h 95"/>
                <a:gd name="T46" fmla="*/ 14 w 96"/>
                <a:gd name="T4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14" y="13"/>
                  </a:move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0"/>
                  </a:lnTo>
                  <a:lnTo>
                    <a:pt x="21" y="87"/>
                  </a:lnTo>
                  <a:lnTo>
                    <a:pt x="39" y="95"/>
                  </a:lnTo>
                  <a:lnTo>
                    <a:pt x="47" y="95"/>
                  </a:lnTo>
                  <a:lnTo>
                    <a:pt x="57" y="95"/>
                  </a:lnTo>
                  <a:lnTo>
                    <a:pt x="75" y="87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5459" y="670"/>
              <a:ext cx="118" cy="49"/>
            </a:xfrm>
            <a:custGeom>
              <a:avLst/>
              <a:gdLst>
                <a:gd name="T0" fmla="*/ 177 w 355"/>
                <a:gd name="T1" fmla="*/ 149 h 149"/>
                <a:gd name="T2" fmla="*/ 215 w 355"/>
                <a:gd name="T3" fmla="*/ 148 h 149"/>
                <a:gd name="T4" fmla="*/ 280 w 355"/>
                <a:gd name="T5" fmla="*/ 133 h 149"/>
                <a:gd name="T6" fmla="*/ 327 w 355"/>
                <a:gd name="T7" fmla="*/ 106 h 149"/>
                <a:gd name="T8" fmla="*/ 352 w 355"/>
                <a:gd name="T9" fmla="*/ 69 h 149"/>
                <a:gd name="T10" fmla="*/ 355 w 355"/>
                <a:gd name="T11" fmla="*/ 47 h 149"/>
                <a:gd name="T12" fmla="*/ 353 w 355"/>
                <a:gd name="T13" fmla="*/ 37 h 149"/>
                <a:gd name="T14" fmla="*/ 346 w 355"/>
                <a:gd name="T15" fmla="*/ 20 h 149"/>
                <a:gd name="T16" fmla="*/ 333 w 355"/>
                <a:gd name="T17" fmla="*/ 7 h 149"/>
                <a:gd name="T18" fmla="*/ 316 w 355"/>
                <a:gd name="T19" fmla="*/ 0 h 149"/>
                <a:gd name="T20" fmla="*/ 307 w 355"/>
                <a:gd name="T21" fmla="*/ 0 h 149"/>
                <a:gd name="T22" fmla="*/ 290 w 355"/>
                <a:gd name="T23" fmla="*/ 1 h 149"/>
                <a:gd name="T24" fmla="*/ 265 w 355"/>
                <a:gd name="T25" fmla="*/ 21 h 149"/>
                <a:gd name="T26" fmla="*/ 260 w 355"/>
                <a:gd name="T27" fmla="*/ 37 h 149"/>
                <a:gd name="T28" fmla="*/ 251 w 355"/>
                <a:gd name="T29" fmla="*/ 41 h 149"/>
                <a:gd name="T30" fmla="*/ 209 w 355"/>
                <a:gd name="T31" fmla="*/ 53 h 149"/>
                <a:gd name="T32" fmla="*/ 177 w 355"/>
                <a:gd name="T33" fmla="*/ 54 h 149"/>
                <a:gd name="T34" fmla="*/ 146 w 355"/>
                <a:gd name="T35" fmla="*/ 53 h 149"/>
                <a:gd name="T36" fmla="*/ 104 w 355"/>
                <a:gd name="T37" fmla="*/ 41 h 149"/>
                <a:gd name="T38" fmla="*/ 94 w 355"/>
                <a:gd name="T39" fmla="*/ 37 h 149"/>
                <a:gd name="T40" fmla="*/ 90 w 355"/>
                <a:gd name="T41" fmla="*/ 21 h 149"/>
                <a:gd name="T42" fmla="*/ 64 w 355"/>
                <a:gd name="T43" fmla="*/ 1 h 149"/>
                <a:gd name="T44" fmla="*/ 48 w 355"/>
                <a:gd name="T45" fmla="*/ 0 h 149"/>
                <a:gd name="T46" fmla="*/ 38 w 355"/>
                <a:gd name="T47" fmla="*/ 0 h 149"/>
                <a:gd name="T48" fmla="*/ 20 w 355"/>
                <a:gd name="T49" fmla="*/ 7 h 149"/>
                <a:gd name="T50" fmla="*/ 7 w 355"/>
                <a:gd name="T51" fmla="*/ 20 h 149"/>
                <a:gd name="T52" fmla="*/ 0 w 355"/>
                <a:gd name="T53" fmla="*/ 37 h 149"/>
                <a:gd name="T54" fmla="*/ 0 w 355"/>
                <a:gd name="T55" fmla="*/ 47 h 149"/>
                <a:gd name="T56" fmla="*/ 2 w 355"/>
                <a:gd name="T57" fmla="*/ 69 h 149"/>
                <a:gd name="T58" fmla="*/ 28 w 355"/>
                <a:gd name="T59" fmla="*/ 106 h 149"/>
                <a:gd name="T60" fmla="*/ 74 w 355"/>
                <a:gd name="T61" fmla="*/ 133 h 149"/>
                <a:gd name="T62" fmla="*/ 139 w 355"/>
                <a:gd name="T63" fmla="*/ 148 h 149"/>
                <a:gd name="T64" fmla="*/ 177 w 355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149">
                  <a:moveTo>
                    <a:pt x="177" y="149"/>
                  </a:moveTo>
                  <a:lnTo>
                    <a:pt x="215" y="148"/>
                  </a:lnTo>
                  <a:lnTo>
                    <a:pt x="280" y="133"/>
                  </a:lnTo>
                  <a:lnTo>
                    <a:pt x="327" y="106"/>
                  </a:lnTo>
                  <a:lnTo>
                    <a:pt x="352" y="69"/>
                  </a:lnTo>
                  <a:lnTo>
                    <a:pt x="355" y="47"/>
                  </a:lnTo>
                  <a:lnTo>
                    <a:pt x="353" y="37"/>
                  </a:lnTo>
                  <a:lnTo>
                    <a:pt x="346" y="20"/>
                  </a:lnTo>
                  <a:lnTo>
                    <a:pt x="333" y="7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0" y="1"/>
                  </a:lnTo>
                  <a:lnTo>
                    <a:pt x="265" y="21"/>
                  </a:lnTo>
                  <a:lnTo>
                    <a:pt x="260" y="37"/>
                  </a:lnTo>
                  <a:lnTo>
                    <a:pt x="251" y="41"/>
                  </a:lnTo>
                  <a:lnTo>
                    <a:pt x="209" y="53"/>
                  </a:lnTo>
                  <a:lnTo>
                    <a:pt x="177" y="54"/>
                  </a:lnTo>
                  <a:lnTo>
                    <a:pt x="146" y="53"/>
                  </a:lnTo>
                  <a:lnTo>
                    <a:pt x="104" y="41"/>
                  </a:lnTo>
                  <a:lnTo>
                    <a:pt x="94" y="37"/>
                  </a:lnTo>
                  <a:lnTo>
                    <a:pt x="90" y="21"/>
                  </a:lnTo>
                  <a:lnTo>
                    <a:pt x="64" y="1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2" y="69"/>
                  </a:lnTo>
                  <a:lnTo>
                    <a:pt x="28" y="106"/>
                  </a:lnTo>
                  <a:lnTo>
                    <a:pt x="74" y="133"/>
                  </a:lnTo>
                  <a:lnTo>
                    <a:pt x="139" y="148"/>
                  </a:lnTo>
                  <a:lnTo>
                    <a:pt x="177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542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3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7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3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5582" y="594"/>
              <a:ext cx="32" cy="32"/>
            </a:xfrm>
            <a:custGeom>
              <a:avLst/>
              <a:gdLst>
                <a:gd name="T0" fmla="*/ 49 w 96"/>
                <a:gd name="T1" fmla="*/ 96 h 96"/>
                <a:gd name="T2" fmla="*/ 58 w 96"/>
                <a:gd name="T3" fmla="*/ 96 h 96"/>
                <a:gd name="T4" fmla="*/ 75 w 96"/>
                <a:gd name="T5" fmla="*/ 88 h 96"/>
                <a:gd name="T6" fmla="*/ 82 w 96"/>
                <a:gd name="T7" fmla="*/ 81 h 96"/>
                <a:gd name="T8" fmla="*/ 89 w 96"/>
                <a:gd name="T9" fmla="*/ 75 h 96"/>
                <a:gd name="T10" fmla="*/ 96 w 96"/>
                <a:gd name="T11" fmla="*/ 58 h 96"/>
                <a:gd name="T12" fmla="*/ 96 w 96"/>
                <a:gd name="T13" fmla="*/ 48 h 96"/>
                <a:gd name="T14" fmla="*/ 96 w 96"/>
                <a:gd name="T15" fmla="*/ 38 h 96"/>
                <a:gd name="T16" fmla="*/ 89 w 96"/>
                <a:gd name="T17" fmla="*/ 21 h 96"/>
                <a:gd name="T18" fmla="*/ 82 w 96"/>
                <a:gd name="T19" fmla="*/ 13 h 96"/>
                <a:gd name="T20" fmla="*/ 75 w 96"/>
                <a:gd name="T21" fmla="*/ 8 h 96"/>
                <a:gd name="T22" fmla="*/ 58 w 96"/>
                <a:gd name="T23" fmla="*/ 0 h 96"/>
                <a:gd name="T24" fmla="*/ 39 w 96"/>
                <a:gd name="T25" fmla="*/ 0 h 96"/>
                <a:gd name="T26" fmla="*/ 22 w 96"/>
                <a:gd name="T27" fmla="*/ 8 h 96"/>
                <a:gd name="T28" fmla="*/ 14 w 96"/>
                <a:gd name="T29" fmla="*/ 13 h 96"/>
                <a:gd name="T30" fmla="*/ 9 w 96"/>
                <a:gd name="T31" fmla="*/ 21 h 96"/>
                <a:gd name="T32" fmla="*/ 1 w 96"/>
                <a:gd name="T33" fmla="*/ 38 h 96"/>
                <a:gd name="T34" fmla="*/ 0 w 96"/>
                <a:gd name="T35" fmla="*/ 48 h 96"/>
                <a:gd name="T36" fmla="*/ 1 w 96"/>
                <a:gd name="T37" fmla="*/ 58 h 96"/>
                <a:gd name="T38" fmla="*/ 9 w 96"/>
                <a:gd name="T39" fmla="*/ 75 h 96"/>
                <a:gd name="T40" fmla="*/ 14 w 96"/>
                <a:gd name="T41" fmla="*/ 81 h 96"/>
                <a:gd name="T42" fmla="*/ 22 w 96"/>
                <a:gd name="T43" fmla="*/ 88 h 96"/>
                <a:gd name="T44" fmla="*/ 39 w 96"/>
                <a:gd name="T45" fmla="*/ 96 h 96"/>
                <a:gd name="T46" fmla="*/ 49 w 96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6">
                  <a:moveTo>
                    <a:pt x="49" y="96"/>
                  </a:moveTo>
                  <a:lnTo>
                    <a:pt x="58" y="96"/>
                  </a:lnTo>
                  <a:lnTo>
                    <a:pt x="75" y="88"/>
                  </a:lnTo>
                  <a:lnTo>
                    <a:pt x="82" y="81"/>
                  </a:lnTo>
                  <a:lnTo>
                    <a:pt x="89" y="75"/>
                  </a:lnTo>
                  <a:lnTo>
                    <a:pt x="96" y="58"/>
                  </a:lnTo>
                  <a:lnTo>
                    <a:pt x="96" y="48"/>
                  </a:lnTo>
                  <a:lnTo>
                    <a:pt x="96" y="38"/>
                  </a:lnTo>
                  <a:lnTo>
                    <a:pt x="89" y="21"/>
                  </a:lnTo>
                  <a:lnTo>
                    <a:pt x="82" y="13"/>
                  </a:lnTo>
                  <a:lnTo>
                    <a:pt x="75" y="8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8"/>
                  </a:lnTo>
                  <a:lnTo>
                    <a:pt x="14" y="13"/>
                  </a:lnTo>
                  <a:lnTo>
                    <a:pt x="9" y="21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14" y="81"/>
                  </a:lnTo>
                  <a:lnTo>
                    <a:pt x="22" y="88"/>
                  </a:lnTo>
                  <a:lnTo>
                    <a:pt x="39" y="96"/>
                  </a:lnTo>
                  <a:lnTo>
                    <a:pt x="49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7143" y="659"/>
              <a:ext cx="118" cy="41"/>
            </a:xfrm>
            <a:custGeom>
              <a:avLst/>
              <a:gdLst>
                <a:gd name="T0" fmla="*/ 354 w 354"/>
                <a:gd name="T1" fmla="*/ 47 h 124"/>
                <a:gd name="T2" fmla="*/ 354 w 354"/>
                <a:gd name="T3" fmla="*/ 39 h 124"/>
                <a:gd name="T4" fmla="*/ 347 w 354"/>
                <a:gd name="T5" fmla="*/ 21 h 124"/>
                <a:gd name="T6" fmla="*/ 334 w 354"/>
                <a:gd name="T7" fmla="*/ 9 h 124"/>
                <a:gd name="T8" fmla="*/ 317 w 354"/>
                <a:gd name="T9" fmla="*/ 1 h 124"/>
                <a:gd name="T10" fmla="*/ 307 w 354"/>
                <a:gd name="T11" fmla="*/ 0 h 124"/>
                <a:gd name="T12" fmla="*/ 295 w 354"/>
                <a:gd name="T13" fmla="*/ 1 h 124"/>
                <a:gd name="T14" fmla="*/ 276 w 354"/>
                <a:gd name="T15" fmla="*/ 10 h 124"/>
                <a:gd name="T16" fmla="*/ 269 w 354"/>
                <a:gd name="T17" fmla="*/ 17 h 124"/>
                <a:gd name="T18" fmla="*/ 240 w 354"/>
                <a:gd name="T19" fmla="*/ 24 h 124"/>
                <a:gd name="T20" fmla="*/ 177 w 354"/>
                <a:gd name="T21" fmla="*/ 27 h 124"/>
                <a:gd name="T22" fmla="*/ 114 w 354"/>
                <a:gd name="T23" fmla="*/ 24 h 124"/>
                <a:gd name="T24" fmla="*/ 85 w 354"/>
                <a:gd name="T25" fmla="*/ 17 h 124"/>
                <a:gd name="T26" fmla="*/ 78 w 354"/>
                <a:gd name="T27" fmla="*/ 10 h 124"/>
                <a:gd name="T28" fmla="*/ 59 w 354"/>
                <a:gd name="T29" fmla="*/ 1 h 124"/>
                <a:gd name="T30" fmla="*/ 47 w 354"/>
                <a:gd name="T31" fmla="*/ 0 h 124"/>
                <a:gd name="T32" fmla="*/ 37 w 354"/>
                <a:gd name="T33" fmla="*/ 1 h 124"/>
                <a:gd name="T34" fmla="*/ 20 w 354"/>
                <a:gd name="T35" fmla="*/ 9 h 124"/>
                <a:gd name="T36" fmla="*/ 7 w 354"/>
                <a:gd name="T37" fmla="*/ 21 h 124"/>
                <a:gd name="T38" fmla="*/ 0 w 354"/>
                <a:gd name="T39" fmla="*/ 39 h 124"/>
                <a:gd name="T40" fmla="*/ 0 w 354"/>
                <a:gd name="T41" fmla="*/ 47 h 124"/>
                <a:gd name="T42" fmla="*/ 0 w 354"/>
                <a:gd name="T43" fmla="*/ 56 h 124"/>
                <a:gd name="T44" fmla="*/ 9 w 354"/>
                <a:gd name="T45" fmla="*/ 80 h 124"/>
                <a:gd name="T46" fmla="*/ 42 w 354"/>
                <a:gd name="T47" fmla="*/ 105 h 124"/>
                <a:gd name="T48" fmla="*/ 117 w 354"/>
                <a:gd name="T49" fmla="*/ 121 h 124"/>
                <a:gd name="T50" fmla="*/ 177 w 354"/>
                <a:gd name="T51" fmla="*/ 124 h 124"/>
                <a:gd name="T52" fmla="*/ 238 w 354"/>
                <a:gd name="T53" fmla="*/ 121 h 124"/>
                <a:gd name="T54" fmla="*/ 312 w 354"/>
                <a:gd name="T55" fmla="*/ 105 h 124"/>
                <a:gd name="T56" fmla="*/ 346 w 354"/>
                <a:gd name="T57" fmla="*/ 80 h 124"/>
                <a:gd name="T58" fmla="*/ 354 w 354"/>
                <a:gd name="T59" fmla="*/ 56 h 124"/>
                <a:gd name="T60" fmla="*/ 354 w 354"/>
                <a:gd name="T61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124">
                  <a:moveTo>
                    <a:pt x="354" y="47"/>
                  </a:moveTo>
                  <a:lnTo>
                    <a:pt x="354" y="39"/>
                  </a:lnTo>
                  <a:lnTo>
                    <a:pt x="347" y="21"/>
                  </a:lnTo>
                  <a:lnTo>
                    <a:pt x="334" y="9"/>
                  </a:lnTo>
                  <a:lnTo>
                    <a:pt x="317" y="1"/>
                  </a:lnTo>
                  <a:lnTo>
                    <a:pt x="307" y="0"/>
                  </a:lnTo>
                  <a:lnTo>
                    <a:pt x="295" y="1"/>
                  </a:lnTo>
                  <a:lnTo>
                    <a:pt x="276" y="10"/>
                  </a:lnTo>
                  <a:lnTo>
                    <a:pt x="269" y="17"/>
                  </a:lnTo>
                  <a:lnTo>
                    <a:pt x="240" y="24"/>
                  </a:lnTo>
                  <a:lnTo>
                    <a:pt x="177" y="27"/>
                  </a:lnTo>
                  <a:lnTo>
                    <a:pt x="114" y="24"/>
                  </a:lnTo>
                  <a:lnTo>
                    <a:pt x="85" y="17"/>
                  </a:lnTo>
                  <a:lnTo>
                    <a:pt x="78" y="10"/>
                  </a:lnTo>
                  <a:lnTo>
                    <a:pt x="59" y="1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0" y="9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80"/>
                  </a:lnTo>
                  <a:lnTo>
                    <a:pt x="42" y="105"/>
                  </a:lnTo>
                  <a:lnTo>
                    <a:pt x="117" y="121"/>
                  </a:lnTo>
                  <a:lnTo>
                    <a:pt x="177" y="124"/>
                  </a:lnTo>
                  <a:lnTo>
                    <a:pt x="238" y="121"/>
                  </a:lnTo>
                  <a:lnTo>
                    <a:pt x="312" y="105"/>
                  </a:lnTo>
                  <a:lnTo>
                    <a:pt x="346" y="80"/>
                  </a:lnTo>
                  <a:lnTo>
                    <a:pt x="354" y="56"/>
                  </a:lnTo>
                  <a:lnTo>
                    <a:pt x="354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7126" y="444"/>
              <a:ext cx="151" cy="33"/>
            </a:xfrm>
            <a:custGeom>
              <a:avLst/>
              <a:gdLst>
                <a:gd name="T0" fmla="*/ 49 w 452"/>
                <a:gd name="T1" fmla="*/ 97 h 97"/>
                <a:gd name="T2" fmla="*/ 403 w 452"/>
                <a:gd name="T3" fmla="*/ 97 h 97"/>
                <a:gd name="T4" fmla="*/ 413 w 452"/>
                <a:gd name="T5" fmla="*/ 97 h 97"/>
                <a:gd name="T6" fmla="*/ 431 w 452"/>
                <a:gd name="T7" fmla="*/ 88 h 97"/>
                <a:gd name="T8" fmla="*/ 444 w 452"/>
                <a:gd name="T9" fmla="*/ 75 h 97"/>
                <a:gd name="T10" fmla="*/ 451 w 452"/>
                <a:gd name="T11" fmla="*/ 58 h 97"/>
                <a:gd name="T12" fmla="*/ 452 w 452"/>
                <a:gd name="T13" fmla="*/ 49 h 97"/>
                <a:gd name="T14" fmla="*/ 451 w 452"/>
                <a:gd name="T15" fmla="*/ 39 h 97"/>
                <a:gd name="T16" fmla="*/ 444 w 452"/>
                <a:gd name="T17" fmla="*/ 22 h 97"/>
                <a:gd name="T18" fmla="*/ 431 w 452"/>
                <a:gd name="T19" fmla="*/ 9 h 97"/>
                <a:gd name="T20" fmla="*/ 413 w 452"/>
                <a:gd name="T21" fmla="*/ 2 h 97"/>
                <a:gd name="T22" fmla="*/ 403 w 452"/>
                <a:gd name="T23" fmla="*/ 0 h 97"/>
                <a:gd name="T24" fmla="*/ 49 w 452"/>
                <a:gd name="T25" fmla="*/ 0 h 97"/>
                <a:gd name="T26" fmla="*/ 39 w 452"/>
                <a:gd name="T27" fmla="*/ 2 h 97"/>
                <a:gd name="T28" fmla="*/ 22 w 452"/>
                <a:gd name="T29" fmla="*/ 9 h 97"/>
                <a:gd name="T30" fmla="*/ 9 w 452"/>
                <a:gd name="T31" fmla="*/ 22 h 97"/>
                <a:gd name="T32" fmla="*/ 1 w 452"/>
                <a:gd name="T33" fmla="*/ 39 h 97"/>
                <a:gd name="T34" fmla="*/ 0 w 452"/>
                <a:gd name="T35" fmla="*/ 49 h 97"/>
                <a:gd name="T36" fmla="*/ 1 w 452"/>
                <a:gd name="T37" fmla="*/ 58 h 97"/>
                <a:gd name="T38" fmla="*/ 9 w 452"/>
                <a:gd name="T39" fmla="*/ 75 h 97"/>
                <a:gd name="T40" fmla="*/ 22 w 452"/>
                <a:gd name="T41" fmla="*/ 88 h 97"/>
                <a:gd name="T42" fmla="*/ 39 w 452"/>
                <a:gd name="T43" fmla="*/ 97 h 97"/>
                <a:gd name="T44" fmla="*/ 49 w 452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2" h="97">
                  <a:moveTo>
                    <a:pt x="49" y="97"/>
                  </a:moveTo>
                  <a:lnTo>
                    <a:pt x="403" y="97"/>
                  </a:lnTo>
                  <a:lnTo>
                    <a:pt x="413" y="97"/>
                  </a:lnTo>
                  <a:lnTo>
                    <a:pt x="431" y="88"/>
                  </a:lnTo>
                  <a:lnTo>
                    <a:pt x="444" y="75"/>
                  </a:lnTo>
                  <a:lnTo>
                    <a:pt x="451" y="58"/>
                  </a:lnTo>
                  <a:lnTo>
                    <a:pt x="452" y="49"/>
                  </a:lnTo>
                  <a:lnTo>
                    <a:pt x="451" y="39"/>
                  </a:lnTo>
                  <a:lnTo>
                    <a:pt x="444" y="22"/>
                  </a:lnTo>
                  <a:lnTo>
                    <a:pt x="431" y="9"/>
                  </a:lnTo>
                  <a:lnTo>
                    <a:pt x="413" y="2"/>
                  </a:lnTo>
                  <a:lnTo>
                    <a:pt x="403" y="0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1" y="58"/>
                  </a:lnTo>
                  <a:lnTo>
                    <a:pt x="9" y="75"/>
                  </a:lnTo>
                  <a:lnTo>
                    <a:pt x="22" y="88"/>
                  </a:lnTo>
                  <a:lnTo>
                    <a:pt x="39" y="97"/>
                  </a:lnTo>
                  <a:lnTo>
                    <a:pt x="49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7153" y="393"/>
              <a:ext cx="98" cy="32"/>
            </a:xfrm>
            <a:custGeom>
              <a:avLst/>
              <a:gdLst>
                <a:gd name="T0" fmla="*/ 48 w 294"/>
                <a:gd name="T1" fmla="*/ 96 h 96"/>
                <a:gd name="T2" fmla="*/ 246 w 294"/>
                <a:gd name="T3" fmla="*/ 96 h 96"/>
                <a:gd name="T4" fmla="*/ 257 w 294"/>
                <a:gd name="T5" fmla="*/ 95 h 96"/>
                <a:gd name="T6" fmla="*/ 274 w 294"/>
                <a:gd name="T7" fmla="*/ 88 h 96"/>
                <a:gd name="T8" fmla="*/ 287 w 294"/>
                <a:gd name="T9" fmla="*/ 75 h 96"/>
                <a:gd name="T10" fmla="*/ 294 w 294"/>
                <a:gd name="T11" fmla="*/ 57 h 96"/>
                <a:gd name="T12" fmla="*/ 294 w 294"/>
                <a:gd name="T13" fmla="*/ 49 h 96"/>
                <a:gd name="T14" fmla="*/ 294 w 294"/>
                <a:gd name="T15" fmla="*/ 39 h 96"/>
                <a:gd name="T16" fmla="*/ 287 w 294"/>
                <a:gd name="T17" fmla="*/ 21 h 96"/>
                <a:gd name="T18" fmla="*/ 274 w 294"/>
                <a:gd name="T19" fmla="*/ 8 h 96"/>
                <a:gd name="T20" fmla="*/ 257 w 294"/>
                <a:gd name="T21" fmla="*/ 1 h 96"/>
                <a:gd name="T22" fmla="*/ 246 w 294"/>
                <a:gd name="T23" fmla="*/ 0 h 96"/>
                <a:gd name="T24" fmla="*/ 48 w 294"/>
                <a:gd name="T25" fmla="*/ 0 h 96"/>
                <a:gd name="T26" fmla="*/ 38 w 294"/>
                <a:gd name="T27" fmla="*/ 1 h 96"/>
                <a:gd name="T28" fmla="*/ 20 w 294"/>
                <a:gd name="T29" fmla="*/ 8 h 96"/>
                <a:gd name="T30" fmla="*/ 7 w 294"/>
                <a:gd name="T31" fmla="*/ 21 h 96"/>
                <a:gd name="T32" fmla="*/ 0 w 294"/>
                <a:gd name="T33" fmla="*/ 39 h 96"/>
                <a:gd name="T34" fmla="*/ 0 w 294"/>
                <a:gd name="T35" fmla="*/ 49 h 96"/>
                <a:gd name="T36" fmla="*/ 0 w 294"/>
                <a:gd name="T37" fmla="*/ 57 h 96"/>
                <a:gd name="T38" fmla="*/ 7 w 294"/>
                <a:gd name="T39" fmla="*/ 75 h 96"/>
                <a:gd name="T40" fmla="*/ 20 w 294"/>
                <a:gd name="T41" fmla="*/ 88 h 96"/>
                <a:gd name="T42" fmla="*/ 38 w 294"/>
                <a:gd name="T43" fmla="*/ 95 h 96"/>
                <a:gd name="T44" fmla="*/ 48 w 294"/>
                <a:gd name="T4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4" h="96">
                  <a:moveTo>
                    <a:pt x="48" y="96"/>
                  </a:moveTo>
                  <a:lnTo>
                    <a:pt x="246" y="96"/>
                  </a:lnTo>
                  <a:lnTo>
                    <a:pt x="257" y="95"/>
                  </a:lnTo>
                  <a:lnTo>
                    <a:pt x="274" y="88"/>
                  </a:lnTo>
                  <a:lnTo>
                    <a:pt x="287" y="75"/>
                  </a:lnTo>
                  <a:lnTo>
                    <a:pt x="294" y="57"/>
                  </a:lnTo>
                  <a:lnTo>
                    <a:pt x="294" y="49"/>
                  </a:lnTo>
                  <a:lnTo>
                    <a:pt x="294" y="39"/>
                  </a:lnTo>
                  <a:lnTo>
                    <a:pt x="287" y="21"/>
                  </a:lnTo>
                  <a:lnTo>
                    <a:pt x="274" y="8"/>
                  </a:lnTo>
                  <a:lnTo>
                    <a:pt x="257" y="1"/>
                  </a:lnTo>
                  <a:lnTo>
                    <a:pt x="246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0" y="8"/>
                  </a:lnTo>
                  <a:lnTo>
                    <a:pt x="7" y="21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0" y="57"/>
                  </a:lnTo>
                  <a:lnTo>
                    <a:pt x="7" y="75"/>
                  </a:lnTo>
                  <a:lnTo>
                    <a:pt x="20" y="88"/>
                  </a:lnTo>
                  <a:lnTo>
                    <a:pt x="38" y="95"/>
                  </a:lnTo>
                  <a:lnTo>
                    <a:pt x="48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7096" y="550"/>
              <a:ext cx="32" cy="32"/>
            </a:xfrm>
            <a:custGeom>
              <a:avLst/>
              <a:gdLst>
                <a:gd name="T0" fmla="*/ 49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9 w 96"/>
                <a:gd name="T9" fmla="*/ 73 h 95"/>
                <a:gd name="T10" fmla="*/ 96 w 96"/>
                <a:gd name="T11" fmla="*/ 56 h 95"/>
                <a:gd name="T12" fmla="*/ 96 w 96"/>
                <a:gd name="T13" fmla="*/ 46 h 95"/>
                <a:gd name="T14" fmla="*/ 96 w 96"/>
                <a:gd name="T15" fmla="*/ 37 h 95"/>
                <a:gd name="T16" fmla="*/ 89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8 w 96"/>
                <a:gd name="T31" fmla="*/ 20 h 95"/>
                <a:gd name="T32" fmla="*/ 1 w 96"/>
                <a:gd name="T33" fmla="*/ 37 h 95"/>
                <a:gd name="T34" fmla="*/ 0 w 96"/>
                <a:gd name="T35" fmla="*/ 46 h 95"/>
                <a:gd name="T36" fmla="*/ 1 w 96"/>
                <a:gd name="T37" fmla="*/ 56 h 95"/>
                <a:gd name="T38" fmla="*/ 8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9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9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9" y="73"/>
                  </a:lnTo>
                  <a:lnTo>
                    <a:pt x="96" y="56"/>
                  </a:lnTo>
                  <a:lnTo>
                    <a:pt x="96" y="46"/>
                  </a:lnTo>
                  <a:lnTo>
                    <a:pt x="96" y="37"/>
                  </a:lnTo>
                  <a:lnTo>
                    <a:pt x="89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20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"/>
            <p:cNvSpPr>
              <a:spLocks/>
            </p:cNvSpPr>
            <p:nvPr/>
          </p:nvSpPr>
          <p:spPr bwMode="auto">
            <a:xfrm>
              <a:off x="7276" y="550"/>
              <a:ext cx="32" cy="32"/>
            </a:xfrm>
            <a:custGeom>
              <a:avLst/>
              <a:gdLst>
                <a:gd name="T0" fmla="*/ 47 w 96"/>
                <a:gd name="T1" fmla="*/ 95 h 95"/>
                <a:gd name="T2" fmla="*/ 57 w 96"/>
                <a:gd name="T3" fmla="*/ 94 h 95"/>
                <a:gd name="T4" fmla="*/ 75 w 96"/>
                <a:gd name="T5" fmla="*/ 86 h 95"/>
                <a:gd name="T6" fmla="*/ 82 w 96"/>
                <a:gd name="T7" fmla="*/ 81 h 95"/>
                <a:gd name="T8" fmla="*/ 88 w 96"/>
                <a:gd name="T9" fmla="*/ 73 h 95"/>
                <a:gd name="T10" fmla="*/ 95 w 96"/>
                <a:gd name="T11" fmla="*/ 56 h 95"/>
                <a:gd name="T12" fmla="*/ 96 w 96"/>
                <a:gd name="T13" fmla="*/ 48 h 95"/>
                <a:gd name="T14" fmla="*/ 95 w 96"/>
                <a:gd name="T15" fmla="*/ 37 h 95"/>
                <a:gd name="T16" fmla="*/ 88 w 96"/>
                <a:gd name="T17" fmla="*/ 20 h 95"/>
                <a:gd name="T18" fmla="*/ 82 w 96"/>
                <a:gd name="T19" fmla="*/ 13 h 95"/>
                <a:gd name="T20" fmla="*/ 75 w 96"/>
                <a:gd name="T21" fmla="*/ 7 h 95"/>
                <a:gd name="T22" fmla="*/ 57 w 96"/>
                <a:gd name="T23" fmla="*/ 0 h 95"/>
                <a:gd name="T24" fmla="*/ 39 w 96"/>
                <a:gd name="T25" fmla="*/ 0 h 95"/>
                <a:gd name="T26" fmla="*/ 21 w 96"/>
                <a:gd name="T27" fmla="*/ 7 h 95"/>
                <a:gd name="T28" fmla="*/ 14 w 96"/>
                <a:gd name="T29" fmla="*/ 13 h 95"/>
                <a:gd name="T30" fmla="*/ 7 w 96"/>
                <a:gd name="T31" fmla="*/ 20 h 95"/>
                <a:gd name="T32" fmla="*/ 0 w 96"/>
                <a:gd name="T33" fmla="*/ 37 h 95"/>
                <a:gd name="T34" fmla="*/ 0 w 96"/>
                <a:gd name="T35" fmla="*/ 48 h 95"/>
                <a:gd name="T36" fmla="*/ 0 w 96"/>
                <a:gd name="T37" fmla="*/ 56 h 95"/>
                <a:gd name="T38" fmla="*/ 7 w 96"/>
                <a:gd name="T39" fmla="*/ 73 h 95"/>
                <a:gd name="T40" fmla="*/ 14 w 96"/>
                <a:gd name="T41" fmla="*/ 81 h 95"/>
                <a:gd name="T42" fmla="*/ 21 w 96"/>
                <a:gd name="T43" fmla="*/ 86 h 95"/>
                <a:gd name="T44" fmla="*/ 39 w 96"/>
                <a:gd name="T45" fmla="*/ 94 h 95"/>
                <a:gd name="T46" fmla="*/ 47 w 96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95">
                  <a:moveTo>
                    <a:pt x="47" y="95"/>
                  </a:moveTo>
                  <a:lnTo>
                    <a:pt x="57" y="94"/>
                  </a:lnTo>
                  <a:lnTo>
                    <a:pt x="75" y="86"/>
                  </a:lnTo>
                  <a:lnTo>
                    <a:pt x="82" y="81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6" y="48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7" y="0"/>
                  </a:lnTo>
                  <a:lnTo>
                    <a:pt x="39" y="0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7" y="73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39" y="94"/>
                  </a:lnTo>
                  <a:lnTo>
                    <a:pt x="47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"/>
            <p:cNvSpPr>
              <a:spLocks noEditPoints="1"/>
            </p:cNvSpPr>
            <p:nvPr/>
          </p:nvSpPr>
          <p:spPr bwMode="auto">
            <a:xfrm>
              <a:off x="4944" y="1"/>
              <a:ext cx="2814" cy="2815"/>
            </a:xfrm>
            <a:custGeom>
              <a:avLst/>
              <a:gdLst>
                <a:gd name="T0" fmla="*/ 6587 w 8442"/>
                <a:gd name="T1" fmla="*/ 1036 h 8443"/>
                <a:gd name="T2" fmla="*/ 5915 w 8442"/>
                <a:gd name="T3" fmla="*/ 1488 h 8443"/>
                <a:gd name="T4" fmla="*/ 4601 w 8442"/>
                <a:gd name="T5" fmla="*/ 1958 h 8443"/>
                <a:gd name="T6" fmla="*/ 2756 w 8442"/>
                <a:gd name="T7" fmla="*/ 618 h 8443"/>
                <a:gd name="T8" fmla="*/ 1990 w 8442"/>
                <a:gd name="T9" fmla="*/ 909 h 8443"/>
                <a:gd name="T10" fmla="*/ 236 w 8442"/>
                <a:gd name="T11" fmla="*/ 5018 h 8443"/>
                <a:gd name="T12" fmla="*/ 1082 w 8442"/>
                <a:gd name="T13" fmla="*/ 3682 h 8443"/>
                <a:gd name="T14" fmla="*/ 2311 w 8442"/>
                <a:gd name="T15" fmla="*/ 8389 h 8443"/>
                <a:gd name="T16" fmla="*/ 4367 w 8442"/>
                <a:gd name="T17" fmla="*/ 8442 h 8443"/>
                <a:gd name="T18" fmla="*/ 4669 w 8442"/>
                <a:gd name="T19" fmla="*/ 8443 h 8443"/>
                <a:gd name="T20" fmla="*/ 7535 w 8442"/>
                <a:gd name="T21" fmla="*/ 4442 h 8443"/>
                <a:gd name="T22" fmla="*/ 8235 w 8442"/>
                <a:gd name="T23" fmla="*/ 5021 h 8443"/>
                <a:gd name="T24" fmla="*/ 7063 w 8442"/>
                <a:gd name="T25" fmla="*/ 1316 h 8443"/>
                <a:gd name="T26" fmla="*/ 6821 w 8442"/>
                <a:gd name="T27" fmla="*/ 1806 h 8443"/>
                <a:gd name="T28" fmla="*/ 7263 w 8442"/>
                <a:gd name="T29" fmla="*/ 1331 h 8443"/>
                <a:gd name="T30" fmla="*/ 7185 w 8442"/>
                <a:gd name="T31" fmla="*/ 1849 h 8443"/>
                <a:gd name="T32" fmla="*/ 5784 w 8442"/>
                <a:gd name="T33" fmla="*/ 2497 h 8443"/>
                <a:gd name="T34" fmla="*/ 6687 w 8442"/>
                <a:gd name="T35" fmla="*/ 5993 h 8443"/>
                <a:gd name="T36" fmla="*/ 4056 w 8442"/>
                <a:gd name="T37" fmla="*/ 5654 h 8443"/>
                <a:gd name="T38" fmla="*/ 2905 w 8442"/>
                <a:gd name="T39" fmla="*/ 5241 h 8443"/>
                <a:gd name="T40" fmla="*/ 3740 w 8442"/>
                <a:gd name="T41" fmla="*/ 583 h 8443"/>
                <a:gd name="T42" fmla="*/ 3360 w 8442"/>
                <a:gd name="T43" fmla="*/ 825 h 8443"/>
                <a:gd name="T44" fmla="*/ 3939 w 8442"/>
                <a:gd name="T45" fmla="*/ 3177 h 8443"/>
                <a:gd name="T46" fmla="*/ 4073 w 8442"/>
                <a:gd name="T47" fmla="*/ 2591 h 8443"/>
                <a:gd name="T48" fmla="*/ 5480 w 8442"/>
                <a:gd name="T49" fmla="*/ 3758 h 8443"/>
                <a:gd name="T50" fmla="*/ 4336 w 8442"/>
                <a:gd name="T51" fmla="*/ 3043 h 8443"/>
                <a:gd name="T52" fmla="*/ 4561 w 8442"/>
                <a:gd name="T53" fmla="*/ 3501 h 8443"/>
                <a:gd name="T54" fmla="*/ 5066 w 8442"/>
                <a:gd name="T55" fmla="*/ 3076 h 8443"/>
                <a:gd name="T56" fmla="*/ 4741 w 8442"/>
                <a:gd name="T57" fmla="*/ 2668 h 8443"/>
                <a:gd name="T58" fmla="*/ 3341 w 8442"/>
                <a:gd name="T59" fmla="*/ 2154 h 8443"/>
                <a:gd name="T60" fmla="*/ 3513 w 8442"/>
                <a:gd name="T61" fmla="*/ 4995 h 8443"/>
                <a:gd name="T62" fmla="*/ 4195 w 8442"/>
                <a:gd name="T63" fmla="*/ 4546 h 8443"/>
                <a:gd name="T64" fmla="*/ 4865 w 8442"/>
                <a:gd name="T65" fmla="*/ 4308 h 8443"/>
                <a:gd name="T66" fmla="*/ 4803 w 8442"/>
                <a:gd name="T67" fmla="*/ 6248 h 8443"/>
                <a:gd name="T68" fmla="*/ 6497 w 8442"/>
                <a:gd name="T69" fmla="*/ 6521 h 8443"/>
                <a:gd name="T70" fmla="*/ 6416 w 8442"/>
                <a:gd name="T71" fmla="*/ 4302 h 8443"/>
                <a:gd name="T72" fmla="*/ 5100 w 8442"/>
                <a:gd name="T73" fmla="*/ 3653 h 8443"/>
                <a:gd name="T74" fmla="*/ 5552 w 8442"/>
                <a:gd name="T75" fmla="*/ 1145 h 8443"/>
                <a:gd name="T76" fmla="*/ 5408 w 8442"/>
                <a:gd name="T77" fmla="*/ 406 h 8443"/>
                <a:gd name="T78" fmla="*/ 5252 w 8442"/>
                <a:gd name="T79" fmla="*/ 647 h 8443"/>
                <a:gd name="T80" fmla="*/ 5380 w 8442"/>
                <a:gd name="T81" fmla="*/ 1947 h 8443"/>
                <a:gd name="T82" fmla="*/ 4352 w 8442"/>
                <a:gd name="T83" fmla="*/ 1874 h 8443"/>
                <a:gd name="T84" fmla="*/ 3475 w 8442"/>
                <a:gd name="T85" fmla="*/ 97 h 8443"/>
                <a:gd name="T86" fmla="*/ 2945 w 8442"/>
                <a:gd name="T87" fmla="*/ 683 h 8443"/>
                <a:gd name="T88" fmla="*/ 2332 w 8442"/>
                <a:gd name="T89" fmla="*/ 1992 h 8443"/>
                <a:gd name="T90" fmla="*/ 1361 w 8442"/>
                <a:gd name="T91" fmla="*/ 1814 h 8443"/>
                <a:gd name="T92" fmla="*/ 1829 w 8442"/>
                <a:gd name="T93" fmla="*/ 1188 h 8443"/>
                <a:gd name="T94" fmla="*/ 1525 w 8442"/>
                <a:gd name="T95" fmla="*/ 1984 h 8443"/>
                <a:gd name="T96" fmla="*/ 1833 w 8442"/>
                <a:gd name="T97" fmla="*/ 2366 h 8443"/>
                <a:gd name="T98" fmla="*/ 385 w 8442"/>
                <a:gd name="T99" fmla="*/ 5282 h 8443"/>
                <a:gd name="T100" fmla="*/ 1028 w 8442"/>
                <a:gd name="T101" fmla="*/ 4258 h 8443"/>
                <a:gd name="T102" fmla="*/ 930 w 8442"/>
                <a:gd name="T103" fmla="*/ 5117 h 8443"/>
                <a:gd name="T104" fmla="*/ 2355 w 8442"/>
                <a:gd name="T105" fmla="*/ 3905 h 8443"/>
                <a:gd name="T106" fmla="*/ 3322 w 8442"/>
                <a:gd name="T107" fmla="*/ 5313 h 8443"/>
                <a:gd name="T108" fmla="*/ 3255 w 8442"/>
                <a:gd name="T109" fmla="*/ 6439 h 8443"/>
                <a:gd name="T110" fmla="*/ 3818 w 8442"/>
                <a:gd name="T111" fmla="*/ 7715 h 8443"/>
                <a:gd name="T112" fmla="*/ 4218 w 8442"/>
                <a:gd name="T113" fmla="*/ 6229 h 8443"/>
                <a:gd name="T114" fmla="*/ 4688 w 8442"/>
                <a:gd name="T115" fmla="*/ 6239 h 8443"/>
                <a:gd name="T116" fmla="*/ 5660 w 8442"/>
                <a:gd name="T117" fmla="*/ 8206 h 8443"/>
                <a:gd name="T118" fmla="*/ 6600 w 8442"/>
                <a:gd name="T119" fmla="*/ 6050 h 8443"/>
                <a:gd name="T120" fmla="*/ 7379 w 8442"/>
                <a:gd name="T121" fmla="*/ 3359 h 8443"/>
                <a:gd name="T122" fmla="*/ 6207 w 8442"/>
                <a:gd name="T123" fmla="*/ 2501 h 8443"/>
                <a:gd name="T124" fmla="*/ 7461 w 8442"/>
                <a:gd name="T125" fmla="*/ 2540 h 8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42" h="8443">
                  <a:moveTo>
                    <a:pt x="8235" y="5021"/>
                  </a:moveTo>
                  <a:lnTo>
                    <a:pt x="8228" y="4962"/>
                  </a:lnTo>
                  <a:lnTo>
                    <a:pt x="8254" y="4788"/>
                  </a:lnTo>
                  <a:lnTo>
                    <a:pt x="8062" y="3830"/>
                  </a:lnTo>
                  <a:lnTo>
                    <a:pt x="7870" y="2874"/>
                  </a:lnTo>
                  <a:lnTo>
                    <a:pt x="7868" y="2853"/>
                  </a:lnTo>
                  <a:lnTo>
                    <a:pt x="7845" y="2776"/>
                  </a:lnTo>
                  <a:lnTo>
                    <a:pt x="7816" y="2711"/>
                  </a:lnTo>
                  <a:lnTo>
                    <a:pt x="7770" y="2641"/>
                  </a:lnTo>
                  <a:lnTo>
                    <a:pt x="7703" y="2569"/>
                  </a:lnTo>
                  <a:lnTo>
                    <a:pt x="7613" y="2504"/>
                  </a:lnTo>
                  <a:lnTo>
                    <a:pt x="7495" y="2449"/>
                  </a:lnTo>
                  <a:lnTo>
                    <a:pt x="7424" y="2429"/>
                  </a:lnTo>
                  <a:lnTo>
                    <a:pt x="7050" y="2304"/>
                  </a:lnTo>
                  <a:lnTo>
                    <a:pt x="7050" y="2223"/>
                  </a:lnTo>
                  <a:lnTo>
                    <a:pt x="7076" y="2206"/>
                  </a:lnTo>
                  <a:lnTo>
                    <a:pt x="7126" y="2166"/>
                  </a:lnTo>
                  <a:lnTo>
                    <a:pt x="7169" y="2120"/>
                  </a:lnTo>
                  <a:lnTo>
                    <a:pt x="7207" y="2068"/>
                  </a:lnTo>
                  <a:lnTo>
                    <a:pt x="7238" y="2010"/>
                  </a:lnTo>
                  <a:lnTo>
                    <a:pt x="7261" y="1948"/>
                  </a:lnTo>
                  <a:lnTo>
                    <a:pt x="7279" y="1882"/>
                  </a:lnTo>
                  <a:lnTo>
                    <a:pt x="7287" y="1812"/>
                  </a:lnTo>
                  <a:lnTo>
                    <a:pt x="7287" y="1776"/>
                  </a:lnTo>
                  <a:lnTo>
                    <a:pt x="7287" y="1764"/>
                  </a:lnTo>
                  <a:lnTo>
                    <a:pt x="7305" y="1754"/>
                  </a:lnTo>
                  <a:lnTo>
                    <a:pt x="7341" y="1721"/>
                  </a:lnTo>
                  <a:lnTo>
                    <a:pt x="7356" y="1696"/>
                  </a:lnTo>
                  <a:lnTo>
                    <a:pt x="7375" y="1663"/>
                  </a:lnTo>
                  <a:lnTo>
                    <a:pt x="7394" y="1581"/>
                  </a:lnTo>
                  <a:lnTo>
                    <a:pt x="7394" y="1482"/>
                  </a:lnTo>
                  <a:lnTo>
                    <a:pt x="7372" y="1367"/>
                  </a:lnTo>
                  <a:lnTo>
                    <a:pt x="7353" y="1302"/>
                  </a:lnTo>
                  <a:lnTo>
                    <a:pt x="7342" y="1264"/>
                  </a:lnTo>
                  <a:lnTo>
                    <a:pt x="7310" y="1200"/>
                  </a:lnTo>
                  <a:lnTo>
                    <a:pt x="7270" y="1144"/>
                  </a:lnTo>
                  <a:lnTo>
                    <a:pt x="7222" y="1097"/>
                  </a:lnTo>
                  <a:lnTo>
                    <a:pt x="7171" y="1061"/>
                  </a:lnTo>
                  <a:lnTo>
                    <a:pt x="7113" y="1038"/>
                  </a:lnTo>
                  <a:lnTo>
                    <a:pt x="7052" y="1027"/>
                  </a:lnTo>
                  <a:lnTo>
                    <a:pt x="6988" y="1028"/>
                  </a:lnTo>
                  <a:lnTo>
                    <a:pt x="6955" y="1036"/>
                  </a:lnTo>
                  <a:lnTo>
                    <a:pt x="6914" y="1015"/>
                  </a:lnTo>
                  <a:lnTo>
                    <a:pt x="6822" y="992"/>
                  </a:lnTo>
                  <a:lnTo>
                    <a:pt x="6772" y="989"/>
                  </a:lnTo>
                  <a:lnTo>
                    <a:pt x="6721" y="992"/>
                  </a:lnTo>
                  <a:lnTo>
                    <a:pt x="6629" y="1015"/>
                  </a:lnTo>
                  <a:lnTo>
                    <a:pt x="6587" y="1036"/>
                  </a:lnTo>
                  <a:lnTo>
                    <a:pt x="6554" y="1028"/>
                  </a:lnTo>
                  <a:lnTo>
                    <a:pt x="6491" y="1027"/>
                  </a:lnTo>
                  <a:lnTo>
                    <a:pt x="6429" y="1038"/>
                  </a:lnTo>
                  <a:lnTo>
                    <a:pt x="6373" y="1061"/>
                  </a:lnTo>
                  <a:lnTo>
                    <a:pt x="6319" y="1097"/>
                  </a:lnTo>
                  <a:lnTo>
                    <a:pt x="6273" y="1144"/>
                  </a:lnTo>
                  <a:lnTo>
                    <a:pt x="6233" y="1200"/>
                  </a:lnTo>
                  <a:lnTo>
                    <a:pt x="6201" y="1264"/>
                  </a:lnTo>
                  <a:lnTo>
                    <a:pt x="6188" y="1302"/>
                  </a:lnTo>
                  <a:lnTo>
                    <a:pt x="6170" y="1367"/>
                  </a:lnTo>
                  <a:lnTo>
                    <a:pt x="6149" y="1482"/>
                  </a:lnTo>
                  <a:lnTo>
                    <a:pt x="6148" y="1581"/>
                  </a:lnTo>
                  <a:lnTo>
                    <a:pt x="6168" y="1663"/>
                  </a:lnTo>
                  <a:lnTo>
                    <a:pt x="6186" y="1696"/>
                  </a:lnTo>
                  <a:lnTo>
                    <a:pt x="6203" y="1721"/>
                  </a:lnTo>
                  <a:lnTo>
                    <a:pt x="6239" y="1754"/>
                  </a:lnTo>
                  <a:lnTo>
                    <a:pt x="6255" y="1764"/>
                  </a:lnTo>
                  <a:lnTo>
                    <a:pt x="6255" y="1776"/>
                  </a:lnTo>
                  <a:lnTo>
                    <a:pt x="6256" y="1812"/>
                  </a:lnTo>
                  <a:lnTo>
                    <a:pt x="6265" y="1882"/>
                  </a:lnTo>
                  <a:lnTo>
                    <a:pt x="6281" y="1948"/>
                  </a:lnTo>
                  <a:lnTo>
                    <a:pt x="6305" y="2010"/>
                  </a:lnTo>
                  <a:lnTo>
                    <a:pt x="6335" y="2068"/>
                  </a:lnTo>
                  <a:lnTo>
                    <a:pt x="6373" y="2120"/>
                  </a:lnTo>
                  <a:lnTo>
                    <a:pt x="6417" y="2166"/>
                  </a:lnTo>
                  <a:lnTo>
                    <a:pt x="6466" y="2206"/>
                  </a:lnTo>
                  <a:lnTo>
                    <a:pt x="6494" y="2223"/>
                  </a:lnTo>
                  <a:lnTo>
                    <a:pt x="6494" y="2304"/>
                  </a:lnTo>
                  <a:lnTo>
                    <a:pt x="6233" y="2392"/>
                  </a:lnTo>
                  <a:lnTo>
                    <a:pt x="6217" y="2346"/>
                  </a:lnTo>
                  <a:lnTo>
                    <a:pt x="6173" y="2255"/>
                  </a:lnTo>
                  <a:lnTo>
                    <a:pt x="6129" y="2189"/>
                  </a:lnTo>
                  <a:lnTo>
                    <a:pt x="6075" y="2121"/>
                  </a:lnTo>
                  <a:lnTo>
                    <a:pt x="6007" y="2058"/>
                  </a:lnTo>
                  <a:lnTo>
                    <a:pt x="5925" y="2002"/>
                  </a:lnTo>
                  <a:lnTo>
                    <a:pt x="5825" y="1958"/>
                  </a:lnTo>
                  <a:lnTo>
                    <a:pt x="5769" y="1944"/>
                  </a:lnTo>
                  <a:lnTo>
                    <a:pt x="5455" y="1868"/>
                  </a:lnTo>
                  <a:lnTo>
                    <a:pt x="5455" y="1757"/>
                  </a:lnTo>
                  <a:lnTo>
                    <a:pt x="5527" y="1751"/>
                  </a:lnTo>
                  <a:lnTo>
                    <a:pt x="5654" y="1724"/>
                  </a:lnTo>
                  <a:lnTo>
                    <a:pt x="5733" y="1688"/>
                  </a:lnTo>
                  <a:lnTo>
                    <a:pt x="5781" y="1658"/>
                  </a:lnTo>
                  <a:lnTo>
                    <a:pt x="5823" y="1623"/>
                  </a:lnTo>
                  <a:lnTo>
                    <a:pt x="5860" y="1581"/>
                  </a:lnTo>
                  <a:lnTo>
                    <a:pt x="5876" y="1560"/>
                  </a:lnTo>
                  <a:lnTo>
                    <a:pt x="5890" y="1537"/>
                  </a:lnTo>
                  <a:lnTo>
                    <a:pt x="5915" y="1488"/>
                  </a:lnTo>
                  <a:lnTo>
                    <a:pt x="5941" y="1411"/>
                  </a:lnTo>
                  <a:lnTo>
                    <a:pt x="5957" y="1306"/>
                  </a:lnTo>
                  <a:lnTo>
                    <a:pt x="5957" y="1201"/>
                  </a:lnTo>
                  <a:lnTo>
                    <a:pt x="5938" y="1054"/>
                  </a:lnTo>
                  <a:lnTo>
                    <a:pt x="5899" y="910"/>
                  </a:lnTo>
                  <a:lnTo>
                    <a:pt x="5886" y="876"/>
                  </a:lnTo>
                  <a:lnTo>
                    <a:pt x="5885" y="814"/>
                  </a:lnTo>
                  <a:lnTo>
                    <a:pt x="5863" y="699"/>
                  </a:lnTo>
                  <a:lnTo>
                    <a:pt x="5823" y="595"/>
                  </a:lnTo>
                  <a:lnTo>
                    <a:pt x="5762" y="506"/>
                  </a:lnTo>
                  <a:lnTo>
                    <a:pt x="5725" y="467"/>
                  </a:lnTo>
                  <a:lnTo>
                    <a:pt x="5689" y="434"/>
                  </a:lnTo>
                  <a:lnTo>
                    <a:pt x="5609" y="382"/>
                  </a:lnTo>
                  <a:lnTo>
                    <a:pt x="5527" y="343"/>
                  </a:lnTo>
                  <a:lnTo>
                    <a:pt x="5447" y="317"/>
                  </a:lnTo>
                  <a:lnTo>
                    <a:pt x="5334" y="294"/>
                  </a:lnTo>
                  <a:lnTo>
                    <a:pt x="5231" y="287"/>
                  </a:lnTo>
                  <a:lnTo>
                    <a:pt x="5212" y="287"/>
                  </a:lnTo>
                  <a:lnTo>
                    <a:pt x="5193" y="287"/>
                  </a:lnTo>
                  <a:lnTo>
                    <a:pt x="5090" y="294"/>
                  </a:lnTo>
                  <a:lnTo>
                    <a:pt x="4979" y="317"/>
                  </a:lnTo>
                  <a:lnTo>
                    <a:pt x="4897" y="343"/>
                  </a:lnTo>
                  <a:lnTo>
                    <a:pt x="4814" y="380"/>
                  </a:lnTo>
                  <a:lnTo>
                    <a:pt x="4735" y="434"/>
                  </a:lnTo>
                  <a:lnTo>
                    <a:pt x="4699" y="467"/>
                  </a:lnTo>
                  <a:lnTo>
                    <a:pt x="4660" y="506"/>
                  </a:lnTo>
                  <a:lnTo>
                    <a:pt x="4601" y="595"/>
                  </a:lnTo>
                  <a:lnTo>
                    <a:pt x="4561" y="699"/>
                  </a:lnTo>
                  <a:lnTo>
                    <a:pt x="4539" y="814"/>
                  </a:lnTo>
                  <a:lnTo>
                    <a:pt x="4537" y="876"/>
                  </a:lnTo>
                  <a:lnTo>
                    <a:pt x="4525" y="910"/>
                  </a:lnTo>
                  <a:lnTo>
                    <a:pt x="4486" y="1054"/>
                  </a:lnTo>
                  <a:lnTo>
                    <a:pt x="4467" y="1201"/>
                  </a:lnTo>
                  <a:lnTo>
                    <a:pt x="4467" y="1306"/>
                  </a:lnTo>
                  <a:lnTo>
                    <a:pt x="4483" y="1411"/>
                  </a:lnTo>
                  <a:lnTo>
                    <a:pt x="4509" y="1488"/>
                  </a:lnTo>
                  <a:lnTo>
                    <a:pt x="4534" y="1537"/>
                  </a:lnTo>
                  <a:lnTo>
                    <a:pt x="4548" y="1560"/>
                  </a:lnTo>
                  <a:lnTo>
                    <a:pt x="4564" y="1581"/>
                  </a:lnTo>
                  <a:lnTo>
                    <a:pt x="4600" y="1623"/>
                  </a:lnTo>
                  <a:lnTo>
                    <a:pt x="4642" y="1658"/>
                  </a:lnTo>
                  <a:lnTo>
                    <a:pt x="4689" y="1688"/>
                  </a:lnTo>
                  <a:lnTo>
                    <a:pt x="4770" y="1724"/>
                  </a:lnTo>
                  <a:lnTo>
                    <a:pt x="4897" y="1751"/>
                  </a:lnTo>
                  <a:lnTo>
                    <a:pt x="4967" y="1757"/>
                  </a:lnTo>
                  <a:lnTo>
                    <a:pt x="4967" y="1868"/>
                  </a:lnTo>
                  <a:lnTo>
                    <a:pt x="4655" y="1944"/>
                  </a:lnTo>
                  <a:lnTo>
                    <a:pt x="4601" y="1958"/>
                  </a:lnTo>
                  <a:lnTo>
                    <a:pt x="4551" y="1979"/>
                  </a:lnTo>
                  <a:lnTo>
                    <a:pt x="4532" y="1944"/>
                  </a:lnTo>
                  <a:lnTo>
                    <a:pt x="4480" y="1869"/>
                  </a:lnTo>
                  <a:lnTo>
                    <a:pt x="4447" y="1832"/>
                  </a:lnTo>
                  <a:lnTo>
                    <a:pt x="4443" y="1826"/>
                  </a:lnTo>
                  <a:lnTo>
                    <a:pt x="4437" y="1822"/>
                  </a:lnTo>
                  <a:lnTo>
                    <a:pt x="4408" y="1796"/>
                  </a:lnTo>
                  <a:lnTo>
                    <a:pt x="4344" y="1745"/>
                  </a:lnTo>
                  <a:lnTo>
                    <a:pt x="4264" y="1701"/>
                  </a:lnTo>
                  <a:lnTo>
                    <a:pt x="4171" y="1662"/>
                  </a:lnTo>
                  <a:lnTo>
                    <a:pt x="4117" y="1646"/>
                  </a:lnTo>
                  <a:lnTo>
                    <a:pt x="3727" y="1459"/>
                  </a:lnTo>
                  <a:lnTo>
                    <a:pt x="3727" y="1384"/>
                  </a:lnTo>
                  <a:lnTo>
                    <a:pt x="3755" y="1352"/>
                  </a:lnTo>
                  <a:lnTo>
                    <a:pt x="3802" y="1277"/>
                  </a:lnTo>
                  <a:lnTo>
                    <a:pt x="3842" y="1185"/>
                  </a:lnTo>
                  <a:lnTo>
                    <a:pt x="3874" y="1077"/>
                  </a:lnTo>
                  <a:lnTo>
                    <a:pt x="3887" y="1017"/>
                  </a:lnTo>
                  <a:lnTo>
                    <a:pt x="3899" y="1010"/>
                  </a:lnTo>
                  <a:lnTo>
                    <a:pt x="3927" y="985"/>
                  </a:lnTo>
                  <a:lnTo>
                    <a:pt x="3958" y="949"/>
                  </a:lnTo>
                  <a:lnTo>
                    <a:pt x="3985" y="896"/>
                  </a:lnTo>
                  <a:lnTo>
                    <a:pt x="4008" y="825"/>
                  </a:lnTo>
                  <a:lnTo>
                    <a:pt x="4022" y="733"/>
                  </a:lnTo>
                  <a:lnTo>
                    <a:pt x="4025" y="618"/>
                  </a:lnTo>
                  <a:lnTo>
                    <a:pt x="4015" y="474"/>
                  </a:lnTo>
                  <a:lnTo>
                    <a:pt x="4002" y="391"/>
                  </a:lnTo>
                  <a:lnTo>
                    <a:pt x="3996" y="353"/>
                  </a:lnTo>
                  <a:lnTo>
                    <a:pt x="3978" y="278"/>
                  </a:lnTo>
                  <a:lnTo>
                    <a:pt x="3949" y="209"/>
                  </a:lnTo>
                  <a:lnTo>
                    <a:pt x="3904" y="146"/>
                  </a:lnTo>
                  <a:lnTo>
                    <a:pt x="3841" y="92"/>
                  </a:lnTo>
                  <a:lnTo>
                    <a:pt x="3752" y="48"/>
                  </a:lnTo>
                  <a:lnTo>
                    <a:pt x="3635" y="18"/>
                  </a:lnTo>
                  <a:lnTo>
                    <a:pt x="3482" y="2"/>
                  </a:lnTo>
                  <a:lnTo>
                    <a:pt x="3392" y="0"/>
                  </a:lnTo>
                  <a:lnTo>
                    <a:pt x="3392" y="0"/>
                  </a:lnTo>
                  <a:lnTo>
                    <a:pt x="3299" y="2"/>
                  </a:lnTo>
                  <a:lnTo>
                    <a:pt x="3148" y="18"/>
                  </a:lnTo>
                  <a:lnTo>
                    <a:pt x="3030" y="48"/>
                  </a:lnTo>
                  <a:lnTo>
                    <a:pt x="2941" y="92"/>
                  </a:lnTo>
                  <a:lnTo>
                    <a:pt x="2877" y="146"/>
                  </a:lnTo>
                  <a:lnTo>
                    <a:pt x="2833" y="209"/>
                  </a:lnTo>
                  <a:lnTo>
                    <a:pt x="2804" y="278"/>
                  </a:lnTo>
                  <a:lnTo>
                    <a:pt x="2787" y="353"/>
                  </a:lnTo>
                  <a:lnTo>
                    <a:pt x="2780" y="391"/>
                  </a:lnTo>
                  <a:lnTo>
                    <a:pt x="2768" y="474"/>
                  </a:lnTo>
                  <a:lnTo>
                    <a:pt x="2756" y="618"/>
                  </a:lnTo>
                  <a:lnTo>
                    <a:pt x="2761" y="733"/>
                  </a:lnTo>
                  <a:lnTo>
                    <a:pt x="2775" y="825"/>
                  </a:lnTo>
                  <a:lnTo>
                    <a:pt x="2798" y="896"/>
                  </a:lnTo>
                  <a:lnTo>
                    <a:pt x="2826" y="949"/>
                  </a:lnTo>
                  <a:lnTo>
                    <a:pt x="2854" y="985"/>
                  </a:lnTo>
                  <a:lnTo>
                    <a:pt x="2883" y="1010"/>
                  </a:lnTo>
                  <a:lnTo>
                    <a:pt x="2896" y="1017"/>
                  </a:lnTo>
                  <a:lnTo>
                    <a:pt x="2909" y="1077"/>
                  </a:lnTo>
                  <a:lnTo>
                    <a:pt x="2941" y="1185"/>
                  </a:lnTo>
                  <a:lnTo>
                    <a:pt x="2980" y="1277"/>
                  </a:lnTo>
                  <a:lnTo>
                    <a:pt x="3027" y="1354"/>
                  </a:lnTo>
                  <a:lnTo>
                    <a:pt x="3056" y="1384"/>
                  </a:lnTo>
                  <a:lnTo>
                    <a:pt x="3056" y="1459"/>
                  </a:lnTo>
                  <a:lnTo>
                    <a:pt x="2664" y="1646"/>
                  </a:lnTo>
                  <a:lnTo>
                    <a:pt x="2624" y="1658"/>
                  </a:lnTo>
                  <a:lnTo>
                    <a:pt x="2552" y="1685"/>
                  </a:lnTo>
                  <a:lnTo>
                    <a:pt x="2458" y="1731"/>
                  </a:lnTo>
                  <a:lnTo>
                    <a:pt x="2360" y="1804"/>
                  </a:lnTo>
                  <a:lnTo>
                    <a:pt x="2288" y="1885"/>
                  </a:lnTo>
                  <a:lnTo>
                    <a:pt x="2238" y="1963"/>
                  </a:lnTo>
                  <a:lnTo>
                    <a:pt x="2206" y="2036"/>
                  </a:lnTo>
                  <a:lnTo>
                    <a:pt x="2182" y="2121"/>
                  </a:lnTo>
                  <a:lnTo>
                    <a:pt x="2179" y="2144"/>
                  </a:lnTo>
                  <a:lnTo>
                    <a:pt x="2104" y="2529"/>
                  </a:lnTo>
                  <a:lnTo>
                    <a:pt x="1964" y="2494"/>
                  </a:lnTo>
                  <a:lnTo>
                    <a:pt x="1964" y="2295"/>
                  </a:lnTo>
                  <a:lnTo>
                    <a:pt x="1987" y="2277"/>
                  </a:lnTo>
                  <a:lnTo>
                    <a:pt x="2031" y="2232"/>
                  </a:lnTo>
                  <a:lnTo>
                    <a:pt x="2070" y="2182"/>
                  </a:lnTo>
                  <a:lnTo>
                    <a:pt x="2103" y="2127"/>
                  </a:lnTo>
                  <a:lnTo>
                    <a:pt x="2131" y="2066"/>
                  </a:lnTo>
                  <a:lnTo>
                    <a:pt x="2153" y="2002"/>
                  </a:lnTo>
                  <a:lnTo>
                    <a:pt x="2167" y="1934"/>
                  </a:lnTo>
                  <a:lnTo>
                    <a:pt x="2175" y="1862"/>
                  </a:lnTo>
                  <a:lnTo>
                    <a:pt x="2176" y="1825"/>
                  </a:lnTo>
                  <a:lnTo>
                    <a:pt x="2176" y="1663"/>
                  </a:lnTo>
                  <a:lnTo>
                    <a:pt x="2176" y="1502"/>
                  </a:lnTo>
                  <a:lnTo>
                    <a:pt x="2173" y="1450"/>
                  </a:lnTo>
                  <a:lnTo>
                    <a:pt x="2150" y="1357"/>
                  </a:lnTo>
                  <a:lnTo>
                    <a:pt x="2106" y="1272"/>
                  </a:lnTo>
                  <a:lnTo>
                    <a:pt x="2042" y="1200"/>
                  </a:lnTo>
                  <a:lnTo>
                    <a:pt x="2005" y="1169"/>
                  </a:lnTo>
                  <a:lnTo>
                    <a:pt x="2015" y="1142"/>
                  </a:lnTo>
                  <a:lnTo>
                    <a:pt x="2025" y="1085"/>
                  </a:lnTo>
                  <a:lnTo>
                    <a:pt x="2026" y="1056"/>
                  </a:lnTo>
                  <a:lnTo>
                    <a:pt x="2025" y="1024"/>
                  </a:lnTo>
                  <a:lnTo>
                    <a:pt x="2013" y="964"/>
                  </a:lnTo>
                  <a:lnTo>
                    <a:pt x="1990" y="909"/>
                  </a:lnTo>
                  <a:lnTo>
                    <a:pt x="1957" y="860"/>
                  </a:lnTo>
                  <a:lnTo>
                    <a:pt x="1915" y="818"/>
                  </a:lnTo>
                  <a:lnTo>
                    <a:pt x="1866" y="785"/>
                  </a:lnTo>
                  <a:lnTo>
                    <a:pt x="1812" y="762"/>
                  </a:lnTo>
                  <a:lnTo>
                    <a:pt x="1751" y="750"/>
                  </a:lnTo>
                  <a:lnTo>
                    <a:pt x="1720" y="749"/>
                  </a:lnTo>
                  <a:lnTo>
                    <a:pt x="1689" y="750"/>
                  </a:lnTo>
                  <a:lnTo>
                    <a:pt x="1629" y="762"/>
                  </a:lnTo>
                  <a:lnTo>
                    <a:pt x="1574" y="785"/>
                  </a:lnTo>
                  <a:lnTo>
                    <a:pt x="1525" y="818"/>
                  </a:lnTo>
                  <a:lnTo>
                    <a:pt x="1483" y="860"/>
                  </a:lnTo>
                  <a:lnTo>
                    <a:pt x="1450" y="909"/>
                  </a:lnTo>
                  <a:lnTo>
                    <a:pt x="1427" y="964"/>
                  </a:lnTo>
                  <a:lnTo>
                    <a:pt x="1416" y="1024"/>
                  </a:lnTo>
                  <a:lnTo>
                    <a:pt x="1414" y="1056"/>
                  </a:lnTo>
                  <a:lnTo>
                    <a:pt x="1416" y="1085"/>
                  </a:lnTo>
                  <a:lnTo>
                    <a:pt x="1426" y="1142"/>
                  </a:lnTo>
                  <a:lnTo>
                    <a:pt x="1436" y="1169"/>
                  </a:lnTo>
                  <a:lnTo>
                    <a:pt x="1398" y="1200"/>
                  </a:lnTo>
                  <a:lnTo>
                    <a:pt x="1335" y="1272"/>
                  </a:lnTo>
                  <a:lnTo>
                    <a:pt x="1290" y="1355"/>
                  </a:lnTo>
                  <a:lnTo>
                    <a:pt x="1267" y="1450"/>
                  </a:lnTo>
                  <a:lnTo>
                    <a:pt x="1264" y="1501"/>
                  </a:lnTo>
                  <a:lnTo>
                    <a:pt x="1264" y="1663"/>
                  </a:lnTo>
                  <a:lnTo>
                    <a:pt x="1264" y="1825"/>
                  </a:lnTo>
                  <a:lnTo>
                    <a:pt x="1266" y="1862"/>
                  </a:lnTo>
                  <a:lnTo>
                    <a:pt x="1273" y="1934"/>
                  </a:lnTo>
                  <a:lnTo>
                    <a:pt x="1288" y="2002"/>
                  </a:lnTo>
                  <a:lnTo>
                    <a:pt x="1309" y="2066"/>
                  </a:lnTo>
                  <a:lnTo>
                    <a:pt x="1336" y="2127"/>
                  </a:lnTo>
                  <a:lnTo>
                    <a:pt x="1371" y="2182"/>
                  </a:lnTo>
                  <a:lnTo>
                    <a:pt x="1410" y="2232"/>
                  </a:lnTo>
                  <a:lnTo>
                    <a:pt x="1453" y="2277"/>
                  </a:lnTo>
                  <a:lnTo>
                    <a:pt x="1476" y="2295"/>
                  </a:lnTo>
                  <a:lnTo>
                    <a:pt x="1476" y="2494"/>
                  </a:lnTo>
                  <a:lnTo>
                    <a:pt x="1164" y="2570"/>
                  </a:lnTo>
                  <a:lnTo>
                    <a:pt x="1128" y="2579"/>
                  </a:lnTo>
                  <a:lnTo>
                    <a:pt x="1063" y="2602"/>
                  </a:lnTo>
                  <a:lnTo>
                    <a:pt x="976" y="2647"/>
                  </a:lnTo>
                  <a:lnTo>
                    <a:pt x="884" y="2720"/>
                  </a:lnTo>
                  <a:lnTo>
                    <a:pt x="812" y="2802"/>
                  </a:lnTo>
                  <a:lnTo>
                    <a:pt x="759" y="2884"/>
                  </a:lnTo>
                  <a:lnTo>
                    <a:pt x="722" y="2959"/>
                  </a:lnTo>
                  <a:lnTo>
                    <a:pt x="691" y="3044"/>
                  </a:lnTo>
                  <a:lnTo>
                    <a:pt x="687" y="3061"/>
                  </a:lnTo>
                  <a:lnTo>
                    <a:pt x="253" y="5020"/>
                  </a:lnTo>
                  <a:lnTo>
                    <a:pt x="245" y="5018"/>
                  </a:lnTo>
                  <a:lnTo>
                    <a:pt x="236" y="5018"/>
                  </a:lnTo>
                  <a:lnTo>
                    <a:pt x="212" y="5020"/>
                  </a:lnTo>
                  <a:lnTo>
                    <a:pt x="166" y="5028"/>
                  </a:lnTo>
                  <a:lnTo>
                    <a:pt x="124" y="5047"/>
                  </a:lnTo>
                  <a:lnTo>
                    <a:pt x="86" y="5073"/>
                  </a:lnTo>
                  <a:lnTo>
                    <a:pt x="53" y="5104"/>
                  </a:lnTo>
                  <a:lnTo>
                    <a:pt x="29" y="5142"/>
                  </a:lnTo>
                  <a:lnTo>
                    <a:pt x="10" y="5184"/>
                  </a:lnTo>
                  <a:lnTo>
                    <a:pt x="1" y="5230"/>
                  </a:lnTo>
                  <a:lnTo>
                    <a:pt x="0" y="5254"/>
                  </a:lnTo>
                  <a:lnTo>
                    <a:pt x="0" y="8394"/>
                  </a:lnTo>
                  <a:lnTo>
                    <a:pt x="0" y="8405"/>
                  </a:lnTo>
                  <a:lnTo>
                    <a:pt x="9" y="8422"/>
                  </a:lnTo>
                  <a:lnTo>
                    <a:pt x="22" y="8435"/>
                  </a:lnTo>
                  <a:lnTo>
                    <a:pt x="39" y="8442"/>
                  </a:lnTo>
                  <a:lnTo>
                    <a:pt x="48" y="8443"/>
                  </a:lnTo>
                  <a:lnTo>
                    <a:pt x="58" y="8442"/>
                  </a:lnTo>
                  <a:lnTo>
                    <a:pt x="75" y="8435"/>
                  </a:lnTo>
                  <a:lnTo>
                    <a:pt x="88" y="8422"/>
                  </a:lnTo>
                  <a:lnTo>
                    <a:pt x="95" y="8405"/>
                  </a:lnTo>
                  <a:lnTo>
                    <a:pt x="96" y="8394"/>
                  </a:lnTo>
                  <a:lnTo>
                    <a:pt x="96" y="5254"/>
                  </a:lnTo>
                  <a:lnTo>
                    <a:pt x="98" y="5227"/>
                  </a:lnTo>
                  <a:lnTo>
                    <a:pt x="118" y="5176"/>
                  </a:lnTo>
                  <a:lnTo>
                    <a:pt x="156" y="5139"/>
                  </a:lnTo>
                  <a:lnTo>
                    <a:pt x="205" y="5117"/>
                  </a:lnTo>
                  <a:lnTo>
                    <a:pt x="232" y="5115"/>
                  </a:lnTo>
                  <a:lnTo>
                    <a:pt x="220" y="5165"/>
                  </a:lnTo>
                  <a:lnTo>
                    <a:pt x="216" y="5187"/>
                  </a:lnTo>
                  <a:lnTo>
                    <a:pt x="216" y="5227"/>
                  </a:lnTo>
                  <a:lnTo>
                    <a:pt x="223" y="5267"/>
                  </a:lnTo>
                  <a:lnTo>
                    <a:pt x="238" y="5306"/>
                  </a:lnTo>
                  <a:lnTo>
                    <a:pt x="248" y="5323"/>
                  </a:lnTo>
                  <a:lnTo>
                    <a:pt x="259" y="5341"/>
                  </a:lnTo>
                  <a:lnTo>
                    <a:pt x="288" y="5371"/>
                  </a:lnTo>
                  <a:lnTo>
                    <a:pt x="321" y="5394"/>
                  </a:lnTo>
                  <a:lnTo>
                    <a:pt x="359" y="5411"/>
                  </a:lnTo>
                  <a:lnTo>
                    <a:pt x="379" y="5417"/>
                  </a:lnTo>
                  <a:lnTo>
                    <a:pt x="402" y="5421"/>
                  </a:lnTo>
                  <a:lnTo>
                    <a:pt x="426" y="5421"/>
                  </a:lnTo>
                  <a:lnTo>
                    <a:pt x="455" y="5420"/>
                  </a:lnTo>
                  <a:lnTo>
                    <a:pt x="511" y="5404"/>
                  </a:lnTo>
                  <a:lnTo>
                    <a:pt x="537" y="5390"/>
                  </a:lnTo>
                  <a:lnTo>
                    <a:pt x="554" y="5378"/>
                  </a:lnTo>
                  <a:lnTo>
                    <a:pt x="585" y="5349"/>
                  </a:lnTo>
                  <a:lnTo>
                    <a:pt x="608" y="5316"/>
                  </a:lnTo>
                  <a:lnTo>
                    <a:pt x="624" y="5279"/>
                  </a:lnTo>
                  <a:lnTo>
                    <a:pt x="629" y="5259"/>
                  </a:lnTo>
                  <a:lnTo>
                    <a:pt x="1082" y="3682"/>
                  </a:lnTo>
                  <a:lnTo>
                    <a:pt x="1093" y="3711"/>
                  </a:lnTo>
                  <a:lnTo>
                    <a:pt x="1110" y="3767"/>
                  </a:lnTo>
                  <a:lnTo>
                    <a:pt x="1115" y="3820"/>
                  </a:lnTo>
                  <a:lnTo>
                    <a:pt x="1102" y="3876"/>
                  </a:lnTo>
                  <a:lnTo>
                    <a:pt x="1086" y="3905"/>
                  </a:lnTo>
                  <a:lnTo>
                    <a:pt x="1041" y="3986"/>
                  </a:lnTo>
                  <a:lnTo>
                    <a:pt x="971" y="4138"/>
                  </a:lnTo>
                  <a:lnTo>
                    <a:pt x="919" y="4282"/>
                  </a:lnTo>
                  <a:lnTo>
                    <a:pt x="883" y="4413"/>
                  </a:lnTo>
                  <a:lnTo>
                    <a:pt x="854" y="4580"/>
                  </a:lnTo>
                  <a:lnTo>
                    <a:pt x="845" y="4727"/>
                  </a:lnTo>
                  <a:lnTo>
                    <a:pt x="845" y="4756"/>
                  </a:lnTo>
                  <a:lnTo>
                    <a:pt x="841" y="4791"/>
                  </a:lnTo>
                  <a:lnTo>
                    <a:pt x="832" y="5011"/>
                  </a:lnTo>
                  <a:lnTo>
                    <a:pt x="844" y="5323"/>
                  </a:lnTo>
                  <a:lnTo>
                    <a:pt x="866" y="5601"/>
                  </a:lnTo>
                  <a:lnTo>
                    <a:pt x="904" y="5947"/>
                  </a:lnTo>
                  <a:lnTo>
                    <a:pt x="963" y="6363"/>
                  </a:lnTo>
                  <a:lnTo>
                    <a:pt x="1002" y="6603"/>
                  </a:lnTo>
                  <a:lnTo>
                    <a:pt x="1008" y="6619"/>
                  </a:lnTo>
                  <a:lnTo>
                    <a:pt x="1033" y="6641"/>
                  </a:lnTo>
                  <a:lnTo>
                    <a:pt x="1050" y="6642"/>
                  </a:lnTo>
                  <a:lnTo>
                    <a:pt x="1182" y="6642"/>
                  </a:lnTo>
                  <a:lnTo>
                    <a:pt x="1208" y="6937"/>
                  </a:lnTo>
                  <a:lnTo>
                    <a:pt x="1272" y="7486"/>
                  </a:lnTo>
                  <a:lnTo>
                    <a:pt x="1331" y="7885"/>
                  </a:lnTo>
                  <a:lnTo>
                    <a:pt x="1367" y="8091"/>
                  </a:lnTo>
                  <a:lnTo>
                    <a:pt x="1332" y="8102"/>
                  </a:lnTo>
                  <a:lnTo>
                    <a:pt x="1276" y="8132"/>
                  </a:lnTo>
                  <a:lnTo>
                    <a:pt x="1240" y="8160"/>
                  </a:lnTo>
                  <a:lnTo>
                    <a:pt x="1205" y="8196"/>
                  </a:lnTo>
                  <a:lnTo>
                    <a:pt x="1177" y="8239"/>
                  </a:lnTo>
                  <a:lnTo>
                    <a:pt x="1152" y="8291"/>
                  </a:lnTo>
                  <a:lnTo>
                    <a:pt x="1135" y="8354"/>
                  </a:lnTo>
                  <a:lnTo>
                    <a:pt x="1129" y="8389"/>
                  </a:lnTo>
                  <a:lnTo>
                    <a:pt x="1129" y="8399"/>
                  </a:lnTo>
                  <a:lnTo>
                    <a:pt x="1135" y="8419"/>
                  </a:lnTo>
                  <a:lnTo>
                    <a:pt x="1141" y="8426"/>
                  </a:lnTo>
                  <a:lnTo>
                    <a:pt x="1148" y="8433"/>
                  </a:lnTo>
                  <a:lnTo>
                    <a:pt x="1167" y="8442"/>
                  </a:lnTo>
                  <a:lnTo>
                    <a:pt x="1177" y="8443"/>
                  </a:lnTo>
                  <a:lnTo>
                    <a:pt x="2264" y="8443"/>
                  </a:lnTo>
                  <a:lnTo>
                    <a:pt x="2274" y="8442"/>
                  </a:lnTo>
                  <a:lnTo>
                    <a:pt x="2291" y="8433"/>
                  </a:lnTo>
                  <a:lnTo>
                    <a:pt x="2300" y="8426"/>
                  </a:lnTo>
                  <a:lnTo>
                    <a:pt x="2306" y="8419"/>
                  </a:lnTo>
                  <a:lnTo>
                    <a:pt x="2311" y="8399"/>
                  </a:lnTo>
                  <a:lnTo>
                    <a:pt x="2311" y="8389"/>
                  </a:lnTo>
                  <a:lnTo>
                    <a:pt x="2306" y="8354"/>
                  </a:lnTo>
                  <a:lnTo>
                    <a:pt x="2288" y="8291"/>
                  </a:lnTo>
                  <a:lnTo>
                    <a:pt x="2264" y="8239"/>
                  </a:lnTo>
                  <a:lnTo>
                    <a:pt x="2235" y="8196"/>
                  </a:lnTo>
                  <a:lnTo>
                    <a:pt x="2201" y="8160"/>
                  </a:lnTo>
                  <a:lnTo>
                    <a:pt x="2165" y="8132"/>
                  </a:lnTo>
                  <a:lnTo>
                    <a:pt x="2108" y="8102"/>
                  </a:lnTo>
                  <a:lnTo>
                    <a:pt x="2074" y="8091"/>
                  </a:lnTo>
                  <a:lnTo>
                    <a:pt x="2110" y="7885"/>
                  </a:lnTo>
                  <a:lnTo>
                    <a:pt x="2169" y="7486"/>
                  </a:lnTo>
                  <a:lnTo>
                    <a:pt x="2232" y="6937"/>
                  </a:lnTo>
                  <a:lnTo>
                    <a:pt x="2258" y="6642"/>
                  </a:lnTo>
                  <a:lnTo>
                    <a:pt x="2391" y="6642"/>
                  </a:lnTo>
                  <a:lnTo>
                    <a:pt x="2408" y="6641"/>
                  </a:lnTo>
                  <a:lnTo>
                    <a:pt x="2432" y="6619"/>
                  </a:lnTo>
                  <a:lnTo>
                    <a:pt x="2438" y="6603"/>
                  </a:lnTo>
                  <a:lnTo>
                    <a:pt x="2477" y="6363"/>
                  </a:lnTo>
                  <a:lnTo>
                    <a:pt x="2536" y="5947"/>
                  </a:lnTo>
                  <a:lnTo>
                    <a:pt x="2575" y="5601"/>
                  </a:lnTo>
                  <a:lnTo>
                    <a:pt x="2597" y="5322"/>
                  </a:lnTo>
                  <a:lnTo>
                    <a:pt x="2608" y="5011"/>
                  </a:lnTo>
                  <a:lnTo>
                    <a:pt x="2599" y="4791"/>
                  </a:lnTo>
                  <a:lnTo>
                    <a:pt x="2595" y="4756"/>
                  </a:lnTo>
                  <a:lnTo>
                    <a:pt x="2595" y="4732"/>
                  </a:lnTo>
                  <a:lnTo>
                    <a:pt x="2591" y="4615"/>
                  </a:lnTo>
                  <a:lnTo>
                    <a:pt x="2571" y="4481"/>
                  </a:lnTo>
                  <a:lnTo>
                    <a:pt x="2548" y="4376"/>
                  </a:lnTo>
                  <a:lnTo>
                    <a:pt x="2515" y="4259"/>
                  </a:lnTo>
                  <a:lnTo>
                    <a:pt x="2467" y="4133"/>
                  </a:lnTo>
                  <a:lnTo>
                    <a:pt x="2438" y="4066"/>
                  </a:lnTo>
                  <a:lnTo>
                    <a:pt x="2447" y="4022"/>
                  </a:lnTo>
                  <a:lnTo>
                    <a:pt x="2614" y="4590"/>
                  </a:lnTo>
                  <a:lnTo>
                    <a:pt x="2614" y="8050"/>
                  </a:lnTo>
                  <a:lnTo>
                    <a:pt x="2595" y="8060"/>
                  </a:lnTo>
                  <a:lnTo>
                    <a:pt x="2562" y="8086"/>
                  </a:lnTo>
                  <a:lnTo>
                    <a:pt x="2546" y="8102"/>
                  </a:lnTo>
                  <a:lnTo>
                    <a:pt x="2527" y="8124"/>
                  </a:lnTo>
                  <a:lnTo>
                    <a:pt x="2499" y="8170"/>
                  </a:lnTo>
                  <a:lnTo>
                    <a:pt x="2468" y="8243"/>
                  </a:lnTo>
                  <a:lnTo>
                    <a:pt x="2450" y="8371"/>
                  </a:lnTo>
                  <a:lnTo>
                    <a:pt x="2451" y="8397"/>
                  </a:lnTo>
                  <a:lnTo>
                    <a:pt x="2451" y="8407"/>
                  </a:lnTo>
                  <a:lnTo>
                    <a:pt x="2460" y="8423"/>
                  </a:lnTo>
                  <a:lnTo>
                    <a:pt x="2473" y="8435"/>
                  </a:lnTo>
                  <a:lnTo>
                    <a:pt x="2489" y="8442"/>
                  </a:lnTo>
                  <a:lnTo>
                    <a:pt x="2499" y="8443"/>
                  </a:lnTo>
                  <a:lnTo>
                    <a:pt x="4358" y="8443"/>
                  </a:lnTo>
                  <a:lnTo>
                    <a:pt x="4367" y="8442"/>
                  </a:lnTo>
                  <a:lnTo>
                    <a:pt x="4384" y="8435"/>
                  </a:lnTo>
                  <a:lnTo>
                    <a:pt x="4397" y="8423"/>
                  </a:lnTo>
                  <a:lnTo>
                    <a:pt x="4404" y="8406"/>
                  </a:lnTo>
                  <a:lnTo>
                    <a:pt x="4405" y="8396"/>
                  </a:lnTo>
                  <a:lnTo>
                    <a:pt x="4405" y="8379"/>
                  </a:lnTo>
                  <a:lnTo>
                    <a:pt x="4390" y="8295"/>
                  </a:lnTo>
                  <a:lnTo>
                    <a:pt x="4359" y="8230"/>
                  </a:lnTo>
                  <a:lnTo>
                    <a:pt x="4333" y="8202"/>
                  </a:lnTo>
                  <a:lnTo>
                    <a:pt x="4308" y="8177"/>
                  </a:lnTo>
                  <a:lnTo>
                    <a:pt x="4277" y="8160"/>
                  </a:lnTo>
                  <a:lnTo>
                    <a:pt x="4264" y="8138"/>
                  </a:lnTo>
                  <a:lnTo>
                    <a:pt x="4234" y="8099"/>
                  </a:lnTo>
                  <a:lnTo>
                    <a:pt x="4217" y="8083"/>
                  </a:lnTo>
                  <a:lnTo>
                    <a:pt x="4246" y="7716"/>
                  </a:lnTo>
                  <a:lnTo>
                    <a:pt x="4267" y="7716"/>
                  </a:lnTo>
                  <a:lnTo>
                    <a:pt x="4276" y="7716"/>
                  </a:lnTo>
                  <a:lnTo>
                    <a:pt x="4293" y="7708"/>
                  </a:lnTo>
                  <a:lnTo>
                    <a:pt x="4308" y="7695"/>
                  </a:lnTo>
                  <a:lnTo>
                    <a:pt x="4315" y="7677"/>
                  </a:lnTo>
                  <a:lnTo>
                    <a:pt x="4315" y="7669"/>
                  </a:lnTo>
                  <a:lnTo>
                    <a:pt x="4315" y="6420"/>
                  </a:lnTo>
                  <a:lnTo>
                    <a:pt x="4325" y="6439"/>
                  </a:lnTo>
                  <a:lnTo>
                    <a:pt x="4335" y="6454"/>
                  </a:lnTo>
                  <a:lnTo>
                    <a:pt x="4367" y="6465"/>
                  </a:lnTo>
                  <a:lnTo>
                    <a:pt x="4384" y="6461"/>
                  </a:lnTo>
                  <a:lnTo>
                    <a:pt x="4390" y="6459"/>
                  </a:lnTo>
                  <a:lnTo>
                    <a:pt x="4619" y="6981"/>
                  </a:lnTo>
                  <a:lnTo>
                    <a:pt x="4624" y="6996"/>
                  </a:lnTo>
                  <a:lnTo>
                    <a:pt x="4645" y="7022"/>
                  </a:lnTo>
                  <a:lnTo>
                    <a:pt x="4670" y="7041"/>
                  </a:lnTo>
                  <a:lnTo>
                    <a:pt x="4702" y="7054"/>
                  </a:lnTo>
                  <a:lnTo>
                    <a:pt x="4719" y="7058"/>
                  </a:lnTo>
                  <a:lnTo>
                    <a:pt x="4750" y="7294"/>
                  </a:lnTo>
                  <a:lnTo>
                    <a:pt x="4822" y="7777"/>
                  </a:lnTo>
                  <a:lnTo>
                    <a:pt x="4866" y="8019"/>
                  </a:lnTo>
                  <a:lnTo>
                    <a:pt x="4862" y="8037"/>
                  </a:lnTo>
                  <a:lnTo>
                    <a:pt x="4840" y="8111"/>
                  </a:lnTo>
                  <a:lnTo>
                    <a:pt x="4806" y="8184"/>
                  </a:lnTo>
                  <a:lnTo>
                    <a:pt x="4773" y="8236"/>
                  </a:lnTo>
                  <a:lnTo>
                    <a:pt x="4729" y="8286"/>
                  </a:lnTo>
                  <a:lnTo>
                    <a:pt x="4676" y="8333"/>
                  </a:lnTo>
                  <a:lnTo>
                    <a:pt x="4643" y="8354"/>
                  </a:lnTo>
                  <a:lnTo>
                    <a:pt x="4632" y="8364"/>
                  </a:lnTo>
                  <a:lnTo>
                    <a:pt x="4620" y="8392"/>
                  </a:lnTo>
                  <a:lnTo>
                    <a:pt x="4623" y="8407"/>
                  </a:lnTo>
                  <a:lnTo>
                    <a:pt x="4629" y="8423"/>
                  </a:lnTo>
                  <a:lnTo>
                    <a:pt x="4653" y="8441"/>
                  </a:lnTo>
                  <a:lnTo>
                    <a:pt x="4669" y="8443"/>
                  </a:lnTo>
                  <a:lnTo>
                    <a:pt x="6620" y="8443"/>
                  </a:lnTo>
                  <a:lnTo>
                    <a:pt x="6631" y="8442"/>
                  </a:lnTo>
                  <a:lnTo>
                    <a:pt x="6648" y="8435"/>
                  </a:lnTo>
                  <a:lnTo>
                    <a:pt x="6661" y="8422"/>
                  </a:lnTo>
                  <a:lnTo>
                    <a:pt x="6668" y="8405"/>
                  </a:lnTo>
                  <a:lnTo>
                    <a:pt x="6668" y="8394"/>
                  </a:lnTo>
                  <a:lnTo>
                    <a:pt x="6668" y="8150"/>
                  </a:lnTo>
                  <a:lnTo>
                    <a:pt x="6678" y="8150"/>
                  </a:lnTo>
                  <a:lnTo>
                    <a:pt x="6687" y="8148"/>
                  </a:lnTo>
                  <a:lnTo>
                    <a:pt x="6704" y="8141"/>
                  </a:lnTo>
                  <a:lnTo>
                    <a:pt x="6717" y="8130"/>
                  </a:lnTo>
                  <a:lnTo>
                    <a:pt x="6724" y="8112"/>
                  </a:lnTo>
                  <a:lnTo>
                    <a:pt x="6726" y="8102"/>
                  </a:lnTo>
                  <a:lnTo>
                    <a:pt x="6772" y="6734"/>
                  </a:lnTo>
                  <a:lnTo>
                    <a:pt x="6816" y="8102"/>
                  </a:lnTo>
                  <a:lnTo>
                    <a:pt x="6818" y="8112"/>
                  </a:lnTo>
                  <a:lnTo>
                    <a:pt x="6825" y="8130"/>
                  </a:lnTo>
                  <a:lnTo>
                    <a:pt x="6838" y="8141"/>
                  </a:lnTo>
                  <a:lnTo>
                    <a:pt x="6855" y="8148"/>
                  </a:lnTo>
                  <a:lnTo>
                    <a:pt x="6865" y="8150"/>
                  </a:lnTo>
                  <a:lnTo>
                    <a:pt x="6874" y="8150"/>
                  </a:lnTo>
                  <a:lnTo>
                    <a:pt x="6874" y="8394"/>
                  </a:lnTo>
                  <a:lnTo>
                    <a:pt x="6875" y="8405"/>
                  </a:lnTo>
                  <a:lnTo>
                    <a:pt x="6883" y="8422"/>
                  </a:lnTo>
                  <a:lnTo>
                    <a:pt x="6896" y="8435"/>
                  </a:lnTo>
                  <a:lnTo>
                    <a:pt x="6913" y="8442"/>
                  </a:lnTo>
                  <a:lnTo>
                    <a:pt x="6923" y="8443"/>
                  </a:lnTo>
                  <a:lnTo>
                    <a:pt x="7575" y="8443"/>
                  </a:lnTo>
                  <a:lnTo>
                    <a:pt x="7585" y="8442"/>
                  </a:lnTo>
                  <a:lnTo>
                    <a:pt x="7603" y="8436"/>
                  </a:lnTo>
                  <a:lnTo>
                    <a:pt x="7616" y="8423"/>
                  </a:lnTo>
                  <a:lnTo>
                    <a:pt x="7623" y="8407"/>
                  </a:lnTo>
                  <a:lnTo>
                    <a:pt x="7624" y="8397"/>
                  </a:lnTo>
                  <a:lnTo>
                    <a:pt x="7626" y="8374"/>
                  </a:lnTo>
                  <a:lnTo>
                    <a:pt x="7607" y="8261"/>
                  </a:lnTo>
                  <a:lnTo>
                    <a:pt x="7581" y="8196"/>
                  </a:lnTo>
                  <a:lnTo>
                    <a:pt x="7555" y="8154"/>
                  </a:lnTo>
                  <a:lnTo>
                    <a:pt x="7538" y="8134"/>
                  </a:lnTo>
                  <a:lnTo>
                    <a:pt x="7509" y="8106"/>
                  </a:lnTo>
                  <a:lnTo>
                    <a:pt x="7474" y="8086"/>
                  </a:lnTo>
                  <a:lnTo>
                    <a:pt x="7474" y="5009"/>
                  </a:lnTo>
                  <a:lnTo>
                    <a:pt x="7479" y="498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483" y="4969"/>
                  </a:lnTo>
                  <a:lnTo>
                    <a:pt x="7500" y="4870"/>
                  </a:lnTo>
                  <a:lnTo>
                    <a:pt x="7523" y="4660"/>
                  </a:lnTo>
                  <a:lnTo>
                    <a:pt x="7535" y="4442"/>
                  </a:lnTo>
                  <a:lnTo>
                    <a:pt x="7536" y="4228"/>
                  </a:lnTo>
                  <a:lnTo>
                    <a:pt x="7535" y="4123"/>
                  </a:lnTo>
                  <a:lnTo>
                    <a:pt x="7606" y="4464"/>
                  </a:lnTo>
                  <a:lnTo>
                    <a:pt x="7678" y="4808"/>
                  </a:lnTo>
                  <a:lnTo>
                    <a:pt x="7791" y="4979"/>
                  </a:lnTo>
                  <a:lnTo>
                    <a:pt x="7827" y="5143"/>
                  </a:lnTo>
                  <a:lnTo>
                    <a:pt x="7832" y="5162"/>
                  </a:lnTo>
                  <a:lnTo>
                    <a:pt x="7843" y="5197"/>
                  </a:lnTo>
                  <a:lnTo>
                    <a:pt x="7872" y="5244"/>
                  </a:lnTo>
                  <a:lnTo>
                    <a:pt x="7928" y="5292"/>
                  </a:lnTo>
                  <a:lnTo>
                    <a:pt x="7997" y="5318"/>
                  </a:lnTo>
                  <a:lnTo>
                    <a:pt x="8036" y="5319"/>
                  </a:lnTo>
                  <a:lnTo>
                    <a:pt x="8049" y="5319"/>
                  </a:lnTo>
                  <a:lnTo>
                    <a:pt x="8062" y="5318"/>
                  </a:lnTo>
                  <a:lnTo>
                    <a:pt x="8084" y="5315"/>
                  </a:lnTo>
                  <a:lnTo>
                    <a:pt x="8123" y="5302"/>
                  </a:lnTo>
                  <a:lnTo>
                    <a:pt x="8159" y="5282"/>
                  </a:lnTo>
                  <a:lnTo>
                    <a:pt x="8190" y="5254"/>
                  </a:lnTo>
                  <a:lnTo>
                    <a:pt x="8203" y="5238"/>
                  </a:lnTo>
                  <a:lnTo>
                    <a:pt x="8222" y="5211"/>
                  </a:lnTo>
                  <a:lnTo>
                    <a:pt x="8243" y="5152"/>
                  </a:lnTo>
                  <a:lnTo>
                    <a:pt x="8245" y="5120"/>
                  </a:lnTo>
                  <a:lnTo>
                    <a:pt x="8267" y="5128"/>
                  </a:lnTo>
                  <a:lnTo>
                    <a:pt x="8304" y="5153"/>
                  </a:lnTo>
                  <a:lnTo>
                    <a:pt x="8330" y="5188"/>
                  </a:lnTo>
                  <a:lnTo>
                    <a:pt x="8344" y="5231"/>
                  </a:lnTo>
                  <a:lnTo>
                    <a:pt x="8346" y="5254"/>
                  </a:lnTo>
                  <a:lnTo>
                    <a:pt x="8346" y="8394"/>
                  </a:lnTo>
                  <a:lnTo>
                    <a:pt x="8347" y="8405"/>
                  </a:lnTo>
                  <a:lnTo>
                    <a:pt x="8354" y="8422"/>
                  </a:lnTo>
                  <a:lnTo>
                    <a:pt x="8367" y="8435"/>
                  </a:lnTo>
                  <a:lnTo>
                    <a:pt x="8385" y="8442"/>
                  </a:lnTo>
                  <a:lnTo>
                    <a:pt x="8395" y="8443"/>
                  </a:lnTo>
                  <a:lnTo>
                    <a:pt x="8403" y="8442"/>
                  </a:lnTo>
                  <a:lnTo>
                    <a:pt x="8421" y="8435"/>
                  </a:lnTo>
                  <a:lnTo>
                    <a:pt x="8434" y="8422"/>
                  </a:lnTo>
                  <a:lnTo>
                    <a:pt x="8441" y="8405"/>
                  </a:lnTo>
                  <a:lnTo>
                    <a:pt x="8442" y="8394"/>
                  </a:lnTo>
                  <a:lnTo>
                    <a:pt x="8442" y="5254"/>
                  </a:lnTo>
                  <a:lnTo>
                    <a:pt x="8441" y="5233"/>
                  </a:lnTo>
                  <a:lnTo>
                    <a:pt x="8434" y="5189"/>
                  </a:lnTo>
                  <a:lnTo>
                    <a:pt x="8418" y="5149"/>
                  </a:lnTo>
                  <a:lnTo>
                    <a:pt x="8396" y="5113"/>
                  </a:lnTo>
                  <a:lnTo>
                    <a:pt x="8367" y="5083"/>
                  </a:lnTo>
                  <a:lnTo>
                    <a:pt x="8334" y="5057"/>
                  </a:lnTo>
                  <a:lnTo>
                    <a:pt x="8298" y="5037"/>
                  </a:lnTo>
                  <a:lnTo>
                    <a:pt x="8256" y="5024"/>
                  </a:lnTo>
                  <a:lnTo>
                    <a:pt x="8235" y="5021"/>
                  </a:lnTo>
                  <a:close/>
                  <a:moveTo>
                    <a:pt x="7862" y="4912"/>
                  </a:moveTo>
                  <a:lnTo>
                    <a:pt x="7807" y="4829"/>
                  </a:lnTo>
                  <a:lnTo>
                    <a:pt x="8150" y="4829"/>
                  </a:lnTo>
                  <a:lnTo>
                    <a:pt x="8138" y="4912"/>
                  </a:lnTo>
                  <a:lnTo>
                    <a:pt x="7862" y="4912"/>
                  </a:lnTo>
                  <a:close/>
                  <a:moveTo>
                    <a:pt x="7178" y="2448"/>
                  </a:moveTo>
                  <a:lnTo>
                    <a:pt x="7168" y="2683"/>
                  </a:lnTo>
                  <a:lnTo>
                    <a:pt x="6955" y="2588"/>
                  </a:lnTo>
                  <a:lnTo>
                    <a:pt x="7050" y="2405"/>
                  </a:lnTo>
                  <a:lnTo>
                    <a:pt x="7178" y="2448"/>
                  </a:lnTo>
                  <a:close/>
                  <a:moveTo>
                    <a:pt x="6920" y="2930"/>
                  </a:moveTo>
                  <a:lnTo>
                    <a:pt x="6890" y="2812"/>
                  </a:lnTo>
                  <a:lnTo>
                    <a:pt x="6969" y="2700"/>
                  </a:lnTo>
                  <a:lnTo>
                    <a:pt x="7074" y="2746"/>
                  </a:lnTo>
                  <a:lnTo>
                    <a:pt x="7068" y="2766"/>
                  </a:lnTo>
                  <a:lnTo>
                    <a:pt x="7045" y="2814"/>
                  </a:lnTo>
                  <a:lnTo>
                    <a:pt x="7009" y="2864"/>
                  </a:lnTo>
                  <a:lnTo>
                    <a:pt x="6956" y="2912"/>
                  </a:lnTo>
                  <a:lnTo>
                    <a:pt x="6920" y="2930"/>
                  </a:lnTo>
                  <a:close/>
                  <a:moveTo>
                    <a:pt x="6772" y="2963"/>
                  </a:moveTo>
                  <a:lnTo>
                    <a:pt x="6741" y="2962"/>
                  </a:lnTo>
                  <a:lnTo>
                    <a:pt x="6714" y="2959"/>
                  </a:lnTo>
                  <a:lnTo>
                    <a:pt x="6743" y="2851"/>
                  </a:lnTo>
                  <a:lnTo>
                    <a:pt x="6800" y="2851"/>
                  </a:lnTo>
                  <a:lnTo>
                    <a:pt x="6829" y="2959"/>
                  </a:lnTo>
                  <a:lnTo>
                    <a:pt x="6802" y="2962"/>
                  </a:lnTo>
                  <a:lnTo>
                    <a:pt x="6772" y="2963"/>
                  </a:lnTo>
                  <a:close/>
                  <a:moveTo>
                    <a:pt x="6469" y="2746"/>
                  </a:moveTo>
                  <a:lnTo>
                    <a:pt x="6574" y="2700"/>
                  </a:lnTo>
                  <a:lnTo>
                    <a:pt x="6654" y="2812"/>
                  </a:lnTo>
                  <a:lnTo>
                    <a:pt x="6622" y="2930"/>
                  </a:lnTo>
                  <a:lnTo>
                    <a:pt x="6586" y="2912"/>
                  </a:lnTo>
                  <a:lnTo>
                    <a:pt x="6533" y="2864"/>
                  </a:lnTo>
                  <a:lnTo>
                    <a:pt x="6497" y="2814"/>
                  </a:lnTo>
                  <a:lnTo>
                    <a:pt x="6475" y="2766"/>
                  </a:lnTo>
                  <a:lnTo>
                    <a:pt x="6469" y="2746"/>
                  </a:lnTo>
                  <a:close/>
                  <a:moveTo>
                    <a:pt x="6880" y="2660"/>
                  </a:moveTo>
                  <a:lnTo>
                    <a:pt x="6812" y="2756"/>
                  </a:lnTo>
                  <a:lnTo>
                    <a:pt x="6730" y="2756"/>
                  </a:lnTo>
                  <a:lnTo>
                    <a:pt x="6664" y="2660"/>
                  </a:lnTo>
                  <a:lnTo>
                    <a:pt x="6880" y="2660"/>
                  </a:lnTo>
                  <a:close/>
                  <a:moveTo>
                    <a:pt x="6772" y="1086"/>
                  </a:moveTo>
                  <a:lnTo>
                    <a:pt x="6812" y="1087"/>
                  </a:lnTo>
                  <a:lnTo>
                    <a:pt x="6884" y="1106"/>
                  </a:lnTo>
                  <a:lnTo>
                    <a:pt x="6944" y="1141"/>
                  </a:lnTo>
                  <a:lnTo>
                    <a:pt x="6993" y="1188"/>
                  </a:lnTo>
                  <a:lnTo>
                    <a:pt x="7032" y="1247"/>
                  </a:lnTo>
                  <a:lnTo>
                    <a:pt x="7063" y="1316"/>
                  </a:lnTo>
                  <a:lnTo>
                    <a:pt x="7083" y="1390"/>
                  </a:lnTo>
                  <a:lnTo>
                    <a:pt x="7094" y="1467"/>
                  </a:lnTo>
                  <a:lnTo>
                    <a:pt x="7097" y="1508"/>
                  </a:lnTo>
                  <a:lnTo>
                    <a:pt x="6842" y="1508"/>
                  </a:lnTo>
                  <a:lnTo>
                    <a:pt x="6825" y="1511"/>
                  </a:lnTo>
                  <a:lnTo>
                    <a:pt x="6799" y="1534"/>
                  </a:lnTo>
                  <a:lnTo>
                    <a:pt x="6795" y="1551"/>
                  </a:lnTo>
                  <a:lnTo>
                    <a:pt x="6747" y="1551"/>
                  </a:lnTo>
                  <a:lnTo>
                    <a:pt x="6743" y="1534"/>
                  </a:lnTo>
                  <a:lnTo>
                    <a:pt x="6718" y="1511"/>
                  </a:lnTo>
                  <a:lnTo>
                    <a:pt x="6700" y="1508"/>
                  </a:lnTo>
                  <a:lnTo>
                    <a:pt x="6445" y="1508"/>
                  </a:lnTo>
                  <a:lnTo>
                    <a:pt x="6448" y="1467"/>
                  </a:lnTo>
                  <a:lnTo>
                    <a:pt x="6461" y="1390"/>
                  </a:lnTo>
                  <a:lnTo>
                    <a:pt x="6481" y="1316"/>
                  </a:lnTo>
                  <a:lnTo>
                    <a:pt x="6510" y="1247"/>
                  </a:lnTo>
                  <a:lnTo>
                    <a:pt x="6548" y="1188"/>
                  </a:lnTo>
                  <a:lnTo>
                    <a:pt x="6599" y="1141"/>
                  </a:lnTo>
                  <a:lnTo>
                    <a:pt x="6658" y="1106"/>
                  </a:lnTo>
                  <a:lnTo>
                    <a:pt x="6730" y="1087"/>
                  </a:lnTo>
                  <a:lnTo>
                    <a:pt x="6772" y="1086"/>
                  </a:lnTo>
                  <a:close/>
                  <a:moveTo>
                    <a:pt x="6351" y="1679"/>
                  </a:moveTo>
                  <a:lnTo>
                    <a:pt x="6351" y="1604"/>
                  </a:lnTo>
                  <a:lnTo>
                    <a:pt x="6652" y="1604"/>
                  </a:lnTo>
                  <a:lnTo>
                    <a:pt x="6652" y="1679"/>
                  </a:lnTo>
                  <a:lnTo>
                    <a:pt x="6651" y="1699"/>
                  </a:lnTo>
                  <a:lnTo>
                    <a:pt x="6636" y="1734"/>
                  </a:lnTo>
                  <a:lnTo>
                    <a:pt x="6610" y="1760"/>
                  </a:lnTo>
                  <a:lnTo>
                    <a:pt x="6574" y="1774"/>
                  </a:lnTo>
                  <a:lnTo>
                    <a:pt x="6556" y="1776"/>
                  </a:lnTo>
                  <a:lnTo>
                    <a:pt x="6448" y="1776"/>
                  </a:lnTo>
                  <a:lnTo>
                    <a:pt x="6427" y="1774"/>
                  </a:lnTo>
                  <a:lnTo>
                    <a:pt x="6393" y="1760"/>
                  </a:lnTo>
                  <a:lnTo>
                    <a:pt x="6367" y="1734"/>
                  </a:lnTo>
                  <a:lnTo>
                    <a:pt x="6353" y="1699"/>
                  </a:lnTo>
                  <a:lnTo>
                    <a:pt x="6351" y="1679"/>
                  </a:lnTo>
                  <a:close/>
                  <a:moveTo>
                    <a:pt x="6720" y="1778"/>
                  </a:moveTo>
                  <a:lnTo>
                    <a:pt x="6733" y="1757"/>
                  </a:lnTo>
                  <a:lnTo>
                    <a:pt x="6747" y="1707"/>
                  </a:lnTo>
                  <a:lnTo>
                    <a:pt x="6749" y="1679"/>
                  </a:lnTo>
                  <a:lnTo>
                    <a:pt x="6749" y="1646"/>
                  </a:lnTo>
                  <a:lnTo>
                    <a:pt x="6795" y="1646"/>
                  </a:lnTo>
                  <a:lnTo>
                    <a:pt x="6795" y="1679"/>
                  </a:lnTo>
                  <a:lnTo>
                    <a:pt x="6796" y="1707"/>
                  </a:lnTo>
                  <a:lnTo>
                    <a:pt x="6811" y="1757"/>
                  </a:lnTo>
                  <a:lnTo>
                    <a:pt x="6822" y="1778"/>
                  </a:lnTo>
                  <a:lnTo>
                    <a:pt x="6822" y="1794"/>
                  </a:lnTo>
                  <a:lnTo>
                    <a:pt x="6821" y="1806"/>
                  </a:lnTo>
                  <a:lnTo>
                    <a:pt x="6813" y="1823"/>
                  </a:lnTo>
                  <a:lnTo>
                    <a:pt x="6800" y="1838"/>
                  </a:lnTo>
                  <a:lnTo>
                    <a:pt x="6782" y="1845"/>
                  </a:lnTo>
                  <a:lnTo>
                    <a:pt x="6772" y="1846"/>
                  </a:lnTo>
                  <a:lnTo>
                    <a:pt x="6762" y="1845"/>
                  </a:lnTo>
                  <a:lnTo>
                    <a:pt x="6743" y="1838"/>
                  </a:lnTo>
                  <a:lnTo>
                    <a:pt x="6728" y="1823"/>
                  </a:lnTo>
                  <a:lnTo>
                    <a:pt x="6721" y="1806"/>
                  </a:lnTo>
                  <a:lnTo>
                    <a:pt x="6720" y="1794"/>
                  </a:lnTo>
                  <a:lnTo>
                    <a:pt x="6720" y="1778"/>
                  </a:lnTo>
                  <a:close/>
                  <a:moveTo>
                    <a:pt x="6890" y="1679"/>
                  </a:moveTo>
                  <a:lnTo>
                    <a:pt x="6890" y="1604"/>
                  </a:lnTo>
                  <a:lnTo>
                    <a:pt x="7191" y="1604"/>
                  </a:lnTo>
                  <a:lnTo>
                    <a:pt x="7191" y="1679"/>
                  </a:lnTo>
                  <a:lnTo>
                    <a:pt x="7189" y="1699"/>
                  </a:lnTo>
                  <a:lnTo>
                    <a:pt x="7175" y="1734"/>
                  </a:lnTo>
                  <a:lnTo>
                    <a:pt x="7149" y="1760"/>
                  </a:lnTo>
                  <a:lnTo>
                    <a:pt x="7114" y="1774"/>
                  </a:lnTo>
                  <a:lnTo>
                    <a:pt x="7094" y="1776"/>
                  </a:lnTo>
                  <a:lnTo>
                    <a:pt x="6988" y="1776"/>
                  </a:lnTo>
                  <a:lnTo>
                    <a:pt x="6968" y="1774"/>
                  </a:lnTo>
                  <a:lnTo>
                    <a:pt x="6933" y="1760"/>
                  </a:lnTo>
                  <a:lnTo>
                    <a:pt x="6907" y="1734"/>
                  </a:lnTo>
                  <a:lnTo>
                    <a:pt x="6891" y="1699"/>
                  </a:lnTo>
                  <a:lnTo>
                    <a:pt x="6890" y="1679"/>
                  </a:lnTo>
                  <a:close/>
                  <a:moveTo>
                    <a:pt x="7263" y="1331"/>
                  </a:moveTo>
                  <a:lnTo>
                    <a:pt x="7279" y="1385"/>
                  </a:lnTo>
                  <a:lnTo>
                    <a:pt x="7296" y="1476"/>
                  </a:lnTo>
                  <a:lnTo>
                    <a:pt x="7300" y="1547"/>
                  </a:lnTo>
                  <a:lnTo>
                    <a:pt x="7293" y="1600"/>
                  </a:lnTo>
                  <a:lnTo>
                    <a:pt x="7287" y="1619"/>
                  </a:lnTo>
                  <a:lnTo>
                    <a:pt x="7287" y="1555"/>
                  </a:lnTo>
                  <a:lnTo>
                    <a:pt x="7287" y="1547"/>
                  </a:lnTo>
                  <a:lnTo>
                    <a:pt x="7280" y="1529"/>
                  </a:lnTo>
                  <a:lnTo>
                    <a:pt x="7267" y="1516"/>
                  </a:lnTo>
                  <a:lnTo>
                    <a:pt x="7250" y="1508"/>
                  </a:lnTo>
                  <a:lnTo>
                    <a:pt x="7240" y="1508"/>
                  </a:lnTo>
                  <a:lnTo>
                    <a:pt x="7194" y="1508"/>
                  </a:lnTo>
                  <a:lnTo>
                    <a:pt x="7189" y="1449"/>
                  </a:lnTo>
                  <a:lnTo>
                    <a:pt x="7169" y="1339"/>
                  </a:lnTo>
                  <a:lnTo>
                    <a:pt x="7137" y="1243"/>
                  </a:lnTo>
                  <a:lnTo>
                    <a:pt x="7091" y="1161"/>
                  </a:lnTo>
                  <a:lnTo>
                    <a:pt x="7064" y="1125"/>
                  </a:lnTo>
                  <a:lnTo>
                    <a:pt x="7097" y="1133"/>
                  </a:lnTo>
                  <a:lnTo>
                    <a:pt x="7158" y="1165"/>
                  </a:lnTo>
                  <a:lnTo>
                    <a:pt x="7208" y="1217"/>
                  </a:lnTo>
                  <a:lnTo>
                    <a:pt x="7248" y="1288"/>
                  </a:lnTo>
                  <a:lnTo>
                    <a:pt x="7263" y="1331"/>
                  </a:lnTo>
                  <a:close/>
                  <a:moveTo>
                    <a:pt x="6281" y="1331"/>
                  </a:moveTo>
                  <a:lnTo>
                    <a:pt x="6295" y="1288"/>
                  </a:lnTo>
                  <a:lnTo>
                    <a:pt x="6335" y="1217"/>
                  </a:lnTo>
                  <a:lnTo>
                    <a:pt x="6386" y="1165"/>
                  </a:lnTo>
                  <a:lnTo>
                    <a:pt x="6445" y="1133"/>
                  </a:lnTo>
                  <a:lnTo>
                    <a:pt x="6478" y="1125"/>
                  </a:lnTo>
                  <a:lnTo>
                    <a:pt x="6450" y="1161"/>
                  </a:lnTo>
                  <a:lnTo>
                    <a:pt x="6406" y="1243"/>
                  </a:lnTo>
                  <a:lnTo>
                    <a:pt x="6373" y="1339"/>
                  </a:lnTo>
                  <a:lnTo>
                    <a:pt x="6354" y="1449"/>
                  </a:lnTo>
                  <a:lnTo>
                    <a:pt x="6350" y="1508"/>
                  </a:lnTo>
                  <a:lnTo>
                    <a:pt x="6304" y="1508"/>
                  </a:lnTo>
                  <a:lnTo>
                    <a:pt x="6294" y="1508"/>
                  </a:lnTo>
                  <a:lnTo>
                    <a:pt x="6276" y="1516"/>
                  </a:lnTo>
                  <a:lnTo>
                    <a:pt x="6263" y="1529"/>
                  </a:lnTo>
                  <a:lnTo>
                    <a:pt x="6256" y="1547"/>
                  </a:lnTo>
                  <a:lnTo>
                    <a:pt x="6255" y="1555"/>
                  </a:lnTo>
                  <a:lnTo>
                    <a:pt x="6255" y="1619"/>
                  </a:lnTo>
                  <a:lnTo>
                    <a:pt x="6249" y="1600"/>
                  </a:lnTo>
                  <a:lnTo>
                    <a:pt x="6243" y="1547"/>
                  </a:lnTo>
                  <a:lnTo>
                    <a:pt x="6246" y="1476"/>
                  </a:lnTo>
                  <a:lnTo>
                    <a:pt x="6263" y="1385"/>
                  </a:lnTo>
                  <a:lnTo>
                    <a:pt x="6281" y="1331"/>
                  </a:lnTo>
                  <a:close/>
                  <a:moveTo>
                    <a:pt x="6357" y="1849"/>
                  </a:moveTo>
                  <a:lnTo>
                    <a:pt x="6377" y="1859"/>
                  </a:lnTo>
                  <a:lnTo>
                    <a:pt x="6423" y="1871"/>
                  </a:lnTo>
                  <a:lnTo>
                    <a:pt x="6448" y="1872"/>
                  </a:lnTo>
                  <a:lnTo>
                    <a:pt x="6556" y="1872"/>
                  </a:lnTo>
                  <a:lnTo>
                    <a:pt x="6577" y="1872"/>
                  </a:lnTo>
                  <a:lnTo>
                    <a:pt x="6618" y="1862"/>
                  </a:lnTo>
                  <a:lnTo>
                    <a:pt x="6636" y="1853"/>
                  </a:lnTo>
                  <a:lnTo>
                    <a:pt x="6646" y="1872"/>
                  </a:lnTo>
                  <a:lnTo>
                    <a:pt x="6674" y="1905"/>
                  </a:lnTo>
                  <a:lnTo>
                    <a:pt x="6708" y="1928"/>
                  </a:lnTo>
                  <a:lnTo>
                    <a:pt x="6749" y="1941"/>
                  </a:lnTo>
                  <a:lnTo>
                    <a:pt x="6772" y="1941"/>
                  </a:lnTo>
                  <a:lnTo>
                    <a:pt x="6793" y="1941"/>
                  </a:lnTo>
                  <a:lnTo>
                    <a:pt x="6834" y="1928"/>
                  </a:lnTo>
                  <a:lnTo>
                    <a:pt x="6870" y="1905"/>
                  </a:lnTo>
                  <a:lnTo>
                    <a:pt x="6896" y="1874"/>
                  </a:lnTo>
                  <a:lnTo>
                    <a:pt x="6906" y="1853"/>
                  </a:lnTo>
                  <a:lnTo>
                    <a:pt x="6924" y="1862"/>
                  </a:lnTo>
                  <a:lnTo>
                    <a:pt x="6965" y="1872"/>
                  </a:lnTo>
                  <a:lnTo>
                    <a:pt x="6986" y="1872"/>
                  </a:lnTo>
                  <a:lnTo>
                    <a:pt x="7094" y="1872"/>
                  </a:lnTo>
                  <a:lnTo>
                    <a:pt x="7119" y="1871"/>
                  </a:lnTo>
                  <a:lnTo>
                    <a:pt x="7165" y="1859"/>
                  </a:lnTo>
                  <a:lnTo>
                    <a:pt x="7185" y="1849"/>
                  </a:lnTo>
                  <a:lnTo>
                    <a:pt x="7179" y="1888"/>
                  </a:lnTo>
                  <a:lnTo>
                    <a:pt x="7155" y="1961"/>
                  </a:lnTo>
                  <a:lnTo>
                    <a:pt x="7122" y="2025"/>
                  </a:lnTo>
                  <a:lnTo>
                    <a:pt x="7077" y="2081"/>
                  </a:lnTo>
                  <a:lnTo>
                    <a:pt x="7022" y="2128"/>
                  </a:lnTo>
                  <a:lnTo>
                    <a:pt x="6960" y="2164"/>
                  </a:lnTo>
                  <a:lnTo>
                    <a:pt x="6890" y="2189"/>
                  </a:lnTo>
                  <a:lnTo>
                    <a:pt x="6812" y="2202"/>
                  </a:lnTo>
                  <a:lnTo>
                    <a:pt x="6772" y="2203"/>
                  </a:lnTo>
                  <a:lnTo>
                    <a:pt x="6730" y="2202"/>
                  </a:lnTo>
                  <a:lnTo>
                    <a:pt x="6652" y="2189"/>
                  </a:lnTo>
                  <a:lnTo>
                    <a:pt x="6583" y="2164"/>
                  </a:lnTo>
                  <a:lnTo>
                    <a:pt x="6520" y="2128"/>
                  </a:lnTo>
                  <a:lnTo>
                    <a:pt x="6466" y="2081"/>
                  </a:lnTo>
                  <a:lnTo>
                    <a:pt x="6422" y="2025"/>
                  </a:lnTo>
                  <a:lnTo>
                    <a:pt x="6387" y="1961"/>
                  </a:lnTo>
                  <a:lnTo>
                    <a:pt x="6364" y="1888"/>
                  </a:lnTo>
                  <a:lnTo>
                    <a:pt x="6357" y="1849"/>
                  </a:lnTo>
                  <a:close/>
                  <a:moveTo>
                    <a:pt x="6772" y="2300"/>
                  </a:moveTo>
                  <a:lnTo>
                    <a:pt x="6819" y="2298"/>
                  </a:lnTo>
                  <a:lnTo>
                    <a:pt x="6910" y="2282"/>
                  </a:lnTo>
                  <a:lnTo>
                    <a:pt x="6953" y="2269"/>
                  </a:lnTo>
                  <a:lnTo>
                    <a:pt x="6953" y="2385"/>
                  </a:lnTo>
                  <a:lnTo>
                    <a:pt x="6859" y="2563"/>
                  </a:lnTo>
                  <a:lnTo>
                    <a:pt x="6684" y="2563"/>
                  </a:lnTo>
                  <a:lnTo>
                    <a:pt x="6589" y="2385"/>
                  </a:lnTo>
                  <a:lnTo>
                    <a:pt x="6589" y="2269"/>
                  </a:lnTo>
                  <a:lnTo>
                    <a:pt x="6632" y="2282"/>
                  </a:lnTo>
                  <a:lnTo>
                    <a:pt x="6723" y="2298"/>
                  </a:lnTo>
                  <a:lnTo>
                    <a:pt x="6772" y="2300"/>
                  </a:lnTo>
                  <a:close/>
                  <a:moveTo>
                    <a:pt x="6589" y="2588"/>
                  </a:moveTo>
                  <a:lnTo>
                    <a:pt x="6374" y="2683"/>
                  </a:lnTo>
                  <a:lnTo>
                    <a:pt x="6364" y="2448"/>
                  </a:lnTo>
                  <a:lnTo>
                    <a:pt x="6492" y="2405"/>
                  </a:lnTo>
                  <a:lnTo>
                    <a:pt x="6589" y="2588"/>
                  </a:lnTo>
                  <a:close/>
                  <a:moveTo>
                    <a:pt x="6141" y="2422"/>
                  </a:moveTo>
                  <a:lnTo>
                    <a:pt x="6118" y="2429"/>
                  </a:lnTo>
                  <a:lnTo>
                    <a:pt x="6052" y="2448"/>
                  </a:lnTo>
                  <a:lnTo>
                    <a:pt x="5942" y="2498"/>
                  </a:lnTo>
                  <a:lnTo>
                    <a:pt x="5897" y="2527"/>
                  </a:lnTo>
                  <a:lnTo>
                    <a:pt x="5879" y="2504"/>
                  </a:lnTo>
                  <a:lnTo>
                    <a:pt x="5857" y="2484"/>
                  </a:lnTo>
                  <a:lnTo>
                    <a:pt x="5849" y="2478"/>
                  </a:lnTo>
                  <a:lnTo>
                    <a:pt x="5831" y="2472"/>
                  </a:lnTo>
                  <a:lnTo>
                    <a:pt x="5813" y="2474"/>
                  </a:lnTo>
                  <a:lnTo>
                    <a:pt x="5797" y="2483"/>
                  </a:lnTo>
                  <a:lnTo>
                    <a:pt x="5789" y="2490"/>
                  </a:lnTo>
                  <a:lnTo>
                    <a:pt x="5784" y="2497"/>
                  </a:lnTo>
                  <a:lnTo>
                    <a:pt x="5778" y="2516"/>
                  </a:lnTo>
                  <a:lnTo>
                    <a:pt x="5779" y="2534"/>
                  </a:lnTo>
                  <a:lnTo>
                    <a:pt x="5788" y="2550"/>
                  </a:lnTo>
                  <a:lnTo>
                    <a:pt x="5795" y="2557"/>
                  </a:lnTo>
                  <a:lnTo>
                    <a:pt x="5810" y="2572"/>
                  </a:lnTo>
                  <a:lnTo>
                    <a:pt x="5823" y="2589"/>
                  </a:lnTo>
                  <a:lnTo>
                    <a:pt x="5797" y="2614"/>
                  </a:lnTo>
                  <a:lnTo>
                    <a:pt x="5756" y="2665"/>
                  </a:lnTo>
                  <a:lnTo>
                    <a:pt x="5740" y="2690"/>
                  </a:lnTo>
                  <a:lnTo>
                    <a:pt x="5707" y="2688"/>
                  </a:lnTo>
                  <a:lnTo>
                    <a:pt x="5690" y="2688"/>
                  </a:lnTo>
                  <a:lnTo>
                    <a:pt x="5645" y="2690"/>
                  </a:lnTo>
                  <a:lnTo>
                    <a:pt x="5542" y="2707"/>
                  </a:lnTo>
                  <a:lnTo>
                    <a:pt x="5491" y="2671"/>
                  </a:lnTo>
                  <a:lnTo>
                    <a:pt x="5427" y="2614"/>
                  </a:lnTo>
                  <a:lnTo>
                    <a:pt x="5412" y="2596"/>
                  </a:lnTo>
                  <a:lnTo>
                    <a:pt x="5382" y="2553"/>
                  </a:lnTo>
                  <a:lnTo>
                    <a:pt x="5350" y="2519"/>
                  </a:lnTo>
                  <a:lnTo>
                    <a:pt x="5319" y="2475"/>
                  </a:lnTo>
                  <a:lnTo>
                    <a:pt x="5259" y="2400"/>
                  </a:lnTo>
                  <a:lnTo>
                    <a:pt x="5259" y="2318"/>
                  </a:lnTo>
                  <a:lnTo>
                    <a:pt x="5306" y="2316"/>
                  </a:lnTo>
                  <a:lnTo>
                    <a:pt x="5391" y="2303"/>
                  </a:lnTo>
                  <a:lnTo>
                    <a:pt x="5467" y="2280"/>
                  </a:lnTo>
                  <a:lnTo>
                    <a:pt x="5535" y="2249"/>
                  </a:lnTo>
                  <a:lnTo>
                    <a:pt x="5592" y="2212"/>
                  </a:lnTo>
                  <a:lnTo>
                    <a:pt x="5640" y="2167"/>
                  </a:lnTo>
                  <a:lnTo>
                    <a:pt x="5677" y="2115"/>
                  </a:lnTo>
                  <a:lnTo>
                    <a:pt x="5702" y="2058"/>
                  </a:lnTo>
                  <a:lnTo>
                    <a:pt x="5709" y="2028"/>
                  </a:lnTo>
                  <a:lnTo>
                    <a:pt x="5746" y="2036"/>
                  </a:lnTo>
                  <a:lnTo>
                    <a:pt x="5795" y="2049"/>
                  </a:lnTo>
                  <a:lnTo>
                    <a:pt x="5880" y="2088"/>
                  </a:lnTo>
                  <a:lnTo>
                    <a:pt x="5951" y="2136"/>
                  </a:lnTo>
                  <a:lnTo>
                    <a:pt x="6008" y="2190"/>
                  </a:lnTo>
                  <a:lnTo>
                    <a:pt x="6054" y="2248"/>
                  </a:lnTo>
                  <a:lnTo>
                    <a:pt x="6090" y="2305"/>
                  </a:lnTo>
                  <a:lnTo>
                    <a:pt x="6128" y="2383"/>
                  </a:lnTo>
                  <a:lnTo>
                    <a:pt x="6141" y="2422"/>
                  </a:lnTo>
                  <a:close/>
                  <a:moveTo>
                    <a:pt x="6767" y="5924"/>
                  </a:moveTo>
                  <a:lnTo>
                    <a:pt x="6769" y="5935"/>
                  </a:lnTo>
                  <a:lnTo>
                    <a:pt x="6764" y="5958"/>
                  </a:lnTo>
                  <a:lnTo>
                    <a:pt x="6759" y="5968"/>
                  </a:lnTo>
                  <a:lnTo>
                    <a:pt x="6753" y="5978"/>
                  </a:lnTo>
                  <a:lnTo>
                    <a:pt x="6733" y="5991"/>
                  </a:lnTo>
                  <a:lnTo>
                    <a:pt x="6721" y="5996"/>
                  </a:lnTo>
                  <a:lnTo>
                    <a:pt x="6710" y="5997"/>
                  </a:lnTo>
                  <a:lnTo>
                    <a:pt x="6687" y="5993"/>
                  </a:lnTo>
                  <a:lnTo>
                    <a:pt x="6675" y="5987"/>
                  </a:lnTo>
                  <a:lnTo>
                    <a:pt x="6655" y="5963"/>
                  </a:lnTo>
                  <a:lnTo>
                    <a:pt x="6648" y="5944"/>
                  </a:lnTo>
                  <a:lnTo>
                    <a:pt x="6430" y="5318"/>
                  </a:lnTo>
                  <a:lnTo>
                    <a:pt x="6211" y="4688"/>
                  </a:lnTo>
                  <a:lnTo>
                    <a:pt x="6222" y="4602"/>
                  </a:lnTo>
                  <a:lnTo>
                    <a:pt x="6407" y="4438"/>
                  </a:lnTo>
                  <a:lnTo>
                    <a:pt x="6767" y="5924"/>
                  </a:lnTo>
                  <a:close/>
                  <a:moveTo>
                    <a:pt x="5997" y="8124"/>
                  </a:moveTo>
                  <a:lnTo>
                    <a:pt x="5843" y="8124"/>
                  </a:lnTo>
                  <a:lnTo>
                    <a:pt x="5844" y="6618"/>
                  </a:lnTo>
                  <a:lnTo>
                    <a:pt x="6162" y="6618"/>
                  </a:lnTo>
                  <a:lnTo>
                    <a:pt x="6161" y="6724"/>
                  </a:lnTo>
                  <a:lnTo>
                    <a:pt x="6148" y="6949"/>
                  </a:lnTo>
                  <a:lnTo>
                    <a:pt x="6116" y="7294"/>
                  </a:lnTo>
                  <a:lnTo>
                    <a:pt x="6033" y="7915"/>
                  </a:lnTo>
                  <a:lnTo>
                    <a:pt x="5997" y="8124"/>
                  </a:lnTo>
                  <a:close/>
                  <a:moveTo>
                    <a:pt x="5288" y="8130"/>
                  </a:moveTo>
                  <a:lnTo>
                    <a:pt x="5274" y="8132"/>
                  </a:lnTo>
                  <a:lnTo>
                    <a:pt x="5259" y="8137"/>
                  </a:lnTo>
                  <a:lnTo>
                    <a:pt x="5259" y="8066"/>
                  </a:lnTo>
                  <a:lnTo>
                    <a:pt x="5278" y="8066"/>
                  </a:lnTo>
                  <a:lnTo>
                    <a:pt x="5284" y="8101"/>
                  </a:lnTo>
                  <a:lnTo>
                    <a:pt x="5288" y="8130"/>
                  </a:lnTo>
                  <a:close/>
                  <a:moveTo>
                    <a:pt x="4954" y="7970"/>
                  </a:moveTo>
                  <a:lnTo>
                    <a:pt x="4914" y="7736"/>
                  </a:lnTo>
                  <a:lnTo>
                    <a:pt x="4843" y="7274"/>
                  </a:lnTo>
                  <a:lnTo>
                    <a:pt x="4814" y="7047"/>
                  </a:lnTo>
                  <a:lnTo>
                    <a:pt x="4842" y="7034"/>
                  </a:lnTo>
                  <a:lnTo>
                    <a:pt x="4885" y="6999"/>
                  </a:lnTo>
                  <a:lnTo>
                    <a:pt x="4911" y="6955"/>
                  </a:lnTo>
                  <a:lnTo>
                    <a:pt x="4918" y="6906"/>
                  </a:lnTo>
                  <a:lnTo>
                    <a:pt x="4911" y="6881"/>
                  </a:lnTo>
                  <a:lnTo>
                    <a:pt x="4812" y="6611"/>
                  </a:lnTo>
                  <a:lnTo>
                    <a:pt x="4823" y="6616"/>
                  </a:lnTo>
                  <a:lnTo>
                    <a:pt x="4836" y="6618"/>
                  </a:lnTo>
                  <a:lnTo>
                    <a:pt x="5123" y="6618"/>
                  </a:lnTo>
                  <a:lnTo>
                    <a:pt x="5126" y="6766"/>
                  </a:lnTo>
                  <a:lnTo>
                    <a:pt x="5147" y="7081"/>
                  </a:lnTo>
                  <a:lnTo>
                    <a:pt x="5164" y="7240"/>
                  </a:lnTo>
                  <a:lnTo>
                    <a:pt x="5164" y="7970"/>
                  </a:lnTo>
                  <a:lnTo>
                    <a:pt x="4954" y="7970"/>
                  </a:lnTo>
                  <a:close/>
                  <a:moveTo>
                    <a:pt x="4056" y="5654"/>
                  </a:moveTo>
                  <a:lnTo>
                    <a:pt x="4056" y="5577"/>
                  </a:lnTo>
                  <a:lnTo>
                    <a:pt x="4064" y="5570"/>
                  </a:lnTo>
                  <a:lnTo>
                    <a:pt x="4071" y="5564"/>
                  </a:lnTo>
                  <a:lnTo>
                    <a:pt x="4071" y="5657"/>
                  </a:lnTo>
                  <a:lnTo>
                    <a:pt x="4056" y="5654"/>
                  </a:lnTo>
                  <a:close/>
                  <a:moveTo>
                    <a:pt x="3789" y="5771"/>
                  </a:moveTo>
                  <a:lnTo>
                    <a:pt x="3789" y="5771"/>
                  </a:lnTo>
                  <a:lnTo>
                    <a:pt x="3756" y="5770"/>
                  </a:lnTo>
                  <a:lnTo>
                    <a:pt x="3697" y="5752"/>
                  </a:lnTo>
                  <a:lnTo>
                    <a:pt x="3652" y="5726"/>
                  </a:lnTo>
                  <a:lnTo>
                    <a:pt x="3623" y="5701"/>
                  </a:lnTo>
                  <a:lnTo>
                    <a:pt x="3619" y="5692"/>
                  </a:lnTo>
                  <a:lnTo>
                    <a:pt x="3619" y="5631"/>
                  </a:lnTo>
                  <a:lnTo>
                    <a:pt x="3659" y="5646"/>
                  </a:lnTo>
                  <a:lnTo>
                    <a:pt x="3744" y="5665"/>
                  </a:lnTo>
                  <a:lnTo>
                    <a:pt x="3789" y="5666"/>
                  </a:lnTo>
                  <a:lnTo>
                    <a:pt x="3834" y="5665"/>
                  </a:lnTo>
                  <a:lnTo>
                    <a:pt x="3919" y="5646"/>
                  </a:lnTo>
                  <a:lnTo>
                    <a:pt x="3959" y="5631"/>
                  </a:lnTo>
                  <a:lnTo>
                    <a:pt x="3959" y="5692"/>
                  </a:lnTo>
                  <a:lnTo>
                    <a:pt x="3955" y="5701"/>
                  </a:lnTo>
                  <a:lnTo>
                    <a:pt x="3927" y="5726"/>
                  </a:lnTo>
                  <a:lnTo>
                    <a:pt x="3881" y="5752"/>
                  </a:lnTo>
                  <a:lnTo>
                    <a:pt x="3824" y="5770"/>
                  </a:lnTo>
                  <a:lnTo>
                    <a:pt x="3789" y="5771"/>
                  </a:lnTo>
                  <a:close/>
                  <a:moveTo>
                    <a:pt x="3479" y="5663"/>
                  </a:moveTo>
                  <a:lnTo>
                    <a:pt x="3474" y="5535"/>
                  </a:lnTo>
                  <a:lnTo>
                    <a:pt x="3497" y="5557"/>
                  </a:lnTo>
                  <a:lnTo>
                    <a:pt x="3523" y="5577"/>
                  </a:lnTo>
                  <a:lnTo>
                    <a:pt x="3523" y="5654"/>
                  </a:lnTo>
                  <a:lnTo>
                    <a:pt x="3479" y="5663"/>
                  </a:lnTo>
                  <a:close/>
                  <a:moveTo>
                    <a:pt x="3334" y="4281"/>
                  </a:moveTo>
                  <a:lnTo>
                    <a:pt x="3449" y="4281"/>
                  </a:lnTo>
                  <a:lnTo>
                    <a:pt x="3449" y="4356"/>
                  </a:lnTo>
                  <a:lnTo>
                    <a:pt x="3334" y="4356"/>
                  </a:lnTo>
                  <a:lnTo>
                    <a:pt x="3334" y="4281"/>
                  </a:lnTo>
                  <a:close/>
                  <a:moveTo>
                    <a:pt x="3040" y="4356"/>
                  </a:moveTo>
                  <a:lnTo>
                    <a:pt x="3024" y="4281"/>
                  </a:lnTo>
                  <a:lnTo>
                    <a:pt x="3237" y="4281"/>
                  </a:lnTo>
                  <a:lnTo>
                    <a:pt x="3237" y="4356"/>
                  </a:lnTo>
                  <a:lnTo>
                    <a:pt x="3040" y="4356"/>
                  </a:lnTo>
                  <a:close/>
                  <a:moveTo>
                    <a:pt x="3127" y="5187"/>
                  </a:moveTo>
                  <a:lnTo>
                    <a:pt x="3129" y="5210"/>
                  </a:lnTo>
                  <a:lnTo>
                    <a:pt x="3122" y="5253"/>
                  </a:lnTo>
                  <a:lnTo>
                    <a:pt x="3098" y="5290"/>
                  </a:lnTo>
                  <a:lnTo>
                    <a:pt x="3062" y="5316"/>
                  </a:lnTo>
                  <a:lnTo>
                    <a:pt x="3040" y="5323"/>
                  </a:lnTo>
                  <a:lnTo>
                    <a:pt x="3019" y="5326"/>
                  </a:lnTo>
                  <a:lnTo>
                    <a:pt x="2975" y="5316"/>
                  </a:lnTo>
                  <a:lnTo>
                    <a:pt x="2954" y="5307"/>
                  </a:lnTo>
                  <a:lnTo>
                    <a:pt x="2941" y="5300"/>
                  </a:lnTo>
                  <a:lnTo>
                    <a:pt x="2922" y="5277"/>
                  </a:lnTo>
                  <a:lnTo>
                    <a:pt x="2905" y="5241"/>
                  </a:lnTo>
                  <a:lnTo>
                    <a:pt x="2903" y="5234"/>
                  </a:lnTo>
                  <a:lnTo>
                    <a:pt x="2860" y="5086"/>
                  </a:lnTo>
                  <a:lnTo>
                    <a:pt x="3086" y="5009"/>
                  </a:lnTo>
                  <a:lnTo>
                    <a:pt x="3127" y="5187"/>
                  </a:lnTo>
                  <a:close/>
                  <a:moveTo>
                    <a:pt x="2833" y="4994"/>
                  </a:moveTo>
                  <a:lnTo>
                    <a:pt x="2709" y="4573"/>
                  </a:lnTo>
                  <a:lnTo>
                    <a:pt x="2709" y="4569"/>
                  </a:lnTo>
                  <a:lnTo>
                    <a:pt x="2706" y="4563"/>
                  </a:lnTo>
                  <a:lnTo>
                    <a:pt x="2409" y="3552"/>
                  </a:lnTo>
                  <a:lnTo>
                    <a:pt x="2422" y="3513"/>
                  </a:lnTo>
                  <a:lnTo>
                    <a:pt x="2438" y="3427"/>
                  </a:lnTo>
                  <a:lnTo>
                    <a:pt x="2437" y="3331"/>
                  </a:lnTo>
                  <a:lnTo>
                    <a:pt x="2414" y="3220"/>
                  </a:lnTo>
                  <a:lnTo>
                    <a:pt x="2391" y="3158"/>
                  </a:lnTo>
                  <a:lnTo>
                    <a:pt x="2601" y="2939"/>
                  </a:lnTo>
                  <a:lnTo>
                    <a:pt x="2630" y="2995"/>
                  </a:lnTo>
                  <a:lnTo>
                    <a:pt x="2659" y="3074"/>
                  </a:lnTo>
                  <a:lnTo>
                    <a:pt x="2660" y="3082"/>
                  </a:lnTo>
                  <a:lnTo>
                    <a:pt x="3066" y="4916"/>
                  </a:lnTo>
                  <a:lnTo>
                    <a:pt x="2833" y="4994"/>
                  </a:lnTo>
                  <a:close/>
                  <a:moveTo>
                    <a:pt x="2967" y="1607"/>
                  </a:moveTo>
                  <a:lnTo>
                    <a:pt x="3059" y="1564"/>
                  </a:lnTo>
                  <a:lnTo>
                    <a:pt x="3060" y="1565"/>
                  </a:lnTo>
                  <a:lnTo>
                    <a:pt x="3060" y="1568"/>
                  </a:lnTo>
                  <a:lnTo>
                    <a:pt x="3191" y="1823"/>
                  </a:lnTo>
                  <a:lnTo>
                    <a:pt x="2951" y="1933"/>
                  </a:lnTo>
                  <a:lnTo>
                    <a:pt x="2967" y="1607"/>
                  </a:lnTo>
                  <a:close/>
                  <a:moveTo>
                    <a:pt x="3065" y="437"/>
                  </a:moveTo>
                  <a:lnTo>
                    <a:pt x="3068" y="435"/>
                  </a:lnTo>
                  <a:lnTo>
                    <a:pt x="3069" y="434"/>
                  </a:lnTo>
                  <a:lnTo>
                    <a:pt x="3083" y="439"/>
                  </a:lnTo>
                  <a:lnTo>
                    <a:pt x="3102" y="450"/>
                  </a:lnTo>
                  <a:lnTo>
                    <a:pt x="3144" y="473"/>
                  </a:lnTo>
                  <a:lnTo>
                    <a:pt x="3243" y="506"/>
                  </a:lnTo>
                  <a:lnTo>
                    <a:pt x="3335" y="520"/>
                  </a:lnTo>
                  <a:lnTo>
                    <a:pt x="3392" y="522"/>
                  </a:lnTo>
                  <a:lnTo>
                    <a:pt x="3392" y="522"/>
                  </a:lnTo>
                  <a:lnTo>
                    <a:pt x="3448" y="520"/>
                  </a:lnTo>
                  <a:lnTo>
                    <a:pt x="3538" y="506"/>
                  </a:lnTo>
                  <a:lnTo>
                    <a:pt x="3638" y="473"/>
                  </a:lnTo>
                  <a:lnTo>
                    <a:pt x="3680" y="450"/>
                  </a:lnTo>
                  <a:lnTo>
                    <a:pt x="3700" y="439"/>
                  </a:lnTo>
                  <a:lnTo>
                    <a:pt x="3713" y="434"/>
                  </a:lnTo>
                  <a:lnTo>
                    <a:pt x="3714" y="434"/>
                  </a:lnTo>
                  <a:lnTo>
                    <a:pt x="3717" y="435"/>
                  </a:lnTo>
                  <a:lnTo>
                    <a:pt x="3723" y="448"/>
                  </a:lnTo>
                  <a:lnTo>
                    <a:pt x="3734" y="503"/>
                  </a:lnTo>
                  <a:lnTo>
                    <a:pt x="3740" y="583"/>
                  </a:lnTo>
                  <a:lnTo>
                    <a:pt x="3742" y="678"/>
                  </a:lnTo>
                  <a:lnTo>
                    <a:pt x="3739" y="729"/>
                  </a:lnTo>
                  <a:lnTo>
                    <a:pt x="3045" y="729"/>
                  </a:lnTo>
                  <a:lnTo>
                    <a:pt x="3042" y="678"/>
                  </a:lnTo>
                  <a:lnTo>
                    <a:pt x="3042" y="583"/>
                  </a:lnTo>
                  <a:lnTo>
                    <a:pt x="3049" y="503"/>
                  </a:lnTo>
                  <a:lnTo>
                    <a:pt x="3059" y="450"/>
                  </a:lnTo>
                  <a:lnTo>
                    <a:pt x="3065" y="437"/>
                  </a:lnTo>
                  <a:close/>
                  <a:moveTo>
                    <a:pt x="3796" y="825"/>
                  </a:moveTo>
                  <a:lnTo>
                    <a:pt x="3796" y="884"/>
                  </a:lnTo>
                  <a:lnTo>
                    <a:pt x="3795" y="900"/>
                  </a:lnTo>
                  <a:lnTo>
                    <a:pt x="3782" y="929"/>
                  </a:lnTo>
                  <a:lnTo>
                    <a:pt x="3757" y="951"/>
                  </a:lnTo>
                  <a:lnTo>
                    <a:pt x="3726" y="962"/>
                  </a:lnTo>
                  <a:lnTo>
                    <a:pt x="3708" y="964"/>
                  </a:lnTo>
                  <a:lnTo>
                    <a:pt x="3606" y="964"/>
                  </a:lnTo>
                  <a:lnTo>
                    <a:pt x="3589" y="962"/>
                  </a:lnTo>
                  <a:lnTo>
                    <a:pt x="3557" y="951"/>
                  </a:lnTo>
                  <a:lnTo>
                    <a:pt x="3533" y="929"/>
                  </a:lnTo>
                  <a:lnTo>
                    <a:pt x="3520" y="900"/>
                  </a:lnTo>
                  <a:lnTo>
                    <a:pt x="3518" y="884"/>
                  </a:lnTo>
                  <a:lnTo>
                    <a:pt x="3518" y="825"/>
                  </a:lnTo>
                  <a:lnTo>
                    <a:pt x="3796" y="825"/>
                  </a:lnTo>
                  <a:close/>
                  <a:moveTo>
                    <a:pt x="2987" y="825"/>
                  </a:moveTo>
                  <a:lnTo>
                    <a:pt x="3263" y="825"/>
                  </a:lnTo>
                  <a:lnTo>
                    <a:pt x="3263" y="884"/>
                  </a:lnTo>
                  <a:lnTo>
                    <a:pt x="3263" y="900"/>
                  </a:lnTo>
                  <a:lnTo>
                    <a:pt x="3249" y="929"/>
                  </a:lnTo>
                  <a:lnTo>
                    <a:pt x="3226" y="951"/>
                  </a:lnTo>
                  <a:lnTo>
                    <a:pt x="3194" y="962"/>
                  </a:lnTo>
                  <a:lnTo>
                    <a:pt x="3176" y="964"/>
                  </a:lnTo>
                  <a:lnTo>
                    <a:pt x="3075" y="964"/>
                  </a:lnTo>
                  <a:lnTo>
                    <a:pt x="3056" y="962"/>
                  </a:lnTo>
                  <a:lnTo>
                    <a:pt x="3024" y="951"/>
                  </a:lnTo>
                  <a:lnTo>
                    <a:pt x="3001" y="929"/>
                  </a:lnTo>
                  <a:lnTo>
                    <a:pt x="2987" y="900"/>
                  </a:lnTo>
                  <a:lnTo>
                    <a:pt x="2987" y="884"/>
                  </a:lnTo>
                  <a:lnTo>
                    <a:pt x="2987" y="825"/>
                  </a:lnTo>
                  <a:close/>
                  <a:moveTo>
                    <a:pt x="3075" y="1059"/>
                  </a:moveTo>
                  <a:lnTo>
                    <a:pt x="3176" y="1059"/>
                  </a:lnTo>
                  <a:lnTo>
                    <a:pt x="3194" y="1059"/>
                  </a:lnTo>
                  <a:lnTo>
                    <a:pt x="3230" y="1051"/>
                  </a:lnTo>
                  <a:lnTo>
                    <a:pt x="3279" y="1030"/>
                  </a:lnTo>
                  <a:lnTo>
                    <a:pt x="3330" y="982"/>
                  </a:lnTo>
                  <a:lnTo>
                    <a:pt x="3353" y="936"/>
                  </a:lnTo>
                  <a:lnTo>
                    <a:pt x="3360" y="903"/>
                  </a:lnTo>
                  <a:lnTo>
                    <a:pt x="3360" y="884"/>
                  </a:lnTo>
                  <a:lnTo>
                    <a:pt x="3360" y="825"/>
                  </a:lnTo>
                  <a:lnTo>
                    <a:pt x="3422" y="825"/>
                  </a:lnTo>
                  <a:lnTo>
                    <a:pt x="3422" y="884"/>
                  </a:lnTo>
                  <a:lnTo>
                    <a:pt x="3423" y="903"/>
                  </a:lnTo>
                  <a:lnTo>
                    <a:pt x="3430" y="936"/>
                  </a:lnTo>
                  <a:lnTo>
                    <a:pt x="3454" y="982"/>
                  </a:lnTo>
                  <a:lnTo>
                    <a:pt x="3502" y="1030"/>
                  </a:lnTo>
                  <a:lnTo>
                    <a:pt x="3551" y="1051"/>
                  </a:lnTo>
                  <a:lnTo>
                    <a:pt x="3587" y="1059"/>
                  </a:lnTo>
                  <a:lnTo>
                    <a:pt x="3606" y="1059"/>
                  </a:lnTo>
                  <a:lnTo>
                    <a:pt x="3708" y="1059"/>
                  </a:lnTo>
                  <a:lnTo>
                    <a:pt x="3727" y="1059"/>
                  </a:lnTo>
                  <a:lnTo>
                    <a:pt x="3765" y="1051"/>
                  </a:lnTo>
                  <a:lnTo>
                    <a:pt x="3782" y="1044"/>
                  </a:lnTo>
                  <a:lnTo>
                    <a:pt x="3769" y="1099"/>
                  </a:lnTo>
                  <a:lnTo>
                    <a:pt x="3736" y="1192"/>
                  </a:lnTo>
                  <a:lnTo>
                    <a:pt x="3698" y="1266"/>
                  </a:lnTo>
                  <a:lnTo>
                    <a:pt x="3654" y="1322"/>
                  </a:lnTo>
                  <a:lnTo>
                    <a:pt x="3605" y="1362"/>
                  </a:lnTo>
                  <a:lnTo>
                    <a:pt x="3550" y="1391"/>
                  </a:lnTo>
                  <a:lnTo>
                    <a:pt x="3490" y="1407"/>
                  </a:lnTo>
                  <a:lnTo>
                    <a:pt x="3425" y="1414"/>
                  </a:lnTo>
                  <a:lnTo>
                    <a:pt x="3392" y="1414"/>
                  </a:lnTo>
                  <a:lnTo>
                    <a:pt x="3357" y="1414"/>
                  </a:lnTo>
                  <a:lnTo>
                    <a:pt x="3292" y="1407"/>
                  </a:lnTo>
                  <a:lnTo>
                    <a:pt x="3233" y="1391"/>
                  </a:lnTo>
                  <a:lnTo>
                    <a:pt x="3178" y="1362"/>
                  </a:lnTo>
                  <a:lnTo>
                    <a:pt x="3128" y="1322"/>
                  </a:lnTo>
                  <a:lnTo>
                    <a:pt x="3085" y="1266"/>
                  </a:lnTo>
                  <a:lnTo>
                    <a:pt x="3046" y="1192"/>
                  </a:lnTo>
                  <a:lnTo>
                    <a:pt x="3013" y="1099"/>
                  </a:lnTo>
                  <a:lnTo>
                    <a:pt x="3000" y="1044"/>
                  </a:lnTo>
                  <a:lnTo>
                    <a:pt x="3017" y="1051"/>
                  </a:lnTo>
                  <a:lnTo>
                    <a:pt x="3055" y="1059"/>
                  </a:lnTo>
                  <a:lnTo>
                    <a:pt x="3075" y="1059"/>
                  </a:lnTo>
                  <a:close/>
                  <a:moveTo>
                    <a:pt x="3868" y="2305"/>
                  </a:moveTo>
                  <a:lnTo>
                    <a:pt x="3978" y="2376"/>
                  </a:lnTo>
                  <a:lnTo>
                    <a:pt x="3966" y="2425"/>
                  </a:lnTo>
                  <a:lnTo>
                    <a:pt x="3962" y="2529"/>
                  </a:lnTo>
                  <a:lnTo>
                    <a:pt x="3972" y="2580"/>
                  </a:lnTo>
                  <a:lnTo>
                    <a:pt x="3985" y="2628"/>
                  </a:lnTo>
                  <a:lnTo>
                    <a:pt x="4005" y="2673"/>
                  </a:lnTo>
                  <a:lnTo>
                    <a:pt x="3992" y="2701"/>
                  </a:lnTo>
                  <a:lnTo>
                    <a:pt x="3959" y="2792"/>
                  </a:lnTo>
                  <a:lnTo>
                    <a:pt x="3932" y="2919"/>
                  </a:lnTo>
                  <a:lnTo>
                    <a:pt x="3924" y="3035"/>
                  </a:lnTo>
                  <a:lnTo>
                    <a:pt x="3929" y="3119"/>
                  </a:lnTo>
                  <a:lnTo>
                    <a:pt x="3935" y="3164"/>
                  </a:lnTo>
                  <a:lnTo>
                    <a:pt x="3939" y="3177"/>
                  </a:lnTo>
                  <a:lnTo>
                    <a:pt x="3946" y="3187"/>
                  </a:lnTo>
                  <a:lnTo>
                    <a:pt x="3952" y="3194"/>
                  </a:lnTo>
                  <a:lnTo>
                    <a:pt x="4015" y="3251"/>
                  </a:lnTo>
                  <a:lnTo>
                    <a:pt x="4071" y="3290"/>
                  </a:lnTo>
                  <a:lnTo>
                    <a:pt x="4071" y="4186"/>
                  </a:lnTo>
                  <a:lnTo>
                    <a:pt x="3439" y="4186"/>
                  </a:lnTo>
                  <a:lnTo>
                    <a:pt x="3439" y="4032"/>
                  </a:lnTo>
                  <a:lnTo>
                    <a:pt x="3641" y="3778"/>
                  </a:lnTo>
                  <a:lnTo>
                    <a:pt x="3649" y="3763"/>
                  </a:lnTo>
                  <a:lnTo>
                    <a:pt x="3651" y="3745"/>
                  </a:lnTo>
                  <a:lnTo>
                    <a:pt x="3536" y="2115"/>
                  </a:lnTo>
                  <a:lnTo>
                    <a:pt x="3626" y="1938"/>
                  </a:lnTo>
                  <a:lnTo>
                    <a:pt x="3865" y="2033"/>
                  </a:lnTo>
                  <a:lnTo>
                    <a:pt x="3874" y="2036"/>
                  </a:lnTo>
                  <a:lnTo>
                    <a:pt x="3883" y="2036"/>
                  </a:lnTo>
                  <a:lnTo>
                    <a:pt x="3864" y="2046"/>
                  </a:lnTo>
                  <a:lnTo>
                    <a:pt x="3832" y="2075"/>
                  </a:lnTo>
                  <a:lnTo>
                    <a:pt x="3819" y="2092"/>
                  </a:lnTo>
                  <a:lnTo>
                    <a:pt x="3805" y="2120"/>
                  </a:lnTo>
                  <a:lnTo>
                    <a:pt x="3795" y="2180"/>
                  </a:lnTo>
                  <a:lnTo>
                    <a:pt x="3808" y="2238"/>
                  </a:lnTo>
                  <a:lnTo>
                    <a:pt x="3842" y="2287"/>
                  </a:lnTo>
                  <a:lnTo>
                    <a:pt x="3868" y="2305"/>
                  </a:lnTo>
                  <a:close/>
                  <a:moveTo>
                    <a:pt x="4372" y="2177"/>
                  </a:moveTo>
                  <a:lnTo>
                    <a:pt x="4417" y="2179"/>
                  </a:lnTo>
                  <a:lnTo>
                    <a:pt x="4501" y="2203"/>
                  </a:lnTo>
                  <a:lnTo>
                    <a:pt x="4539" y="2226"/>
                  </a:lnTo>
                  <a:lnTo>
                    <a:pt x="4567" y="2244"/>
                  </a:lnTo>
                  <a:lnTo>
                    <a:pt x="4611" y="2288"/>
                  </a:lnTo>
                  <a:lnTo>
                    <a:pt x="4646" y="2337"/>
                  </a:lnTo>
                  <a:lnTo>
                    <a:pt x="4670" y="2393"/>
                  </a:lnTo>
                  <a:lnTo>
                    <a:pt x="4683" y="2452"/>
                  </a:lnTo>
                  <a:lnTo>
                    <a:pt x="4685" y="2513"/>
                  </a:lnTo>
                  <a:lnTo>
                    <a:pt x="4675" y="2573"/>
                  </a:lnTo>
                  <a:lnTo>
                    <a:pt x="4653" y="2631"/>
                  </a:lnTo>
                  <a:lnTo>
                    <a:pt x="4637" y="2660"/>
                  </a:lnTo>
                  <a:lnTo>
                    <a:pt x="4614" y="2693"/>
                  </a:lnTo>
                  <a:lnTo>
                    <a:pt x="4557" y="2746"/>
                  </a:lnTo>
                  <a:lnTo>
                    <a:pt x="4488" y="2783"/>
                  </a:lnTo>
                  <a:lnTo>
                    <a:pt x="4411" y="2804"/>
                  </a:lnTo>
                  <a:lnTo>
                    <a:pt x="4371" y="2805"/>
                  </a:lnTo>
                  <a:lnTo>
                    <a:pt x="4328" y="2804"/>
                  </a:lnTo>
                  <a:lnTo>
                    <a:pt x="4243" y="2778"/>
                  </a:lnTo>
                  <a:lnTo>
                    <a:pt x="4204" y="2756"/>
                  </a:lnTo>
                  <a:lnTo>
                    <a:pt x="4178" y="2739"/>
                  </a:lnTo>
                  <a:lnTo>
                    <a:pt x="4133" y="2696"/>
                  </a:lnTo>
                  <a:lnTo>
                    <a:pt x="4099" y="2647"/>
                  </a:lnTo>
                  <a:lnTo>
                    <a:pt x="4073" y="2591"/>
                  </a:lnTo>
                  <a:lnTo>
                    <a:pt x="4066" y="2560"/>
                  </a:lnTo>
                  <a:lnTo>
                    <a:pt x="4060" y="2529"/>
                  </a:lnTo>
                  <a:lnTo>
                    <a:pt x="4058" y="2468"/>
                  </a:lnTo>
                  <a:lnTo>
                    <a:pt x="4068" y="2408"/>
                  </a:lnTo>
                  <a:lnTo>
                    <a:pt x="4090" y="2350"/>
                  </a:lnTo>
                  <a:lnTo>
                    <a:pt x="4106" y="2323"/>
                  </a:lnTo>
                  <a:lnTo>
                    <a:pt x="4129" y="2290"/>
                  </a:lnTo>
                  <a:lnTo>
                    <a:pt x="4187" y="2236"/>
                  </a:lnTo>
                  <a:lnTo>
                    <a:pt x="4256" y="2199"/>
                  </a:lnTo>
                  <a:lnTo>
                    <a:pt x="4332" y="2179"/>
                  </a:lnTo>
                  <a:lnTo>
                    <a:pt x="4372" y="2177"/>
                  </a:lnTo>
                  <a:close/>
                  <a:moveTo>
                    <a:pt x="5864" y="3954"/>
                  </a:moveTo>
                  <a:lnTo>
                    <a:pt x="5861" y="3989"/>
                  </a:lnTo>
                  <a:lnTo>
                    <a:pt x="5846" y="4051"/>
                  </a:lnTo>
                  <a:lnTo>
                    <a:pt x="5820" y="4087"/>
                  </a:lnTo>
                  <a:lnTo>
                    <a:pt x="5794" y="4105"/>
                  </a:lnTo>
                  <a:lnTo>
                    <a:pt x="5759" y="4120"/>
                  </a:lnTo>
                  <a:lnTo>
                    <a:pt x="5716" y="4127"/>
                  </a:lnTo>
                  <a:lnTo>
                    <a:pt x="5690" y="4127"/>
                  </a:lnTo>
                  <a:lnTo>
                    <a:pt x="5664" y="4127"/>
                  </a:lnTo>
                  <a:lnTo>
                    <a:pt x="5621" y="4120"/>
                  </a:lnTo>
                  <a:lnTo>
                    <a:pt x="5588" y="4107"/>
                  </a:lnTo>
                  <a:lnTo>
                    <a:pt x="5562" y="4087"/>
                  </a:lnTo>
                  <a:lnTo>
                    <a:pt x="5536" y="4051"/>
                  </a:lnTo>
                  <a:lnTo>
                    <a:pt x="5520" y="3989"/>
                  </a:lnTo>
                  <a:lnTo>
                    <a:pt x="5517" y="3954"/>
                  </a:lnTo>
                  <a:lnTo>
                    <a:pt x="5527" y="3950"/>
                  </a:lnTo>
                  <a:lnTo>
                    <a:pt x="5542" y="3932"/>
                  </a:lnTo>
                  <a:lnTo>
                    <a:pt x="5546" y="3921"/>
                  </a:lnTo>
                  <a:lnTo>
                    <a:pt x="5579" y="3934"/>
                  </a:lnTo>
                  <a:lnTo>
                    <a:pt x="5653" y="3948"/>
                  </a:lnTo>
                  <a:lnTo>
                    <a:pt x="5690" y="3950"/>
                  </a:lnTo>
                  <a:lnTo>
                    <a:pt x="5729" y="3948"/>
                  </a:lnTo>
                  <a:lnTo>
                    <a:pt x="5802" y="3934"/>
                  </a:lnTo>
                  <a:lnTo>
                    <a:pt x="5836" y="3921"/>
                  </a:lnTo>
                  <a:lnTo>
                    <a:pt x="5840" y="3932"/>
                  </a:lnTo>
                  <a:lnTo>
                    <a:pt x="5854" y="3950"/>
                  </a:lnTo>
                  <a:lnTo>
                    <a:pt x="5864" y="3954"/>
                  </a:lnTo>
                  <a:close/>
                  <a:moveTo>
                    <a:pt x="5915" y="3742"/>
                  </a:moveTo>
                  <a:lnTo>
                    <a:pt x="5902" y="3758"/>
                  </a:lnTo>
                  <a:lnTo>
                    <a:pt x="5820" y="3820"/>
                  </a:lnTo>
                  <a:lnTo>
                    <a:pt x="5761" y="3845"/>
                  </a:lnTo>
                  <a:lnTo>
                    <a:pt x="5715" y="3853"/>
                  </a:lnTo>
                  <a:lnTo>
                    <a:pt x="5690" y="3853"/>
                  </a:lnTo>
                  <a:lnTo>
                    <a:pt x="5667" y="3853"/>
                  </a:lnTo>
                  <a:lnTo>
                    <a:pt x="5621" y="3845"/>
                  </a:lnTo>
                  <a:lnTo>
                    <a:pt x="5562" y="3820"/>
                  </a:lnTo>
                  <a:lnTo>
                    <a:pt x="5480" y="3758"/>
                  </a:lnTo>
                  <a:lnTo>
                    <a:pt x="5465" y="3742"/>
                  </a:lnTo>
                  <a:lnTo>
                    <a:pt x="5437" y="3704"/>
                  </a:lnTo>
                  <a:lnTo>
                    <a:pt x="5393" y="3611"/>
                  </a:lnTo>
                  <a:lnTo>
                    <a:pt x="5363" y="3506"/>
                  </a:lnTo>
                  <a:lnTo>
                    <a:pt x="5349" y="3393"/>
                  </a:lnTo>
                  <a:lnTo>
                    <a:pt x="5349" y="3335"/>
                  </a:lnTo>
                  <a:lnTo>
                    <a:pt x="5349" y="3321"/>
                  </a:lnTo>
                  <a:lnTo>
                    <a:pt x="5349" y="3306"/>
                  </a:lnTo>
                  <a:lnTo>
                    <a:pt x="5595" y="3306"/>
                  </a:lnTo>
                  <a:lnTo>
                    <a:pt x="5608" y="3305"/>
                  </a:lnTo>
                  <a:lnTo>
                    <a:pt x="5631" y="3290"/>
                  </a:lnTo>
                  <a:lnTo>
                    <a:pt x="5638" y="3279"/>
                  </a:lnTo>
                  <a:lnTo>
                    <a:pt x="5690" y="3174"/>
                  </a:lnTo>
                  <a:lnTo>
                    <a:pt x="5743" y="3279"/>
                  </a:lnTo>
                  <a:lnTo>
                    <a:pt x="5751" y="3290"/>
                  </a:lnTo>
                  <a:lnTo>
                    <a:pt x="5774" y="3305"/>
                  </a:lnTo>
                  <a:lnTo>
                    <a:pt x="5787" y="3306"/>
                  </a:lnTo>
                  <a:lnTo>
                    <a:pt x="6033" y="3306"/>
                  </a:lnTo>
                  <a:lnTo>
                    <a:pt x="6033" y="3321"/>
                  </a:lnTo>
                  <a:lnTo>
                    <a:pt x="6033" y="3335"/>
                  </a:lnTo>
                  <a:lnTo>
                    <a:pt x="6033" y="3393"/>
                  </a:lnTo>
                  <a:lnTo>
                    <a:pt x="6018" y="3506"/>
                  </a:lnTo>
                  <a:lnTo>
                    <a:pt x="5988" y="3611"/>
                  </a:lnTo>
                  <a:lnTo>
                    <a:pt x="5944" y="3704"/>
                  </a:lnTo>
                  <a:lnTo>
                    <a:pt x="5915" y="3742"/>
                  </a:lnTo>
                  <a:close/>
                  <a:moveTo>
                    <a:pt x="4153" y="3231"/>
                  </a:moveTo>
                  <a:lnTo>
                    <a:pt x="4146" y="3226"/>
                  </a:lnTo>
                  <a:lnTo>
                    <a:pt x="4138" y="3221"/>
                  </a:lnTo>
                  <a:lnTo>
                    <a:pt x="4097" y="3194"/>
                  </a:lnTo>
                  <a:lnTo>
                    <a:pt x="4043" y="3149"/>
                  </a:lnTo>
                  <a:lnTo>
                    <a:pt x="4028" y="3133"/>
                  </a:lnTo>
                  <a:lnTo>
                    <a:pt x="4021" y="3076"/>
                  </a:lnTo>
                  <a:lnTo>
                    <a:pt x="4024" y="2969"/>
                  </a:lnTo>
                  <a:lnTo>
                    <a:pt x="4038" y="2876"/>
                  </a:lnTo>
                  <a:lnTo>
                    <a:pt x="4058" y="2798"/>
                  </a:lnTo>
                  <a:lnTo>
                    <a:pt x="4070" y="2768"/>
                  </a:lnTo>
                  <a:lnTo>
                    <a:pt x="4087" y="2786"/>
                  </a:lnTo>
                  <a:lnTo>
                    <a:pt x="4129" y="2822"/>
                  </a:lnTo>
                  <a:lnTo>
                    <a:pt x="4152" y="2837"/>
                  </a:lnTo>
                  <a:lnTo>
                    <a:pt x="4161" y="2843"/>
                  </a:lnTo>
                  <a:lnTo>
                    <a:pt x="4171" y="2848"/>
                  </a:lnTo>
                  <a:lnTo>
                    <a:pt x="4171" y="2864"/>
                  </a:lnTo>
                  <a:lnTo>
                    <a:pt x="4175" y="2881"/>
                  </a:lnTo>
                  <a:lnTo>
                    <a:pt x="4182" y="2903"/>
                  </a:lnTo>
                  <a:lnTo>
                    <a:pt x="4208" y="2945"/>
                  </a:lnTo>
                  <a:lnTo>
                    <a:pt x="4248" y="2985"/>
                  </a:lnTo>
                  <a:lnTo>
                    <a:pt x="4303" y="3024"/>
                  </a:lnTo>
                  <a:lnTo>
                    <a:pt x="4336" y="3043"/>
                  </a:lnTo>
                  <a:lnTo>
                    <a:pt x="4362" y="3056"/>
                  </a:lnTo>
                  <a:lnTo>
                    <a:pt x="4427" y="3076"/>
                  </a:lnTo>
                  <a:lnTo>
                    <a:pt x="4542" y="3096"/>
                  </a:lnTo>
                  <a:lnTo>
                    <a:pt x="4629" y="3102"/>
                  </a:lnTo>
                  <a:lnTo>
                    <a:pt x="4660" y="3352"/>
                  </a:lnTo>
                  <a:lnTo>
                    <a:pt x="4656" y="3352"/>
                  </a:lnTo>
                  <a:lnTo>
                    <a:pt x="4652" y="3352"/>
                  </a:lnTo>
                  <a:lnTo>
                    <a:pt x="4596" y="3354"/>
                  </a:lnTo>
                  <a:lnTo>
                    <a:pt x="4490" y="3348"/>
                  </a:lnTo>
                  <a:lnTo>
                    <a:pt x="4395" y="3331"/>
                  </a:lnTo>
                  <a:lnTo>
                    <a:pt x="4312" y="3306"/>
                  </a:lnTo>
                  <a:lnTo>
                    <a:pt x="4274" y="3292"/>
                  </a:lnTo>
                  <a:lnTo>
                    <a:pt x="4266" y="3287"/>
                  </a:lnTo>
                  <a:lnTo>
                    <a:pt x="4257" y="3286"/>
                  </a:lnTo>
                  <a:lnTo>
                    <a:pt x="4201" y="3259"/>
                  </a:lnTo>
                  <a:lnTo>
                    <a:pt x="4153" y="3231"/>
                  </a:lnTo>
                  <a:close/>
                  <a:moveTo>
                    <a:pt x="4659" y="2783"/>
                  </a:moveTo>
                  <a:lnTo>
                    <a:pt x="4940" y="2726"/>
                  </a:lnTo>
                  <a:lnTo>
                    <a:pt x="4957" y="2750"/>
                  </a:lnTo>
                  <a:lnTo>
                    <a:pt x="4999" y="2794"/>
                  </a:lnTo>
                  <a:lnTo>
                    <a:pt x="5077" y="2850"/>
                  </a:lnTo>
                  <a:lnTo>
                    <a:pt x="5131" y="2881"/>
                  </a:lnTo>
                  <a:lnTo>
                    <a:pt x="5176" y="2909"/>
                  </a:lnTo>
                  <a:lnTo>
                    <a:pt x="5215" y="2936"/>
                  </a:lnTo>
                  <a:lnTo>
                    <a:pt x="5209" y="2945"/>
                  </a:lnTo>
                  <a:lnTo>
                    <a:pt x="5202" y="2953"/>
                  </a:lnTo>
                  <a:lnTo>
                    <a:pt x="5160" y="2958"/>
                  </a:lnTo>
                  <a:lnTo>
                    <a:pt x="5079" y="2974"/>
                  </a:lnTo>
                  <a:lnTo>
                    <a:pt x="5041" y="2984"/>
                  </a:lnTo>
                  <a:lnTo>
                    <a:pt x="5005" y="2991"/>
                  </a:lnTo>
                  <a:lnTo>
                    <a:pt x="4850" y="3008"/>
                  </a:lnTo>
                  <a:lnTo>
                    <a:pt x="4701" y="3011"/>
                  </a:lnTo>
                  <a:lnTo>
                    <a:pt x="4598" y="3007"/>
                  </a:lnTo>
                  <a:lnTo>
                    <a:pt x="4501" y="2995"/>
                  </a:lnTo>
                  <a:lnTo>
                    <a:pt x="4417" y="2974"/>
                  </a:lnTo>
                  <a:lnTo>
                    <a:pt x="4382" y="2958"/>
                  </a:lnTo>
                  <a:lnTo>
                    <a:pt x="4349" y="2940"/>
                  </a:lnTo>
                  <a:lnTo>
                    <a:pt x="4305" y="2907"/>
                  </a:lnTo>
                  <a:lnTo>
                    <a:pt x="4290" y="2893"/>
                  </a:lnTo>
                  <a:lnTo>
                    <a:pt x="4331" y="2900"/>
                  </a:lnTo>
                  <a:lnTo>
                    <a:pt x="4371" y="2902"/>
                  </a:lnTo>
                  <a:lnTo>
                    <a:pt x="4413" y="2900"/>
                  </a:lnTo>
                  <a:lnTo>
                    <a:pt x="4490" y="2884"/>
                  </a:lnTo>
                  <a:lnTo>
                    <a:pt x="4564" y="2854"/>
                  </a:lnTo>
                  <a:lnTo>
                    <a:pt x="4630" y="2809"/>
                  </a:lnTo>
                  <a:lnTo>
                    <a:pt x="4659" y="2783"/>
                  </a:lnTo>
                  <a:close/>
                  <a:moveTo>
                    <a:pt x="4583" y="3447"/>
                  </a:moveTo>
                  <a:lnTo>
                    <a:pt x="4561" y="3501"/>
                  </a:lnTo>
                  <a:lnTo>
                    <a:pt x="4519" y="3619"/>
                  </a:lnTo>
                  <a:lnTo>
                    <a:pt x="4499" y="3683"/>
                  </a:lnTo>
                  <a:lnTo>
                    <a:pt x="4477" y="3760"/>
                  </a:lnTo>
                  <a:lnTo>
                    <a:pt x="4460" y="3839"/>
                  </a:lnTo>
                  <a:lnTo>
                    <a:pt x="4322" y="3407"/>
                  </a:lnTo>
                  <a:lnTo>
                    <a:pt x="4381" y="3424"/>
                  </a:lnTo>
                  <a:lnTo>
                    <a:pt x="4511" y="3444"/>
                  </a:lnTo>
                  <a:lnTo>
                    <a:pt x="4583" y="3447"/>
                  </a:lnTo>
                  <a:close/>
                  <a:moveTo>
                    <a:pt x="4689" y="3444"/>
                  </a:moveTo>
                  <a:lnTo>
                    <a:pt x="4764" y="3436"/>
                  </a:lnTo>
                  <a:lnTo>
                    <a:pt x="4885" y="3414"/>
                  </a:lnTo>
                  <a:lnTo>
                    <a:pt x="4953" y="3443"/>
                  </a:lnTo>
                  <a:lnTo>
                    <a:pt x="5020" y="3466"/>
                  </a:lnTo>
                  <a:lnTo>
                    <a:pt x="5012" y="3539"/>
                  </a:lnTo>
                  <a:lnTo>
                    <a:pt x="5002" y="3695"/>
                  </a:lnTo>
                  <a:lnTo>
                    <a:pt x="5000" y="3778"/>
                  </a:lnTo>
                  <a:lnTo>
                    <a:pt x="5002" y="3788"/>
                  </a:lnTo>
                  <a:lnTo>
                    <a:pt x="5010" y="3807"/>
                  </a:lnTo>
                  <a:lnTo>
                    <a:pt x="5018" y="3814"/>
                  </a:lnTo>
                  <a:lnTo>
                    <a:pt x="4917" y="3813"/>
                  </a:lnTo>
                  <a:lnTo>
                    <a:pt x="4760" y="3801"/>
                  </a:lnTo>
                  <a:lnTo>
                    <a:pt x="4678" y="3784"/>
                  </a:lnTo>
                  <a:lnTo>
                    <a:pt x="4637" y="3768"/>
                  </a:lnTo>
                  <a:lnTo>
                    <a:pt x="4610" y="3747"/>
                  </a:lnTo>
                  <a:lnTo>
                    <a:pt x="4596" y="3719"/>
                  </a:lnTo>
                  <a:lnTo>
                    <a:pt x="4593" y="3704"/>
                  </a:lnTo>
                  <a:lnTo>
                    <a:pt x="4616" y="3630"/>
                  </a:lnTo>
                  <a:lnTo>
                    <a:pt x="4665" y="3501"/>
                  </a:lnTo>
                  <a:lnTo>
                    <a:pt x="4689" y="3444"/>
                  </a:lnTo>
                  <a:close/>
                  <a:moveTo>
                    <a:pt x="5036" y="3371"/>
                  </a:moveTo>
                  <a:lnTo>
                    <a:pt x="5035" y="3369"/>
                  </a:lnTo>
                  <a:lnTo>
                    <a:pt x="5032" y="3369"/>
                  </a:lnTo>
                  <a:lnTo>
                    <a:pt x="5035" y="3368"/>
                  </a:lnTo>
                  <a:lnTo>
                    <a:pt x="5038" y="3368"/>
                  </a:lnTo>
                  <a:lnTo>
                    <a:pt x="5036" y="3369"/>
                  </a:lnTo>
                  <a:lnTo>
                    <a:pt x="5036" y="3371"/>
                  </a:lnTo>
                  <a:close/>
                  <a:moveTo>
                    <a:pt x="5062" y="3259"/>
                  </a:moveTo>
                  <a:lnTo>
                    <a:pt x="5041" y="3264"/>
                  </a:lnTo>
                  <a:lnTo>
                    <a:pt x="5023" y="3270"/>
                  </a:lnTo>
                  <a:lnTo>
                    <a:pt x="4953" y="3296"/>
                  </a:lnTo>
                  <a:lnTo>
                    <a:pt x="4819" y="3331"/>
                  </a:lnTo>
                  <a:lnTo>
                    <a:pt x="4755" y="3342"/>
                  </a:lnTo>
                  <a:lnTo>
                    <a:pt x="4725" y="3105"/>
                  </a:lnTo>
                  <a:lnTo>
                    <a:pt x="4734" y="3106"/>
                  </a:lnTo>
                  <a:lnTo>
                    <a:pt x="4742" y="3106"/>
                  </a:lnTo>
                  <a:lnTo>
                    <a:pt x="4843" y="3103"/>
                  </a:lnTo>
                  <a:lnTo>
                    <a:pt x="5013" y="3089"/>
                  </a:lnTo>
                  <a:lnTo>
                    <a:pt x="5066" y="3076"/>
                  </a:lnTo>
                  <a:lnTo>
                    <a:pt x="5102" y="3067"/>
                  </a:lnTo>
                  <a:lnTo>
                    <a:pt x="5139" y="3058"/>
                  </a:lnTo>
                  <a:lnTo>
                    <a:pt x="5117" y="3105"/>
                  </a:lnTo>
                  <a:lnTo>
                    <a:pt x="5078" y="3205"/>
                  </a:lnTo>
                  <a:lnTo>
                    <a:pt x="5062" y="3259"/>
                  </a:lnTo>
                  <a:close/>
                  <a:moveTo>
                    <a:pt x="5298" y="2844"/>
                  </a:moveTo>
                  <a:lnTo>
                    <a:pt x="5288" y="2854"/>
                  </a:lnTo>
                  <a:lnTo>
                    <a:pt x="5278" y="2864"/>
                  </a:lnTo>
                  <a:lnTo>
                    <a:pt x="5232" y="2831"/>
                  </a:lnTo>
                  <a:lnTo>
                    <a:pt x="5180" y="2799"/>
                  </a:lnTo>
                  <a:lnTo>
                    <a:pt x="5115" y="2760"/>
                  </a:lnTo>
                  <a:lnTo>
                    <a:pt x="5036" y="2697"/>
                  </a:lnTo>
                  <a:lnTo>
                    <a:pt x="5013" y="2661"/>
                  </a:lnTo>
                  <a:lnTo>
                    <a:pt x="5006" y="2635"/>
                  </a:lnTo>
                  <a:lnTo>
                    <a:pt x="5006" y="2622"/>
                  </a:lnTo>
                  <a:lnTo>
                    <a:pt x="5006" y="2621"/>
                  </a:lnTo>
                  <a:lnTo>
                    <a:pt x="5006" y="2618"/>
                  </a:lnTo>
                  <a:lnTo>
                    <a:pt x="5005" y="2611"/>
                  </a:lnTo>
                  <a:lnTo>
                    <a:pt x="5010" y="2573"/>
                  </a:lnTo>
                  <a:lnTo>
                    <a:pt x="5022" y="2546"/>
                  </a:lnTo>
                  <a:lnTo>
                    <a:pt x="5033" y="2533"/>
                  </a:lnTo>
                  <a:lnTo>
                    <a:pt x="5051" y="2519"/>
                  </a:lnTo>
                  <a:lnTo>
                    <a:pt x="5100" y="2506"/>
                  </a:lnTo>
                  <a:lnTo>
                    <a:pt x="5133" y="2506"/>
                  </a:lnTo>
                  <a:lnTo>
                    <a:pt x="5149" y="2507"/>
                  </a:lnTo>
                  <a:lnTo>
                    <a:pt x="5232" y="2544"/>
                  </a:lnTo>
                  <a:lnTo>
                    <a:pt x="5283" y="2586"/>
                  </a:lnTo>
                  <a:lnTo>
                    <a:pt x="5316" y="2625"/>
                  </a:lnTo>
                  <a:lnTo>
                    <a:pt x="5331" y="2648"/>
                  </a:lnTo>
                  <a:lnTo>
                    <a:pt x="5347" y="2670"/>
                  </a:lnTo>
                  <a:lnTo>
                    <a:pt x="5399" y="2720"/>
                  </a:lnTo>
                  <a:lnTo>
                    <a:pt x="5435" y="2749"/>
                  </a:lnTo>
                  <a:lnTo>
                    <a:pt x="5402" y="2766"/>
                  </a:lnTo>
                  <a:lnTo>
                    <a:pt x="5333" y="2814"/>
                  </a:lnTo>
                  <a:lnTo>
                    <a:pt x="5298" y="2844"/>
                  </a:lnTo>
                  <a:close/>
                  <a:moveTo>
                    <a:pt x="5136" y="2411"/>
                  </a:moveTo>
                  <a:lnTo>
                    <a:pt x="5108" y="2409"/>
                  </a:lnTo>
                  <a:lnTo>
                    <a:pt x="5059" y="2415"/>
                  </a:lnTo>
                  <a:lnTo>
                    <a:pt x="5016" y="2429"/>
                  </a:lnTo>
                  <a:lnTo>
                    <a:pt x="4980" y="2451"/>
                  </a:lnTo>
                  <a:lnTo>
                    <a:pt x="4964" y="2467"/>
                  </a:lnTo>
                  <a:lnTo>
                    <a:pt x="4944" y="2488"/>
                  </a:lnTo>
                  <a:lnTo>
                    <a:pt x="4921" y="2537"/>
                  </a:lnTo>
                  <a:lnTo>
                    <a:pt x="4908" y="2602"/>
                  </a:lnTo>
                  <a:lnTo>
                    <a:pt x="4910" y="2624"/>
                  </a:lnTo>
                  <a:lnTo>
                    <a:pt x="4910" y="2629"/>
                  </a:lnTo>
                  <a:lnTo>
                    <a:pt x="4910" y="2635"/>
                  </a:lnTo>
                  <a:lnTo>
                    <a:pt x="4741" y="2668"/>
                  </a:lnTo>
                  <a:lnTo>
                    <a:pt x="4754" y="2640"/>
                  </a:lnTo>
                  <a:lnTo>
                    <a:pt x="4771" y="2580"/>
                  </a:lnTo>
                  <a:lnTo>
                    <a:pt x="4780" y="2520"/>
                  </a:lnTo>
                  <a:lnTo>
                    <a:pt x="4780" y="2461"/>
                  </a:lnTo>
                  <a:lnTo>
                    <a:pt x="4771" y="2400"/>
                  </a:lnTo>
                  <a:lnTo>
                    <a:pt x="4754" y="2343"/>
                  </a:lnTo>
                  <a:lnTo>
                    <a:pt x="4728" y="2290"/>
                  </a:lnTo>
                  <a:lnTo>
                    <a:pt x="4695" y="2238"/>
                  </a:lnTo>
                  <a:lnTo>
                    <a:pt x="4675" y="2215"/>
                  </a:lnTo>
                  <a:lnTo>
                    <a:pt x="4719" y="2216"/>
                  </a:lnTo>
                  <a:lnTo>
                    <a:pt x="4827" y="2233"/>
                  </a:lnTo>
                  <a:lnTo>
                    <a:pt x="4917" y="2264"/>
                  </a:lnTo>
                  <a:lnTo>
                    <a:pt x="4979" y="2294"/>
                  </a:lnTo>
                  <a:lnTo>
                    <a:pt x="5042" y="2333"/>
                  </a:lnTo>
                  <a:lnTo>
                    <a:pt x="5104" y="2382"/>
                  </a:lnTo>
                  <a:lnTo>
                    <a:pt x="5136" y="2411"/>
                  </a:lnTo>
                  <a:close/>
                  <a:moveTo>
                    <a:pt x="3831" y="1917"/>
                  </a:moveTo>
                  <a:lnTo>
                    <a:pt x="3592" y="1820"/>
                  </a:lnTo>
                  <a:lnTo>
                    <a:pt x="3721" y="1568"/>
                  </a:lnTo>
                  <a:lnTo>
                    <a:pt x="3723" y="1565"/>
                  </a:lnTo>
                  <a:lnTo>
                    <a:pt x="3724" y="1564"/>
                  </a:lnTo>
                  <a:lnTo>
                    <a:pt x="3815" y="1607"/>
                  </a:lnTo>
                  <a:lnTo>
                    <a:pt x="3831" y="1917"/>
                  </a:lnTo>
                  <a:close/>
                  <a:moveTo>
                    <a:pt x="3392" y="1511"/>
                  </a:moveTo>
                  <a:lnTo>
                    <a:pt x="3392" y="1511"/>
                  </a:lnTo>
                  <a:lnTo>
                    <a:pt x="3426" y="1511"/>
                  </a:lnTo>
                  <a:lnTo>
                    <a:pt x="3491" y="1503"/>
                  </a:lnTo>
                  <a:lnTo>
                    <a:pt x="3551" y="1491"/>
                  </a:lnTo>
                  <a:lnTo>
                    <a:pt x="3606" y="1470"/>
                  </a:lnTo>
                  <a:lnTo>
                    <a:pt x="3631" y="1459"/>
                  </a:lnTo>
                  <a:lnTo>
                    <a:pt x="3631" y="1535"/>
                  </a:lnTo>
                  <a:lnTo>
                    <a:pt x="3497" y="1797"/>
                  </a:lnTo>
                  <a:lnTo>
                    <a:pt x="3286" y="1797"/>
                  </a:lnTo>
                  <a:lnTo>
                    <a:pt x="3151" y="1535"/>
                  </a:lnTo>
                  <a:lnTo>
                    <a:pt x="3151" y="1459"/>
                  </a:lnTo>
                  <a:lnTo>
                    <a:pt x="3177" y="1470"/>
                  </a:lnTo>
                  <a:lnTo>
                    <a:pt x="3232" y="1491"/>
                  </a:lnTo>
                  <a:lnTo>
                    <a:pt x="3291" y="1503"/>
                  </a:lnTo>
                  <a:lnTo>
                    <a:pt x="3356" y="1511"/>
                  </a:lnTo>
                  <a:lnTo>
                    <a:pt x="3392" y="1511"/>
                  </a:lnTo>
                  <a:close/>
                  <a:moveTo>
                    <a:pt x="3268" y="1894"/>
                  </a:moveTo>
                  <a:lnTo>
                    <a:pt x="3517" y="1894"/>
                  </a:lnTo>
                  <a:lnTo>
                    <a:pt x="3537" y="1902"/>
                  </a:lnTo>
                  <a:lnTo>
                    <a:pt x="3458" y="2058"/>
                  </a:lnTo>
                  <a:lnTo>
                    <a:pt x="3325" y="2058"/>
                  </a:lnTo>
                  <a:lnTo>
                    <a:pt x="3246" y="1904"/>
                  </a:lnTo>
                  <a:lnTo>
                    <a:pt x="3268" y="1894"/>
                  </a:lnTo>
                  <a:close/>
                  <a:moveTo>
                    <a:pt x="3341" y="2154"/>
                  </a:moveTo>
                  <a:lnTo>
                    <a:pt x="3442" y="2154"/>
                  </a:lnTo>
                  <a:lnTo>
                    <a:pt x="3553" y="3734"/>
                  </a:lnTo>
                  <a:lnTo>
                    <a:pt x="3392" y="3937"/>
                  </a:lnTo>
                  <a:lnTo>
                    <a:pt x="3229" y="3734"/>
                  </a:lnTo>
                  <a:lnTo>
                    <a:pt x="3341" y="2154"/>
                  </a:lnTo>
                  <a:close/>
                  <a:moveTo>
                    <a:pt x="3544" y="4281"/>
                  </a:moveTo>
                  <a:lnTo>
                    <a:pt x="4071" y="4281"/>
                  </a:lnTo>
                  <a:lnTo>
                    <a:pt x="4071" y="4356"/>
                  </a:lnTo>
                  <a:lnTo>
                    <a:pt x="3910" y="4356"/>
                  </a:lnTo>
                  <a:lnTo>
                    <a:pt x="3844" y="4344"/>
                  </a:lnTo>
                  <a:lnTo>
                    <a:pt x="3789" y="4343"/>
                  </a:lnTo>
                  <a:lnTo>
                    <a:pt x="3736" y="4344"/>
                  </a:lnTo>
                  <a:lnTo>
                    <a:pt x="3668" y="4356"/>
                  </a:lnTo>
                  <a:lnTo>
                    <a:pt x="3544" y="4356"/>
                  </a:lnTo>
                  <a:lnTo>
                    <a:pt x="3544" y="4281"/>
                  </a:lnTo>
                  <a:close/>
                  <a:moveTo>
                    <a:pt x="3789" y="4439"/>
                  </a:moveTo>
                  <a:lnTo>
                    <a:pt x="3814" y="4439"/>
                  </a:lnTo>
                  <a:lnTo>
                    <a:pt x="3858" y="4446"/>
                  </a:lnTo>
                  <a:lnTo>
                    <a:pt x="3923" y="4468"/>
                  </a:lnTo>
                  <a:lnTo>
                    <a:pt x="3998" y="4516"/>
                  </a:lnTo>
                  <a:lnTo>
                    <a:pt x="4063" y="4579"/>
                  </a:lnTo>
                  <a:lnTo>
                    <a:pt x="4117" y="4651"/>
                  </a:lnTo>
                  <a:lnTo>
                    <a:pt x="4159" y="4727"/>
                  </a:lnTo>
                  <a:lnTo>
                    <a:pt x="4191" y="4802"/>
                  </a:lnTo>
                  <a:lnTo>
                    <a:pt x="4208" y="4870"/>
                  </a:lnTo>
                  <a:lnTo>
                    <a:pt x="4212" y="4899"/>
                  </a:lnTo>
                  <a:lnTo>
                    <a:pt x="3778" y="4899"/>
                  </a:lnTo>
                  <a:lnTo>
                    <a:pt x="3672" y="4732"/>
                  </a:lnTo>
                  <a:lnTo>
                    <a:pt x="3672" y="4732"/>
                  </a:lnTo>
                  <a:lnTo>
                    <a:pt x="3665" y="4723"/>
                  </a:lnTo>
                  <a:lnTo>
                    <a:pt x="3657" y="4717"/>
                  </a:lnTo>
                  <a:lnTo>
                    <a:pt x="3648" y="4711"/>
                  </a:lnTo>
                  <a:lnTo>
                    <a:pt x="3629" y="4709"/>
                  </a:lnTo>
                  <a:lnTo>
                    <a:pt x="3612" y="4713"/>
                  </a:lnTo>
                  <a:lnTo>
                    <a:pt x="3596" y="4724"/>
                  </a:lnTo>
                  <a:lnTo>
                    <a:pt x="3590" y="4732"/>
                  </a:lnTo>
                  <a:lnTo>
                    <a:pt x="3485" y="4899"/>
                  </a:lnTo>
                  <a:lnTo>
                    <a:pt x="3367" y="4899"/>
                  </a:lnTo>
                  <a:lnTo>
                    <a:pt x="3373" y="4853"/>
                  </a:lnTo>
                  <a:lnTo>
                    <a:pt x="3393" y="4762"/>
                  </a:lnTo>
                  <a:lnTo>
                    <a:pt x="3423" y="4680"/>
                  </a:lnTo>
                  <a:lnTo>
                    <a:pt x="3465" y="4606"/>
                  </a:lnTo>
                  <a:lnTo>
                    <a:pt x="3518" y="4544"/>
                  </a:lnTo>
                  <a:lnTo>
                    <a:pt x="3583" y="4494"/>
                  </a:lnTo>
                  <a:lnTo>
                    <a:pt x="3657" y="4459"/>
                  </a:lnTo>
                  <a:lnTo>
                    <a:pt x="3742" y="4441"/>
                  </a:lnTo>
                  <a:lnTo>
                    <a:pt x="3789" y="4439"/>
                  </a:lnTo>
                  <a:close/>
                  <a:moveTo>
                    <a:pt x="3513" y="4995"/>
                  </a:moveTo>
                  <a:lnTo>
                    <a:pt x="3524" y="4994"/>
                  </a:lnTo>
                  <a:lnTo>
                    <a:pt x="3546" y="4982"/>
                  </a:lnTo>
                  <a:lnTo>
                    <a:pt x="3553" y="4972"/>
                  </a:lnTo>
                  <a:lnTo>
                    <a:pt x="3631" y="4848"/>
                  </a:lnTo>
                  <a:lnTo>
                    <a:pt x="3710" y="4972"/>
                  </a:lnTo>
                  <a:lnTo>
                    <a:pt x="3717" y="4982"/>
                  </a:lnTo>
                  <a:lnTo>
                    <a:pt x="3739" y="4994"/>
                  </a:lnTo>
                  <a:lnTo>
                    <a:pt x="3750" y="4995"/>
                  </a:lnTo>
                  <a:lnTo>
                    <a:pt x="4217" y="4995"/>
                  </a:lnTo>
                  <a:lnTo>
                    <a:pt x="4218" y="5008"/>
                  </a:lnTo>
                  <a:lnTo>
                    <a:pt x="4218" y="5021"/>
                  </a:lnTo>
                  <a:lnTo>
                    <a:pt x="4217" y="5077"/>
                  </a:lnTo>
                  <a:lnTo>
                    <a:pt x="4200" y="5185"/>
                  </a:lnTo>
                  <a:lnTo>
                    <a:pt x="4166" y="5283"/>
                  </a:lnTo>
                  <a:lnTo>
                    <a:pt x="4120" y="5371"/>
                  </a:lnTo>
                  <a:lnTo>
                    <a:pt x="4063" y="5446"/>
                  </a:lnTo>
                  <a:lnTo>
                    <a:pt x="3994" y="5505"/>
                  </a:lnTo>
                  <a:lnTo>
                    <a:pt x="3917" y="5546"/>
                  </a:lnTo>
                  <a:lnTo>
                    <a:pt x="3834" y="5568"/>
                  </a:lnTo>
                  <a:lnTo>
                    <a:pt x="3789" y="5570"/>
                  </a:lnTo>
                  <a:lnTo>
                    <a:pt x="3746" y="5568"/>
                  </a:lnTo>
                  <a:lnTo>
                    <a:pt x="3662" y="5546"/>
                  </a:lnTo>
                  <a:lnTo>
                    <a:pt x="3585" y="5505"/>
                  </a:lnTo>
                  <a:lnTo>
                    <a:pt x="3517" y="5446"/>
                  </a:lnTo>
                  <a:lnTo>
                    <a:pt x="3458" y="5371"/>
                  </a:lnTo>
                  <a:lnTo>
                    <a:pt x="3412" y="5283"/>
                  </a:lnTo>
                  <a:lnTo>
                    <a:pt x="3380" y="5185"/>
                  </a:lnTo>
                  <a:lnTo>
                    <a:pt x="3363" y="5077"/>
                  </a:lnTo>
                  <a:lnTo>
                    <a:pt x="3361" y="5021"/>
                  </a:lnTo>
                  <a:lnTo>
                    <a:pt x="3361" y="5008"/>
                  </a:lnTo>
                  <a:lnTo>
                    <a:pt x="3361" y="4995"/>
                  </a:lnTo>
                  <a:lnTo>
                    <a:pt x="3513" y="4995"/>
                  </a:lnTo>
                  <a:close/>
                  <a:moveTo>
                    <a:pt x="4168" y="5467"/>
                  </a:moveTo>
                  <a:lnTo>
                    <a:pt x="4201" y="5421"/>
                  </a:lnTo>
                  <a:lnTo>
                    <a:pt x="4254" y="5320"/>
                  </a:lnTo>
                  <a:lnTo>
                    <a:pt x="4292" y="5208"/>
                  </a:lnTo>
                  <a:lnTo>
                    <a:pt x="4312" y="5086"/>
                  </a:lnTo>
                  <a:lnTo>
                    <a:pt x="4313" y="5021"/>
                  </a:lnTo>
                  <a:lnTo>
                    <a:pt x="4313" y="4984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8"/>
                  </a:lnTo>
                  <a:lnTo>
                    <a:pt x="4312" y="4945"/>
                  </a:lnTo>
                  <a:lnTo>
                    <a:pt x="4312" y="4942"/>
                  </a:lnTo>
                  <a:lnTo>
                    <a:pt x="4306" y="4867"/>
                  </a:lnTo>
                  <a:lnTo>
                    <a:pt x="4282" y="4737"/>
                  </a:lnTo>
                  <a:lnTo>
                    <a:pt x="4244" y="4631"/>
                  </a:lnTo>
                  <a:lnTo>
                    <a:pt x="4195" y="4546"/>
                  </a:lnTo>
                  <a:lnTo>
                    <a:pt x="4168" y="4510"/>
                  </a:lnTo>
                  <a:lnTo>
                    <a:pt x="4168" y="3346"/>
                  </a:lnTo>
                  <a:lnTo>
                    <a:pt x="4188" y="3357"/>
                  </a:lnTo>
                  <a:lnTo>
                    <a:pt x="4208" y="3365"/>
                  </a:lnTo>
                  <a:lnTo>
                    <a:pt x="4423" y="4040"/>
                  </a:lnTo>
                  <a:lnTo>
                    <a:pt x="4408" y="4153"/>
                  </a:lnTo>
                  <a:lnTo>
                    <a:pt x="4387" y="4383"/>
                  </a:lnTo>
                  <a:lnTo>
                    <a:pt x="4377" y="4618"/>
                  </a:lnTo>
                  <a:lnTo>
                    <a:pt x="4374" y="4851"/>
                  </a:lnTo>
                  <a:lnTo>
                    <a:pt x="4382" y="5188"/>
                  </a:lnTo>
                  <a:lnTo>
                    <a:pt x="4407" y="5581"/>
                  </a:lnTo>
                  <a:lnTo>
                    <a:pt x="4421" y="5737"/>
                  </a:lnTo>
                  <a:lnTo>
                    <a:pt x="4388" y="5724"/>
                  </a:lnTo>
                  <a:lnTo>
                    <a:pt x="4310" y="5702"/>
                  </a:lnTo>
                  <a:lnTo>
                    <a:pt x="4263" y="5695"/>
                  </a:lnTo>
                  <a:lnTo>
                    <a:pt x="4168" y="5676"/>
                  </a:lnTo>
                  <a:lnTo>
                    <a:pt x="4168" y="5467"/>
                  </a:lnTo>
                  <a:lnTo>
                    <a:pt x="4168" y="5467"/>
                  </a:lnTo>
                  <a:close/>
                  <a:moveTo>
                    <a:pt x="4525" y="5798"/>
                  </a:moveTo>
                  <a:lnTo>
                    <a:pt x="4509" y="5650"/>
                  </a:lnTo>
                  <a:lnTo>
                    <a:pt x="4482" y="5253"/>
                  </a:lnTo>
                  <a:lnTo>
                    <a:pt x="4470" y="4900"/>
                  </a:lnTo>
                  <a:lnTo>
                    <a:pt x="4472" y="4654"/>
                  </a:lnTo>
                  <a:lnTo>
                    <a:pt x="4482" y="4406"/>
                  </a:lnTo>
                  <a:lnTo>
                    <a:pt x="4503" y="4163"/>
                  </a:lnTo>
                  <a:lnTo>
                    <a:pt x="4519" y="4045"/>
                  </a:lnTo>
                  <a:lnTo>
                    <a:pt x="4519" y="4043"/>
                  </a:lnTo>
                  <a:lnTo>
                    <a:pt x="4519" y="4040"/>
                  </a:lnTo>
                  <a:lnTo>
                    <a:pt x="4538" y="3932"/>
                  </a:lnTo>
                  <a:lnTo>
                    <a:pt x="4560" y="3832"/>
                  </a:lnTo>
                  <a:lnTo>
                    <a:pt x="4578" y="3846"/>
                  </a:lnTo>
                  <a:lnTo>
                    <a:pt x="4620" y="3866"/>
                  </a:lnTo>
                  <a:lnTo>
                    <a:pt x="4681" y="3885"/>
                  </a:lnTo>
                  <a:lnTo>
                    <a:pt x="4708" y="3891"/>
                  </a:lnTo>
                  <a:lnTo>
                    <a:pt x="4753" y="3898"/>
                  </a:lnTo>
                  <a:lnTo>
                    <a:pt x="4861" y="3907"/>
                  </a:lnTo>
                  <a:lnTo>
                    <a:pt x="5055" y="3912"/>
                  </a:lnTo>
                  <a:lnTo>
                    <a:pt x="5212" y="3912"/>
                  </a:lnTo>
                  <a:lnTo>
                    <a:pt x="5284" y="3912"/>
                  </a:lnTo>
                  <a:lnTo>
                    <a:pt x="5350" y="3911"/>
                  </a:lnTo>
                  <a:lnTo>
                    <a:pt x="5202" y="3963"/>
                  </a:lnTo>
                  <a:lnTo>
                    <a:pt x="5153" y="3976"/>
                  </a:lnTo>
                  <a:lnTo>
                    <a:pt x="5068" y="4017"/>
                  </a:lnTo>
                  <a:lnTo>
                    <a:pt x="5002" y="4069"/>
                  </a:lnTo>
                  <a:lnTo>
                    <a:pt x="4951" y="4125"/>
                  </a:lnTo>
                  <a:lnTo>
                    <a:pt x="4898" y="4212"/>
                  </a:lnTo>
                  <a:lnTo>
                    <a:pt x="4866" y="4295"/>
                  </a:lnTo>
                  <a:lnTo>
                    <a:pt x="4865" y="4308"/>
                  </a:lnTo>
                  <a:lnTo>
                    <a:pt x="4863" y="4321"/>
                  </a:lnTo>
                  <a:lnTo>
                    <a:pt x="4871" y="4344"/>
                  </a:lnTo>
                  <a:lnTo>
                    <a:pt x="4879" y="4354"/>
                  </a:lnTo>
                  <a:lnTo>
                    <a:pt x="4892" y="4366"/>
                  </a:lnTo>
                  <a:lnTo>
                    <a:pt x="4542" y="5814"/>
                  </a:lnTo>
                  <a:lnTo>
                    <a:pt x="4534" y="5806"/>
                  </a:lnTo>
                  <a:lnTo>
                    <a:pt x="4525" y="5798"/>
                  </a:lnTo>
                  <a:close/>
                  <a:moveTo>
                    <a:pt x="6075" y="5005"/>
                  </a:moveTo>
                  <a:lnTo>
                    <a:pt x="5306" y="5005"/>
                  </a:lnTo>
                  <a:lnTo>
                    <a:pt x="5295" y="4919"/>
                  </a:lnTo>
                  <a:lnTo>
                    <a:pt x="6086" y="4919"/>
                  </a:lnTo>
                  <a:lnTo>
                    <a:pt x="6075" y="5005"/>
                  </a:lnTo>
                  <a:close/>
                  <a:moveTo>
                    <a:pt x="4871" y="5919"/>
                  </a:moveTo>
                  <a:lnTo>
                    <a:pt x="4845" y="5919"/>
                  </a:lnTo>
                  <a:lnTo>
                    <a:pt x="5198" y="4904"/>
                  </a:lnTo>
                  <a:lnTo>
                    <a:pt x="5213" y="5043"/>
                  </a:lnTo>
                  <a:lnTo>
                    <a:pt x="5193" y="5079"/>
                  </a:lnTo>
                  <a:lnTo>
                    <a:pt x="5117" y="5228"/>
                  </a:lnTo>
                  <a:lnTo>
                    <a:pt x="5016" y="5457"/>
                  </a:lnTo>
                  <a:lnTo>
                    <a:pt x="4940" y="5673"/>
                  </a:lnTo>
                  <a:lnTo>
                    <a:pt x="4892" y="5834"/>
                  </a:lnTo>
                  <a:lnTo>
                    <a:pt x="4871" y="5919"/>
                  </a:lnTo>
                  <a:close/>
                  <a:moveTo>
                    <a:pt x="5169" y="4694"/>
                  </a:moveTo>
                  <a:lnTo>
                    <a:pt x="4734" y="5944"/>
                  </a:lnTo>
                  <a:lnTo>
                    <a:pt x="4732" y="5947"/>
                  </a:lnTo>
                  <a:lnTo>
                    <a:pt x="4732" y="5950"/>
                  </a:lnTo>
                  <a:lnTo>
                    <a:pt x="4729" y="5961"/>
                  </a:lnTo>
                  <a:lnTo>
                    <a:pt x="4715" y="5980"/>
                  </a:lnTo>
                  <a:lnTo>
                    <a:pt x="4695" y="5993"/>
                  </a:lnTo>
                  <a:lnTo>
                    <a:pt x="4672" y="5997"/>
                  </a:lnTo>
                  <a:lnTo>
                    <a:pt x="4660" y="5996"/>
                  </a:lnTo>
                  <a:lnTo>
                    <a:pt x="4659" y="5996"/>
                  </a:lnTo>
                  <a:lnTo>
                    <a:pt x="4659" y="5996"/>
                  </a:lnTo>
                  <a:lnTo>
                    <a:pt x="4616" y="5919"/>
                  </a:lnTo>
                  <a:lnTo>
                    <a:pt x="4974" y="4438"/>
                  </a:lnTo>
                  <a:lnTo>
                    <a:pt x="5160" y="4602"/>
                  </a:lnTo>
                  <a:lnTo>
                    <a:pt x="5170" y="4688"/>
                  </a:lnTo>
                  <a:lnTo>
                    <a:pt x="5169" y="4691"/>
                  </a:lnTo>
                  <a:lnTo>
                    <a:pt x="5169" y="4694"/>
                  </a:lnTo>
                  <a:close/>
                  <a:moveTo>
                    <a:pt x="4758" y="6464"/>
                  </a:moveTo>
                  <a:lnTo>
                    <a:pt x="4751" y="6382"/>
                  </a:lnTo>
                  <a:lnTo>
                    <a:pt x="4748" y="6318"/>
                  </a:lnTo>
                  <a:lnTo>
                    <a:pt x="4774" y="6307"/>
                  </a:lnTo>
                  <a:lnTo>
                    <a:pt x="4784" y="6302"/>
                  </a:lnTo>
                  <a:lnTo>
                    <a:pt x="4799" y="6288"/>
                  </a:lnTo>
                  <a:lnTo>
                    <a:pt x="4803" y="6279"/>
                  </a:lnTo>
                  <a:lnTo>
                    <a:pt x="4804" y="6269"/>
                  </a:lnTo>
                  <a:lnTo>
                    <a:pt x="4803" y="6248"/>
                  </a:lnTo>
                  <a:lnTo>
                    <a:pt x="4799" y="6239"/>
                  </a:lnTo>
                  <a:lnTo>
                    <a:pt x="4712" y="6088"/>
                  </a:lnTo>
                  <a:lnTo>
                    <a:pt x="4741" y="6078"/>
                  </a:lnTo>
                  <a:lnTo>
                    <a:pt x="4791" y="6040"/>
                  </a:lnTo>
                  <a:lnTo>
                    <a:pt x="4809" y="6014"/>
                  </a:lnTo>
                  <a:lnTo>
                    <a:pt x="4849" y="6014"/>
                  </a:lnTo>
                  <a:lnTo>
                    <a:pt x="4825" y="6141"/>
                  </a:lnTo>
                  <a:lnTo>
                    <a:pt x="4799" y="6341"/>
                  </a:lnTo>
                  <a:lnTo>
                    <a:pt x="4790" y="6478"/>
                  </a:lnTo>
                  <a:lnTo>
                    <a:pt x="4789" y="6549"/>
                  </a:lnTo>
                  <a:lnTo>
                    <a:pt x="4758" y="6464"/>
                  </a:lnTo>
                  <a:close/>
                  <a:moveTo>
                    <a:pt x="5259" y="7957"/>
                  </a:moveTo>
                  <a:lnTo>
                    <a:pt x="5261" y="7964"/>
                  </a:lnTo>
                  <a:lnTo>
                    <a:pt x="5262" y="7970"/>
                  </a:lnTo>
                  <a:lnTo>
                    <a:pt x="5259" y="7970"/>
                  </a:lnTo>
                  <a:lnTo>
                    <a:pt x="5259" y="7957"/>
                  </a:lnTo>
                  <a:close/>
                  <a:moveTo>
                    <a:pt x="5385" y="8124"/>
                  </a:moveTo>
                  <a:lnTo>
                    <a:pt x="5349" y="7915"/>
                  </a:lnTo>
                  <a:lnTo>
                    <a:pt x="5265" y="7294"/>
                  </a:lnTo>
                  <a:lnTo>
                    <a:pt x="5234" y="6949"/>
                  </a:lnTo>
                  <a:lnTo>
                    <a:pt x="5221" y="6724"/>
                  </a:lnTo>
                  <a:lnTo>
                    <a:pt x="5219" y="6618"/>
                  </a:lnTo>
                  <a:lnTo>
                    <a:pt x="5537" y="6618"/>
                  </a:lnTo>
                  <a:lnTo>
                    <a:pt x="5537" y="8124"/>
                  </a:lnTo>
                  <a:lnTo>
                    <a:pt x="5385" y="8124"/>
                  </a:lnTo>
                  <a:close/>
                  <a:moveTo>
                    <a:pt x="5634" y="6618"/>
                  </a:moveTo>
                  <a:lnTo>
                    <a:pt x="5653" y="6618"/>
                  </a:lnTo>
                  <a:lnTo>
                    <a:pt x="5644" y="6719"/>
                  </a:lnTo>
                  <a:lnTo>
                    <a:pt x="5634" y="6822"/>
                  </a:lnTo>
                  <a:lnTo>
                    <a:pt x="5634" y="6618"/>
                  </a:lnTo>
                  <a:close/>
                  <a:moveTo>
                    <a:pt x="4885" y="6521"/>
                  </a:moveTo>
                  <a:lnTo>
                    <a:pt x="4891" y="6393"/>
                  </a:lnTo>
                  <a:lnTo>
                    <a:pt x="4921" y="6144"/>
                  </a:lnTo>
                  <a:lnTo>
                    <a:pt x="4971" y="5911"/>
                  </a:lnTo>
                  <a:lnTo>
                    <a:pt x="5033" y="5696"/>
                  </a:lnTo>
                  <a:lnTo>
                    <a:pt x="5102" y="5506"/>
                  </a:lnTo>
                  <a:lnTo>
                    <a:pt x="5170" y="5345"/>
                  </a:lnTo>
                  <a:lnTo>
                    <a:pt x="5258" y="5162"/>
                  </a:lnTo>
                  <a:lnTo>
                    <a:pt x="5291" y="5100"/>
                  </a:lnTo>
                  <a:lnTo>
                    <a:pt x="6090" y="5100"/>
                  </a:lnTo>
                  <a:lnTo>
                    <a:pt x="6124" y="5162"/>
                  </a:lnTo>
                  <a:lnTo>
                    <a:pt x="6211" y="5345"/>
                  </a:lnTo>
                  <a:lnTo>
                    <a:pt x="6279" y="5506"/>
                  </a:lnTo>
                  <a:lnTo>
                    <a:pt x="6348" y="5696"/>
                  </a:lnTo>
                  <a:lnTo>
                    <a:pt x="6410" y="5911"/>
                  </a:lnTo>
                  <a:lnTo>
                    <a:pt x="6461" y="6144"/>
                  </a:lnTo>
                  <a:lnTo>
                    <a:pt x="6491" y="6393"/>
                  </a:lnTo>
                  <a:lnTo>
                    <a:pt x="6497" y="6521"/>
                  </a:lnTo>
                  <a:lnTo>
                    <a:pt x="4885" y="6521"/>
                  </a:lnTo>
                  <a:close/>
                  <a:moveTo>
                    <a:pt x="6184" y="4904"/>
                  </a:moveTo>
                  <a:lnTo>
                    <a:pt x="6187" y="4912"/>
                  </a:lnTo>
                  <a:lnTo>
                    <a:pt x="6184" y="4912"/>
                  </a:lnTo>
                  <a:lnTo>
                    <a:pt x="6184" y="4904"/>
                  </a:lnTo>
                  <a:close/>
                  <a:moveTo>
                    <a:pt x="6145" y="4543"/>
                  </a:moveTo>
                  <a:lnTo>
                    <a:pt x="6134" y="4556"/>
                  </a:lnTo>
                  <a:lnTo>
                    <a:pt x="6129" y="4572"/>
                  </a:lnTo>
                  <a:lnTo>
                    <a:pt x="6098" y="4822"/>
                  </a:lnTo>
                  <a:lnTo>
                    <a:pt x="5284" y="4822"/>
                  </a:lnTo>
                  <a:lnTo>
                    <a:pt x="5252" y="4572"/>
                  </a:lnTo>
                  <a:lnTo>
                    <a:pt x="5248" y="4556"/>
                  </a:lnTo>
                  <a:lnTo>
                    <a:pt x="5236" y="4543"/>
                  </a:lnTo>
                  <a:lnTo>
                    <a:pt x="4966" y="4302"/>
                  </a:lnTo>
                  <a:lnTo>
                    <a:pt x="4974" y="4277"/>
                  </a:lnTo>
                  <a:lnTo>
                    <a:pt x="5010" y="4207"/>
                  </a:lnTo>
                  <a:lnTo>
                    <a:pt x="5054" y="4153"/>
                  </a:lnTo>
                  <a:lnTo>
                    <a:pt x="5092" y="4118"/>
                  </a:lnTo>
                  <a:lnTo>
                    <a:pt x="5139" y="4088"/>
                  </a:lnTo>
                  <a:lnTo>
                    <a:pt x="5195" y="4063"/>
                  </a:lnTo>
                  <a:lnTo>
                    <a:pt x="5226" y="4055"/>
                  </a:lnTo>
                  <a:lnTo>
                    <a:pt x="5326" y="4022"/>
                  </a:lnTo>
                  <a:lnTo>
                    <a:pt x="5424" y="3987"/>
                  </a:lnTo>
                  <a:lnTo>
                    <a:pt x="5428" y="4025"/>
                  </a:lnTo>
                  <a:lnTo>
                    <a:pt x="5447" y="4085"/>
                  </a:lnTo>
                  <a:lnTo>
                    <a:pt x="5468" y="4124"/>
                  </a:lnTo>
                  <a:lnTo>
                    <a:pt x="5497" y="4159"/>
                  </a:lnTo>
                  <a:lnTo>
                    <a:pt x="5537" y="4189"/>
                  </a:lnTo>
                  <a:lnTo>
                    <a:pt x="5588" y="4210"/>
                  </a:lnTo>
                  <a:lnTo>
                    <a:pt x="5653" y="4222"/>
                  </a:lnTo>
                  <a:lnTo>
                    <a:pt x="5690" y="4223"/>
                  </a:lnTo>
                  <a:lnTo>
                    <a:pt x="5729" y="4222"/>
                  </a:lnTo>
                  <a:lnTo>
                    <a:pt x="5794" y="4210"/>
                  </a:lnTo>
                  <a:lnTo>
                    <a:pt x="5844" y="4189"/>
                  </a:lnTo>
                  <a:lnTo>
                    <a:pt x="5885" y="4159"/>
                  </a:lnTo>
                  <a:lnTo>
                    <a:pt x="5913" y="4124"/>
                  </a:lnTo>
                  <a:lnTo>
                    <a:pt x="5935" y="4085"/>
                  </a:lnTo>
                  <a:lnTo>
                    <a:pt x="5954" y="4025"/>
                  </a:lnTo>
                  <a:lnTo>
                    <a:pt x="5958" y="3987"/>
                  </a:lnTo>
                  <a:lnTo>
                    <a:pt x="6056" y="4022"/>
                  </a:lnTo>
                  <a:lnTo>
                    <a:pt x="6155" y="4055"/>
                  </a:lnTo>
                  <a:lnTo>
                    <a:pt x="6187" y="4063"/>
                  </a:lnTo>
                  <a:lnTo>
                    <a:pt x="6243" y="4088"/>
                  </a:lnTo>
                  <a:lnTo>
                    <a:pt x="6289" y="4118"/>
                  </a:lnTo>
                  <a:lnTo>
                    <a:pt x="6328" y="4153"/>
                  </a:lnTo>
                  <a:lnTo>
                    <a:pt x="6371" y="4207"/>
                  </a:lnTo>
                  <a:lnTo>
                    <a:pt x="6407" y="4277"/>
                  </a:lnTo>
                  <a:lnTo>
                    <a:pt x="6416" y="4302"/>
                  </a:lnTo>
                  <a:lnTo>
                    <a:pt x="6145" y="4543"/>
                  </a:lnTo>
                  <a:close/>
                  <a:moveTo>
                    <a:pt x="5931" y="3876"/>
                  </a:moveTo>
                  <a:lnTo>
                    <a:pt x="5931" y="3865"/>
                  </a:lnTo>
                  <a:lnTo>
                    <a:pt x="5951" y="3846"/>
                  </a:lnTo>
                  <a:lnTo>
                    <a:pt x="5971" y="3826"/>
                  </a:lnTo>
                  <a:lnTo>
                    <a:pt x="6021" y="3826"/>
                  </a:lnTo>
                  <a:lnTo>
                    <a:pt x="6020" y="3866"/>
                  </a:lnTo>
                  <a:lnTo>
                    <a:pt x="6017" y="3907"/>
                  </a:lnTo>
                  <a:lnTo>
                    <a:pt x="5931" y="3876"/>
                  </a:lnTo>
                  <a:close/>
                  <a:moveTo>
                    <a:pt x="6040" y="3731"/>
                  </a:moveTo>
                  <a:lnTo>
                    <a:pt x="6060" y="3691"/>
                  </a:lnTo>
                  <a:lnTo>
                    <a:pt x="6093" y="3601"/>
                  </a:lnTo>
                  <a:lnTo>
                    <a:pt x="6116" y="3502"/>
                  </a:lnTo>
                  <a:lnTo>
                    <a:pt x="6128" y="3394"/>
                  </a:lnTo>
                  <a:lnTo>
                    <a:pt x="6129" y="3335"/>
                  </a:lnTo>
                  <a:lnTo>
                    <a:pt x="6129" y="3293"/>
                  </a:lnTo>
                  <a:lnTo>
                    <a:pt x="6126" y="3254"/>
                  </a:lnTo>
                  <a:lnTo>
                    <a:pt x="6126" y="3254"/>
                  </a:lnTo>
                  <a:lnTo>
                    <a:pt x="6124" y="3237"/>
                  </a:lnTo>
                  <a:lnTo>
                    <a:pt x="6105" y="3217"/>
                  </a:lnTo>
                  <a:lnTo>
                    <a:pt x="6089" y="3210"/>
                  </a:lnTo>
                  <a:lnTo>
                    <a:pt x="6079" y="3210"/>
                  </a:lnTo>
                  <a:lnTo>
                    <a:pt x="5817" y="3210"/>
                  </a:lnTo>
                  <a:lnTo>
                    <a:pt x="5733" y="3046"/>
                  </a:lnTo>
                  <a:lnTo>
                    <a:pt x="5733" y="3046"/>
                  </a:lnTo>
                  <a:lnTo>
                    <a:pt x="5726" y="3034"/>
                  </a:lnTo>
                  <a:lnTo>
                    <a:pt x="5712" y="3025"/>
                  </a:lnTo>
                  <a:lnTo>
                    <a:pt x="5703" y="3021"/>
                  </a:lnTo>
                  <a:lnTo>
                    <a:pt x="5684" y="3020"/>
                  </a:lnTo>
                  <a:lnTo>
                    <a:pt x="5667" y="3025"/>
                  </a:lnTo>
                  <a:lnTo>
                    <a:pt x="5653" y="3038"/>
                  </a:lnTo>
                  <a:lnTo>
                    <a:pt x="5648" y="3046"/>
                  </a:lnTo>
                  <a:lnTo>
                    <a:pt x="5565" y="3210"/>
                  </a:lnTo>
                  <a:lnTo>
                    <a:pt x="5303" y="3210"/>
                  </a:lnTo>
                  <a:lnTo>
                    <a:pt x="5293" y="3210"/>
                  </a:lnTo>
                  <a:lnTo>
                    <a:pt x="5277" y="3217"/>
                  </a:lnTo>
                  <a:lnTo>
                    <a:pt x="5258" y="3237"/>
                  </a:lnTo>
                  <a:lnTo>
                    <a:pt x="5255" y="3254"/>
                  </a:lnTo>
                  <a:lnTo>
                    <a:pt x="5254" y="3254"/>
                  </a:lnTo>
                  <a:lnTo>
                    <a:pt x="5252" y="3293"/>
                  </a:lnTo>
                  <a:lnTo>
                    <a:pt x="5252" y="3335"/>
                  </a:lnTo>
                  <a:lnTo>
                    <a:pt x="5254" y="3394"/>
                  </a:lnTo>
                  <a:lnTo>
                    <a:pt x="5265" y="3502"/>
                  </a:lnTo>
                  <a:lnTo>
                    <a:pt x="5288" y="3601"/>
                  </a:lnTo>
                  <a:lnTo>
                    <a:pt x="5321" y="3691"/>
                  </a:lnTo>
                  <a:lnTo>
                    <a:pt x="5342" y="3731"/>
                  </a:lnTo>
                  <a:lnTo>
                    <a:pt x="5097" y="3731"/>
                  </a:lnTo>
                  <a:lnTo>
                    <a:pt x="5100" y="3653"/>
                  </a:lnTo>
                  <a:lnTo>
                    <a:pt x="5111" y="3508"/>
                  </a:lnTo>
                  <a:lnTo>
                    <a:pt x="5121" y="3441"/>
                  </a:lnTo>
                  <a:lnTo>
                    <a:pt x="5121" y="3439"/>
                  </a:lnTo>
                  <a:lnTo>
                    <a:pt x="5121" y="3437"/>
                  </a:lnTo>
                  <a:lnTo>
                    <a:pt x="5139" y="3352"/>
                  </a:lnTo>
                  <a:lnTo>
                    <a:pt x="5149" y="3308"/>
                  </a:lnTo>
                  <a:lnTo>
                    <a:pt x="5162" y="3264"/>
                  </a:lnTo>
                  <a:lnTo>
                    <a:pt x="5199" y="3169"/>
                  </a:lnTo>
                  <a:lnTo>
                    <a:pt x="5258" y="3047"/>
                  </a:lnTo>
                  <a:lnTo>
                    <a:pt x="5270" y="3025"/>
                  </a:lnTo>
                  <a:lnTo>
                    <a:pt x="5290" y="2995"/>
                  </a:lnTo>
                  <a:lnTo>
                    <a:pt x="5336" y="2940"/>
                  </a:lnTo>
                  <a:lnTo>
                    <a:pt x="5362" y="2916"/>
                  </a:lnTo>
                  <a:lnTo>
                    <a:pt x="5391" y="2890"/>
                  </a:lnTo>
                  <a:lnTo>
                    <a:pt x="5450" y="2851"/>
                  </a:lnTo>
                  <a:lnTo>
                    <a:pt x="5533" y="2811"/>
                  </a:lnTo>
                  <a:lnTo>
                    <a:pt x="5668" y="2783"/>
                  </a:lnTo>
                  <a:lnTo>
                    <a:pt x="5692" y="2785"/>
                  </a:lnTo>
                  <a:lnTo>
                    <a:pt x="5713" y="2783"/>
                  </a:lnTo>
                  <a:lnTo>
                    <a:pt x="5846" y="2809"/>
                  </a:lnTo>
                  <a:lnTo>
                    <a:pt x="5931" y="2850"/>
                  </a:lnTo>
                  <a:lnTo>
                    <a:pt x="5988" y="2889"/>
                  </a:lnTo>
                  <a:lnTo>
                    <a:pt x="6018" y="2915"/>
                  </a:lnTo>
                  <a:lnTo>
                    <a:pt x="6049" y="2945"/>
                  </a:lnTo>
                  <a:lnTo>
                    <a:pt x="6105" y="3014"/>
                  </a:lnTo>
                  <a:lnTo>
                    <a:pt x="6154" y="3094"/>
                  </a:lnTo>
                  <a:lnTo>
                    <a:pt x="6196" y="3187"/>
                  </a:lnTo>
                  <a:lnTo>
                    <a:pt x="6229" y="3289"/>
                  </a:lnTo>
                  <a:lnTo>
                    <a:pt x="6255" y="3401"/>
                  </a:lnTo>
                  <a:lnTo>
                    <a:pt x="6272" y="3525"/>
                  </a:lnTo>
                  <a:lnTo>
                    <a:pt x="6282" y="3659"/>
                  </a:lnTo>
                  <a:lnTo>
                    <a:pt x="6285" y="3731"/>
                  </a:lnTo>
                  <a:lnTo>
                    <a:pt x="6040" y="3731"/>
                  </a:lnTo>
                  <a:close/>
                  <a:moveTo>
                    <a:pt x="4872" y="1145"/>
                  </a:moveTo>
                  <a:lnTo>
                    <a:pt x="4872" y="1051"/>
                  </a:lnTo>
                  <a:lnTo>
                    <a:pt x="4904" y="1041"/>
                  </a:lnTo>
                  <a:lnTo>
                    <a:pt x="4992" y="1010"/>
                  </a:lnTo>
                  <a:lnTo>
                    <a:pt x="5088" y="959"/>
                  </a:lnTo>
                  <a:lnTo>
                    <a:pt x="5156" y="905"/>
                  </a:lnTo>
                  <a:lnTo>
                    <a:pt x="5195" y="863"/>
                  </a:lnTo>
                  <a:lnTo>
                    <a:pt x="5212" y="838"/>
                  </a:lnTo>
                  <a:lnTo>
                    <a:pt x="5228" y="863"/>
                  </a:lnTo>
                  <a:lnTo>
                    <a:pt x="5268" y="905"/>
                  </a:lnTo>
                  <a:lnTo>
                    <a:pt x="5336" y="959"/>
                  </a:lnTo>
                  <a:lnTo>
                    <a:pt x="5432" y="1010"/>
                  </a:lnTo>
                  <a:lnTo>
                    <a:pt x="5519" y="1041"/>
                  </a:lnTo>
                  <a:lnTo>
                    <a:pt x="5552" y="1051"/>
                  </a:lnTo>
                  <a:lnTo>
                    <a:pt x="5552" y="1145"/>
                  </a:lnTo>
                  <a:lnTo>
                    <a:pt x="5550" y="1195"/>
                  </a:lnTo>
                  <a:lnTo>
                    <a:pt x="5537" y="1289"/>
                  </a:lnTo>
                  <a:lnTo>
                    <a:pt x="5512" y="1377"/>
                  </a:lnTo>
                  <a:lnTo>
                    <a:pt x="5474" y="1455"/>
                  </a:lnTo>
                  <a:lnTo>
                    <a:pt x="5428" y="1519"/>
                  </a:lnTo>
                  <a:lnTo>
                    <a:pt x="5373" y="1573"/>
                  </a:lnTo>
                  <a:lnTo>
                    <a:pt x="5313" y="1609"/>
                  </a:lnTo>
                  <a:lnTo>
                    <a:pt x="5247" y="1629"/>
                  </a:lnTo>
                  <a:lnTo>
                    <a:pt x="5212" y="1630"/>
                  </a:lnTo>
                  <a:lnTo>
                    <a:pt x="5177" y="1629"/>
                  </a:lnTo>
                  <a:lnTo>
                    <a:pt x="5111" y="1609"/>
                  </a:lnTo>
                  <a:lnTo>
                    <a:pt x="5049" y="1573"/>
                  </a:lnTo>
                  <a:lnTo>
                    <a:pt x="4996" y="1519"/>
                  </a:lnTo>
                  <a:lnTo>
                    <a:pt x="4950" y="1455"/>
                  </a:lnTo>
                  <a:lnTo>
                    <a:pt x="4912" y="1377"/>
                  </a:lnTo>
                  <a:lnTo>
                    <a:pt x="4886" y="1289"/>
                  </a:lnTo>
                  <a:lnTo>
                    <a:pt x="4874" y="1195"/>
                  </a:lnTo>
                  <a:lnTo>
                    <a:pt x="4872" y="1145"/>
                  </a:lnTo>
                  <a:close/>
                  <a:moveTo>
                    <a:pt x="4627" y="1505"/>
                  </a:moveTo>
                  <a:lnTo>
                    <a:pt x="4614" y="1485"/>
                  </a:lnTo>
                  <a:lnTo>
                    <a:pt x="4593" y="1440"/>
                  </a:lnTo>
                  <a:lnTo>
                    <a:pt x="4573" y="1370"/>
                  </a:lnTo>
                  <a:lnTo>
                    <a:pt x="4561" y="1270"/>
                  </a:lnTo>
                  <a:lnTo>
                    <a:pt x="4565" y="1171"/>
                  </a:lnTo>
                  <a:lnTo>
                    <a:pt x="4588" y="1036"/>
                  </a:lnTo>
                  <a:lnTo>
                    <a:pt x="4624" y="916"/>
                  </a:lnTo>
                  <a:lnTo>
                    <a:pt x="4630" y="903"/>
                  </a:lnTo>
                  <a:lnTo>
                    <a:pt x="4633" y="894"/>
                  </a:lnTo>
                  <a:lnTo>
                    <a:pt x="4633" y="886"/>
                  </a:lnTo>
                  <a:lnTo>
                    <a:pt x="4634" y="831"/>
                  </a:lnTo>
                  <a:lnTo>
                    <a:pt x="4650" y="732"/>
                  </a:lnTo>
                  <a:lnTo>
                    <a:pt x="4683" y="644"/>
                  </a:lnTo>
                  <a:lnTo>
                    <a:pt x="4734" y="569"/>
                  </a:lnTo>
                  <a:lnTo>
                    <a:pt x="4764" y="536"/>
                  </a:lnTo>
                  <a:lnTo>
                    <a:pt x="4797" y="507"/>
                  </a:lnTo>
                  <a:lnTo>
                    <a:pt x="4868" y="463"/>
                  </a:lnTo>
                  <a:lnTo>
                    <a:pt x="4941" y="429"/>
                  </a:lnTo>
                  <a:lnTo>
                    <a:pt x="5015" y="406"/>
                  </a:lnTo>
                  <a:lnTo>
                    <a:pt x="5114" y="388"/>
                  </a:lnTo>
                  <a:lnTo>
                    <a:pt x="5200" y="383"/>
                  </a:lnTo>
                  <a:lnTo>
                    <a:pt x="5211" y="383"/>
                  </a:lnTo>
                  <a:lnTo>
                    <a:pt x="5211" y="383"/>
                  </a:lnTo>
                  <a:lnTo>
                    <a:pt x="5212" y="383"/>
                  </a:lnTo>
                  <a:lnTo>
                    <a:pt x="5213" y="383"/>
                  </a:lnTo>
                  <a:lnTo>
                    <a:pt x="5213" y="383"/>
                  </a:lnTo>
                  <a:lnTo>
                    <a:pt x="5223" y="383"/>
                  </a:lnTo>
                  <a:lnTo>
                    <a:pt x="5308" y="388"/>
                  </a:lnTo>
                  <a:lnTo>
                    <a:pt x="5408" y="406"/>
                  </a:lnTo>
                  <a:lnTo>
                    <a:pt x="5481" y="428"/>
                  </a:lnTo>
                  <a:lnTo>
                    <a:pt x="5555" y="461"/>
                  </a:lnTo>
                  <a:lnTo>
                    <a:pt x="5625" y="507"/>
                  </a:lnTo>
                  <a:lnTo>
                    <a:pt x="5658" y="536"/>
                  </a:lnTo>
                  <a:lnTo>
                    <a:pt x="5690" y="569"/>
                  </a:lnTo>
                  <a:lnTo>
                    <a:pt x="5739" y="644"/>
                  </a:lnTo>
                  <a:lnTo>
                    <a:pt x="5772" y="732"/>
                  </a:lnTo>
                  <a:lnTo>
                    <a:pt x="5789" y="831"/>
                  </a:lnTo>
                  <a:lnTo>
                    <a:pt x="5791" y="886"/>
                  </a:lnTo>
                  <a:lnTo>
                    <a:pt x="5791" y="894"/>
                  </a:lnTo>
                  <a:lnTo>
                    <a:pt x="5794" y="903"/>
                  </a:lnTo>
                  <a:lnTo>
                    <a:pt x="5800" y="916"/>
                  </a:lnTo>
                  <a:lnTo>
                    <a:pt x="5834" y="1036"/>
                  </a:lnTo>
                  <a:lnTo>
                    <a:pt x="5857" y="1171"/>
                  </a:lnTo>
                  <a:lnTo>
                    <a:pt x="5861" y="1270"/>
                  </a:lnTo>
                  <a:lnTo>
                    <a:pt x="5851" y="1370"/>
                  </a:lnTo>
                  <a:lnTo>
                    <a:pt x="5830" y="1440"/>
                  </a:lnTo>
                  <a:lnTo>
                    <a:pt x="5810" y="1485"/>
                  </a:lnTo>
                  <a:lnTo>
                    <a:pt x="5795" y="1505"/>
                  </a:lnTo>
                  <a:lnTo>
                    <a:pt x="5771" y="1539"/>
                  </a:lnTo>
                  <a:lnTo>
                    <a:pt x="5703" y="1594"/>
                  </a:lnTo>
                  <a:lnTo>
                    <a:pt x="5618" y="1633"/>
                  </a:lnTo>
                  <a:lnTo>
                    <a:pt x="5514" y="1656"/>
                  </a:lnTo>
                  <a:lnTo>
                    <a:pt x="5455" y="1660"/>
                  </a:lnTo>
                  <a:lnTo>
                    <a:pt x="5455" y="1627"/>
                  </a:lnTo>
                  <a:lnTo>
                    <a:pt x="5477" y="1607"/>
                  </a:lnTo>
                  <a:lnTo>
                    <a:pt x="5517" y="1561"/>
                  </a:lnTo>
                  <a:lnTo>
                    <a:pt x="5552" y="1509"/>
                  </a:lnTo>
                  <a:lnTo>
                    <a:pt x="5582" y="1452"/>
                  </a:lnTo>
                  <a:lnTo>
                    <a:pt x="5618" y="1358"/>
                  </a:lnTo>
                  <a:lnTo>
                    <a:pt x="5640" y="1254"/>
                  </a:lnTo>
                  <a:lnTo>
                    <a:pt x="5647" y="1182"/>
                  </a:lnTo>
                  <a:lnTo>
                    <a:pt x="5648" y="1145"/>
                  </a:lnTo>
                  <a:lnTo>
                    <a:pt x="5648" y="1013"/>
                  </a:lnTo>
                  <a:lnTo>
                    <a:pt x="5648" y="1013"/>
                  </a:lnTo>
                  <a:lnTo>
                    <a:pt x="5645" y="997"/>
                  </a:lnTo>
                  <a:lnTo>
                    <a:pt x="5625" y="971"/>
                  </a:lnTo>
                  <a:lnTo>
                    <a:pt x="5608" y="966"/>
                  </a:lnTo>
                  <a:lnTo>
                    <a:pt x="5596" y="964"/>
                  </a:lnTo>
                  <a:lnTo>
                    <a:pt x="5499" y="933"/>
                  </a:lnTo>
                  <a:lnTo>
                    <a:pt x="5401" y="886"/>
                  </a:lnTo>
                  <a:lnTo>
                    <a:pt x="5340" y="841"/>
                  </a:lnTo>
                  <a:lnTo>
                    <a:pt x="5291" y="784"/>
                  </a:lnTo>
                  <a:lnTo>
                    <a:pt x="5268" y="733"/>
                  </a:lnTo>
                  <a:lnTo>
                    <a:pt x="5261" y="694"/>
                  </a:lnTo>
                  <a:lnTo>
                    <a:pt x="5259" y="674"/>
                  </a:lnTo>
                  <a:lnTo>
                    <a:pt x="5259" y="664"/>
                  </a:lnTo>
                  <a:lnTo>
                    <a:pt x="5252" y="647"/>
                  </a:lnTo>
                  <a:lnTo>
                    <a:pt x="5239" y="634"/>
                  </a:lnTo>
                  <a:lnTo>
                    <a:pt x="5222" y="627"/>
                  </a:lnTo>
                  <a:lnTo>
                    <a:pt x="5212" y="627"/>
                  </a:lnTo>
                  <a:lnTo>
                    <a:pt x="5202" y="627"/>
                  </a:lnTo>
                  <a:lnTo>
                    <a:pt x="5185" y="634"/>
                  </a:lnTo>
                  <a:lnTo>
                    <a:pt x="5172" y="647"/>
                  </a:lnTo>
                  <a:lnTo>
                    <a:pt x="5164" y="664"/>
                  </a:lnTo>
                  <a:lnTo>
                    <a:pt x="5164" y="674"/>
                  </a:lnTo>
                  <a:lnTo>
                    <a:pt x="5163" y="694"/>
                  </a:lnTo>
                  <a:lnTo>
                    <a:pt x="5156" y="733"/>
                  </a:lnTo>
                  <a:lnTo>
                    <a:pt x="5133" y="784"/>
                  </a:lnTo>
                  <a:lnTo>
                    <a:pt x="5084" y="840"/>
                  </a:lnTo>
                  <a:lnTo>
                    <a:pt x="5023" y="884"/>
                  </a:lnTo>
                  <a:lnTo>
                    <a:pt x="4927" y="933"/>
                  </a:lnTo>
                  <a:lnTo>
                    <a:pt x="4827" y="964"/>
                  </a:lnTo>
                  <a:lnTo>
                    <a:pt x="4814" y="966"/>
                  </a:lnTo>
                  <a:lnTo>
                    <a:pt x="4799" y="971"/>
                  </a:lnTo>
                  <a:lnTo>
                    <a:pt x="4778" y="997"/>
                  </a:lnTo>
                  <a:lnTo>
                    <a:pt x="4776" y="1013"/>
                  </a:lnTo>
                  <a:lnTo>
                    <a:pt x="4776" y="1145"/>
                  </a:lnTo>
                  <a:lnTo>
                    <a:pt x="4777" y="1182"/>
                  </a:lnTo>
                  <a:lnTo>
                    <a:pt x="4783" y="1254"/>
                  </a:lnTo>
                  <a:lnTo>
                    <a:pt x="4806" y="1358"/>
                  </a:lnTo>
                  <a:lnTo>
                    <a:pt x="4842" y="1452"/>
                  </a:lnTo>
                  <a:lnTo>
                    <a:pt x="4872" y="1509"/>
                  </a:lnTo>
                  <a:lnTo>
                    <a:pt x="4907" y="1561"/>
                  </a:lnTo>
                  <a:lnTo>
                    <a:pt x="4947" y="1607"/>
                  </a:lnTo>
                  <a:lnTo>
                    <a:pt x="4969" y="1627"/>
                  </a:lnTo>
                  <a:lnTo>
                    <a:pt x="4969" y="1660"/>
                  </a:lnTo>
                  <a:lnTo>
                    <a:pt x="4910" y="1656"/>
                  </a:lnTo>
                  <a:lnTo>
                    <a:pt x="4806" y="1633"/>
                  </a:lnTo>
                  <a:lnTo>
                    <a:pt x="4721" y="1594"/>
                  </a:lnTo>
                  <a:lnTo>
                    <a:pt x="4653" y="1539"/>
                  </a:lnTo>
                  <a:lnTo>
                    <a:pt x="4627" y="1505"/>
                  </a:lnTo>
                  <a:close/>
                  <a:moveTo>
                    <a:pt x="5028" y="1953"/>
                  </a:moveTo>
                  <a:lnTo>
                    <a:pt x="5042" y="1947"/>
                  </a:lnTo>
                  <a:lnTo>
                    <a:pt x="5062" y="1922"/>
                  </a:lnTo>
                  <a:lnTo>
                    <a:pt x="5064" y="1907"/>
                  </a:lnTo>
                  <a:lnTo>
                    <a:pt x="5064" y="1692"/>
                  </a:lnTo>
                  <a:lnTo>
                    <a:pt x="5100" y="1708"/>
                  </a:lnTo>
                  <a:lnTo>
                    <a:pt x="5173" y="1725"/>
                  </a:lnTo>
                  <a:lnTo>
                    <a:pt x="5212" y="1727"/>
                  </a:lnTo>
                  <a:lnTo>
                    <a:pt x="5251" y="1725"/>
                  </a:lnTo>
                  <a:lnTo>
                    <a:pt x="5324" y="1708"/>
                  </a:lnTo>
                  <a:lnTo>
                    <a:pt x="5359" y="1692"/>
                  </a:lnTo>
                  <a:lnTo>
                    <a:pt x="5359" y="1907"/>
                  </a:lnTo>
                  <a:lnTo>
                    <a:pt x="5362" y="1922"/>
                  </a:lnTo>
                  <a:lnTo>
                    <a:pt x="5380" y="1947"/>
                  </a:lnTo>
                  <a:lnTo>
                    <a:pt x="5396" y="1953"/>
                  </a:lnTo>
                  <a:lnTo>
                    <a:pt x="5615" y="2005"/>
                  </a:lnTo>
                  <a:lnTo>
                    <a:pt x="5609" y="2029"/>
                  </a:lnTo>
                  <a:lnTo>
                    <a:pt x="5588" y="2075"/>
                  </a:lnTo>
                  <a:lnTo>
                    <a:pt x="5556" y="2115"/>
                  </a:lnTo>
                  <a:lnTo>
                    <a:pt x="5513" y="2150"/>
                  </a:lnTo>
                  <a:lnTo>
                    <a:pt x="5461" y="2179"/>
                  </a:lnTo>
                  <a:lnTo>
                    <a:pt x="5399" y="2200"/>
                  </a:lnTo>
                  <a:lnTo>
                    <a:pt x="5330" y="2216"/>
                  </a:lnTo>
                  <a:lnTo>
                    <a:pt x="5254" y="2223"/>
                  </a:lnTo>
                  <a:lnTo>
                    <a:pt x="5212" y="2225"/>
                  </a:lnTo>
                  <a:lnTo>
                    <a:pt x="5170" y="2223"/>
                  </a:lnTo>
                  <a:lnTo>
                    <a:pt x="5094" y="2216"/>
                  </a:lnTo>
                  <a:lnTo>
                    <a:pt x="5023" y="2200"/>
                  </a:lnTo>
                  <a:lnTo>
                    <a:pt x="4963" y="2179"/>
                  </a:lnTo>
                  <a:lnTo>
                    <a:pt x="4910" y="2150"/>
                  </a:lnTo>
                  <a:lnTo>
                    <a:pt x="4868" y="2115"/>
                  </a:lnTo>
                  <a:lnTo>
                    <a:pt x="4835" y="2075"/>
                  </a:lnTo>
                  <a:lnTo>
                    <a:pt x="4814" y="2029"/>
                  </a:lnTo>
                  <a:lnTo>
                    <a:pt x="4809" y="2005"/>
                  </a:lnTo>
                  <a:lnTo>
                    <a:pt x="5028" y="1953"/>
                  </a:lnTo>
                  <a:close/>
                  <a:moveTo>
                    <a:pt x="4676" y="2036"/>
                  </a:moveTo>
                  <a:lnTo>
                    <a:pt x="4715" y="2028"/>
                  </a:lnTo>
                  <a:lnTo>
                    <a:pt x="4721" y="2053"/>
                  </a:lnTo>
                  <a:lnTo>
                    <a:pt x="4740" y="2102"/>
                  </a:lnTo>
                  <a:lnTo>
                    <a:pt x="4753" y="2124"/>
                  </a:lnTo>
                  <a:lnTo>
                    <a:pt x="4696" y="2120"/>
                  </a:lnTo>
                  <a:lnTo>
                    <a:pt x="4603" y="2124"/>
                  </a:lnTo>
                  <a:lnTo>
                    <a:pt x="4568" y="2131"/>
                  </a:lnTo>
                  <a:lnTo>
                    <a:pt x="4541" y="2118"/>
                  </a:lnTo>
                  <a:lnTo>
                    <a:pt x="4513" y="2107"/>
                  </a:lnTo>
                  <a:lnTo>
                    <a:pt x="4552" y="2084"/>
                  </a:lnTo>
                  <a:lnTo>
                    <a:pt x="4633" y="2048"/>
                  </a:lnTo>
                  <a:lnTo>
                    <a:pt x="4676" y="2036"/>
                  </a:lnTo>
                  <a:close/>
                  <a:moveTo>
                    <a:pt x="4390" y="2082"/>
                  </a:moveTo>
                  <a:lnTo>
                    <a:pt x="4385" y="2082"/>
                  </a:lnTo>
                  <a:lnTo>
                    <a:pt x="4381" y="2082"/>
                  </a:lnTo>
                  <a:lnTo>
                    <a:pt x="4426" y="1956"/>
                  </a:lnTo>
                  <a:lnTo>
                    <a:pt x="4449" y="1990"/>
                  </a:lnTo>
                  <a:lnTo>
                    <a:pt x="4466" y="2023"/>
                  </a:lnTo>
                  <a:lnTo>
                    <a:pt x="4427" y="2051"/>
                  </a:lnTo>
                  <a:lnTo>
                    <a:pt x="4390" y="2082"/>
                  </a:lnTo>
                  <a:close/>
                  <a:moveTo>
                    <a:pt x="4090" y="1738"/>
                  </a:moveTo>
                  <a:lnTo>
                    <a:pt x="4132" y="1750"/>
                  </a:lnTo>
                  <a:lnTo>
                    <a:pt x="4208" y="1780"/>
                  </a:lnTo>
                  <a:lnTo>
                    <a:pt x="4273" y="1814"/>
                  </a:lnTo>
                  <a:lnTo>
                    <a:pt x="4328" y="1852"/>
                  </a:lnTo>
                  <a:lnTo>
                    <a:pt x="4352" y="1874"/>
                  </a:lnTo>
                  <a:lnTo>
                    <a:pt x="4276" y="2092"/>
                  </a:lnTo>
                  <a:lnTo>
                    <a:pt x="4237" y="2104"/>
                  </a:lnTo>
                  <a:lnTo>
                    <a:pt x="4166" y="2136"/>
                  </a:lnTo>
                  <a:lnTo>
                    <a:pt x="4103" y="2182"/>
                  </a:lnTo>
                  <a:lnTo>
                    <a:pt x="4048" y="2238"/>
                  </a:lnTo>
                  <a:lnTo>
                    <a:pt x="4025" y="2272"/>
                  </a:lnTo>
                  <a:lnTo>
                    <a:pt x="4021" y="2280"/>
                  </a:lnTo>
                  <a:lnTo>
                    <a:pt x="4017" y="2287"/>
                  </a:lnTo>
                  <a:lnTo>
                    <a:pt x="3919" y="2225"/>
                  </a:lnTo>
                  <a:lnTo>
                    <a:pt x="3910" y="2218"/>
                  </a:lnTo>
                  <a:lnTo>
                    <a:pt x="3897" y="2199"/>
                  </a:lnTo>
                  <a:lnTo>
                    <a:pt x="3891" y="2177"/>
                  </a:lnTo>
                  <a:lnTo>
                    <a:pt x="3896" y="2154"/>
                  </a:lnTo>
                  <a:lnTo>
                    <a:pt x="3901" y="2144"/>
                  </a:lnTo>
                  <a:lnTo>
                    <a:pt x="3909" y="2134"/>
                  </a:lnTo>
                  <a:lnTo>
                    <a:pt x="3927" y="2121"/>
                  </a:lnTo>
                  <a:lnTo>
                    <a:pt x="3949" y="2117"/>
                  </a:lnTo>
                  <a:lnTo>
                    <a:pt x="3971" y="2121"/>
                  </a:lnTo>
                  <a:lnTo>
                    <a:pt x="3981" y="2125"/>
                  </a:lnTo>
                  <a:lnTo>
                    <a:pt x="3989" y="2131"/>
                  </a:lnTo>
                  <a:lnTo>
                    <a:pt x="4008" y="2134"/>
                  </a:lnTo>
                  <a:lnTo>
                    <a:pt x="4027" y="2130"/>
                  </a:lnTo>
                  <a:lnTo>
                    <a:pt x="4041" y="2120"/>
                  </a:lnTo>
                  <a:lnTo>
                    <a:pt x="4047" y="2111"/>
                  </a:lnTo>
                  <a:lnTo>
                    <a:pt x="4053" y="2102"/>
                  </a:lnTo>
                  <a:lnTo>
                    <a:pt x="4056" y="2084"/>
                  </a:lnTo>
                  <a:lnTo>
                    <a:pt x="4051" y="2066"/>
                  </a:lnTo>
                  <a:lnTo>
                    <a:pt x="4041" y="2051"/>
                  </a:lnTo>
                  <a:lnTo>
                    <a:pt x="4032" y="2045"/>
                  </a:lnTo>
                  <a:lnTo>
                    <a:pt x="4004" y="2029"/>
                  </a:lnTo>
                  <a:lnTo>
                    <a:pt x="3943" y="2020"/>
                  </a:lnTo>
                  <a:lnTo>
                    <a:pt x="3913" y="2026"/>
                  </a:lnTo>
                  <a:lnTo>
                    <a:pt x="3922" y="2018"/>
                  </a:lnTo>
                  <a:lnTo>
                    <a:pt x="3930" y="1997"/>
                  </a:lnTo>
                  <a:lnTo>
                    <a:pt x="3930" y="1986"/>
                  </a:lnTo>
                  <a:lnTo>
                    <a:pt x="3913" y="1655"/>
                  </a:lnTo>
                  <a:lnTo>
                    <a:pt x="3999" y="1696"/>
                  </a:lnTo>
                  <a:lnTo>
                    <a:pt x="4090" y="1738"/>
                  </a:lnTo>
                  <a:close/>
                  <a:moveTo>
                    <a:pt x="2875" y="406"/>
                  </a:moveTo>
                  <a:lnTo>
                    <a:pt x="2885" y="347"/>
                  </a:lnTo>
                  <a:lnTo>
                    <a:pt x="2911" y="264"/>
                  </a:lnTo>
                  <a:lnTo>
                    <a:pt x="2944" y="213"/>
                  </a:lnTo>
                  <a:lnTo>
                    <a:pt x="2994" y="170"/>
                  </a:lnTo>
                  <a:lnTo>
                    <a:pt x="3069" y="136"/>
                  </a:lnTo>
                  <a:lnTo>
                    <a:pt x="3171" y="110"/>
                  </a:lnTo>
                  <a:lnTo>
                    <a:pt x="3307" y="97"/>
                  </a:lnTo>
                  <a:lnTo>
                    <a:pt x="3392" y="95"/>
                  </a:lnTo>
                  <a:lnTo>
                    <a:pt x="3475" y="97"/>
                  </a:lnTo>
                  <a:lnTo>
                    <a:pt x="3612" y="110"/>
                  </a:lnTo>
                  <a:lnTo>
                    <a:pt x="3714" y="136"/>
                  </a:lnTo>
                  <a:lnTo>
                    <a:pt x="3788" y="170"/>
                  </a:lnTo>
                  <a:lnTo>
                    <a:pt x="3839" y="213"/>
                  </a:lnTo>
                  <a:lnTo>
                    <a:pt x="3871" y="264"/>
                  </a:lnTo>
                  <a:lnTo>
                    <a:pt x="3899" y="347"/>
                  </a:lnTo>
                  <a:lnTo>
                    <a:pt x="3909" y="406"/>
                  </a:lnTo>
                  <a:lnTo>
                    <a:pt x="3922" y="500"/>
                  </a:lnTo>
                  <a:lnTo>
                    <a:pt x="3930" y="650"/>
                  </a:lnTo>
                  <a:lnTo>
                    <a:pt x="3923" y="762"/>
                  </a:lnTo>
                  <a:lnTo>
                    <a:pt x="3904" y="840"/>
                  </a:lnTo>
                  <a:lnTo>
                    <a:pt x="3893" y="867"/>
                  </a:lnTo>
                  <a:lnTo>
                    <a:pt x="3893" y="776"/>
                  </a:lnTo>
                  <a:lnTo>
                    <a:pt x="3891" y="768"/>
                  </a:lnTo>
                  <a:lnTo>
                    <a:pt x="3884" y="750"/>
                  </a:lnTo>
                  <a:lnTo>
                    <a:pt x="3871" y="738"/>
                  </a:lnTo>
                  <a:lnTo>
                    <a:pt x="3854" y="730"/>
                  </a:lnTo>
                  <a:lnTo>
                    <a:pt x="3844" y="729"/>
                  </a:lnTo>
                  <a:lnTo>
                    <a:pt x="3834" y="729"/>
                  </a:lnTo>
                  <a:lnTo>
                    <a:pt x="3837" y="683"/>
                  </a:lnTo>
                  <a:lnTo>
                    <a:pt x="3837" y="576"/>
                  </a:lnTo>
                  <a:lnTo>
                    <a:pt x="3827" y="474"/>
                  </a:lnTo>
                  <a:lnTo>
                    <a:pt x="3811" y="412"/>
                  </a:lnTo>
                  <a:lnTo>
                    <a:pt x="3795" y="380"/>
                  </a:lnTo>
                  <a:lnTo>
                    <a:pt x="3786" y="369"/>
                  </a:lnTo>
                  <a:lnTo>
                    <a:pt x="3765" y="352"/>
                  </a:lnTo>
                  <a:lnTo>
                    <a:pt x="3724" y="336"/>
                  </a:lnTo>
                  <a:lnTo>
                    <a:pt x="3685" y="342"/>
                  </a:lnTo>
                  <a:lnTo>
                    <a:pt x="3651" y="356"/>
                  </a:lnTo>
                  <a:lnTo>
                    <a:pt x="3634" y="365"/>
                  </a:lnTo>
                  <a:lnTo>
                    <a:pt x="3596" y="385"/>
                  </a:lnTo>
                  <a:lnTo>
                    <a:pt x="3514" y="414"/>
                  </a:lnTo>
                  <a:lnTo>
                    <a:pt x="3438" y="425"/>
                  </a:lnTo>
                  <a:lnTo>
                    <a:pt x="3392" y="425"/>
                  </a:lnTo>
                  <a:lnTo>
                    <a:pt x="3344" y="425"/>
                  </a:lnTo>
                  <a:lnTo>
                    <a:pt x="3269" y="414"/>
                  </a:lnTo>
                  <a:lnTo>
                    <a:pt x="3186" y="385"/>
                  </a:lnTo>
                  <a:lnTo>
                    <a:pt x="3148" y="365"/>
                  </a:lnTo>
                  <a:lnTo>
                    <a:pt x="3132" y="356"/>
                  </a:lnTo>
                  <a:lnTo>
                    <a:pt x="3096" y="342"/>
                  </a:lnTo>
                  <a:lnTo>
                    <a:pt x="3059" y="337"/>
                  </a:lnTo>
                  <a:lnTo>
                    <a:pt x="3017" y="352"/>
                  </a:lnTo>
                  <a:lnTo>
                    <a:pt x="2997" y="369"/>
                  </a:lnTo>
                  <a:lnTo>
                    <a:pt x="2987" y="380"/>
                  </a:lnTo>
                  <a:lnTo>
                    <a:pt x="2972" y="412"/>
                  </a:lnTo>
                  <a:lnTo>
                    <a:pt x="2955" y="474"/>
                  </a:lnTo>
                  <a:lnTo>
                    <a:pt x="2947" y="576"/>
                  </a:lnTo>
                  <a:lnTo>
                    <a:pt x="2945" y="683"/>
                  </a:lnTo>
                  <a:lnTo>
                    <a:pt x="2948" y="729"/>
                  </a:lnTo>
                  <a:lnTo>
                    <a:pt x="2938" y="729"/>
                  </a:lnTo>
                  <a:lnTo>
                    <a:pt x="2928" y="730"/>
                  </a:lnTo>
                  <a:lnTo>
                    <a:pt x="2912" y="738"/>
                  </a:lnTo>
                  <a:lnTo>
                    <a:pt x="2898" y="750"/>
                  </a:lnTo>
                  <a:lnTo>
                    <a:pt x="2890" y="768"/>
                  </a:lnTo>
                  <a:lnTo>
                    <a:pt x="2890" y="776"/>
                  </a:lnTo>
                  <a:lnTo>
                    <a:pt x="2890" y="867"/>
                  </a:lnTo>
                  <a:lnTo>
                    <a:pt x="2879" y="840"/>
                  </a:lnTo>
                  <a:lnTo>
                    <a:pt x="2860" y="762"/>
                  </a:lnTo>
                  <a:lnTo>
                    <a:pt x="2852" y="650"/>
                  </a:lnTo>
                  <a:lnTo>
                    <a:pt x="2862" y="500"/>
                  </a:lnTo>
                  <a:lnTo>
                    <a:pt x="2875" y="406"/>
                  </a:lnTo>
                  <a:close/>
                  <a:moveTo>
                    <a:pt x="2693" y="1738"/>
                  </a:moveTo>
                  <a:lnTo>
                    <a:pt x="2782" y="1696"/>
                  </a:lnTo>
                  <a:lnTo>
                    <a:pt x="2869" y="1655"/>
                  </a:lnTo>
                  <a:lnTo>
                    <a:pt x="2850" y="2006"/>
                  </a:lnTo>
                  <a:lnTo>
                    <a:pt x="2852" y="2019"/>
                  </a:lnTo>
                  <a:lnTo>
                    <a:pt x="2862" y="2041"/>
                  </a:lnTo>
                  <a:lnTo>
                    <a:pt x="2872" y="2048"/>
                  </a:lnTo>
                  <a:lnTo>
                    <a:pt x="2885" y="2055"/>
                  </a:lnTo>
                  <a:lnTo>
                    <a:pt x="2899" y="2056"/>
                  </a:lnTo>
                  <a:lnTo>
                    <a:pt x="2909" y="2056"/>
                  </a:lnTo>
                  <a:lnTo>
                    <a:pt x="2918" y="2052"/>
                  </a:lnTo>
                  <a:lnTo>
                    <a:pt x="3158" y="1943"/>
                  </a:lnTo>
                  <a:lnTo>
                    <a:pt x="3248" y="2115"/>
                  </a:lnTo>
                  <a:lnTo>
                    <a:pt x="3132" y="3745"/>
                  </a:lnTo>
                  <a:lnTo>
                    <a:pt x="3132" y="3763"/>
                  </a:lnTo>
                  <a:lnTo>
                    <a:pt x="3142" y="3778"/>
                  </a:lnTo>
                  <a:lnTo>
                    <a:pt x="3343" y="4030"/>
                  </a:lnTo>
                  <a:lnTo>
                    <a:pt x="3343" y="4186"/>
                  </a:lnTo>
                  <a:lnTo>
                    <a:pt x="3003" y="4186"/>
                  </a:lnTo>
                  <a:lnTo>
                    <a:pt x="2754" y="3061"/>
                  </a:lnTo>
                  <a:lnTo>
                    <a:pt x="2746" y="3033"/>
                  </a:lnTo>
                  <a:lnTo>
                    <a:pt x="2710" y="2942"/>
                  </a:lnTo>
                  <a:lnTo>
                    <a:pt x="2710" y="2686"/>
                  </a:lnTo>
                  <a:lnTo>
                    <a:pt x="2709" y="2677"/>
                  </a:lnTo>
                  <a:lnTo>
                    <a:pt x="2708" y="2670"/>
                  </a:lnTo>
                  <a:lnTo>
                    <a:pt x="2431" y="1874"/>
                  </a:lnTo>
                  <a:lnTo>
                    <a:pt x="2454" y="1853"/>
                  </a:lnTo>
                  <a:lnTo>
                    <a:pt x="2509" y="1814"/>
                  </a:lnTo>
                  <a:lnTo>
                    <a:pt x="2574" y="1780"/>
                  </a:lnTo>
                  <a:lnTo>
                    <a:pt x="2650" y="1751"/>
                  </a:lnTo>
                  <a:lnTo>
                    <a:pt x="2693" y="1738"/>
                  </a:lnTo>
                  <a:close/>
                  <a:moveTo>
                    <a:pt x="2274" y="2156"/>
                  </a:moveTo>
                  <a:lnTo>
                    <a:pt x="2275" y="2140"/>
                  </a:lnTo>
                  <a:lnTo>
                    <a:pt x="2299" y="2061"/>
                  </a:lnTo>
                  <a:lnTo>
                    <a:pt x="2332" y="1992"/>
                  </a:lnTo>
                  <a:lnTo>
                    <a:pt x="2358" y="1954"/>
                  </a:lnTo>
                  <a:lnTo>
                    <a:pt x="2612" y="2688"/>
                  </a:lnTo>
                  <a:lnTo>
                    <a:pt x="2598" y="2765"/>
                  </a:lnTo>
                  <a:lnTo>
                    <a:pt x="2565" y="2729"/>
                  </a:lnTo>
                  <a:lnTo>
                    <a:pt x="2491" y="2667"/>
                  </a:lnTo>
                  <a:lnTo>
                    <a:pt x="2411" y="2618"/>
                  </a:lnTo>
                  <a:lnTo>
                    <a:pt x="2324" y="2582"/>
                  </a:lnTo>
                  <a:lnTo>
                    <a:pt x="2277" y="2570"/>
                  </a:lnTo>
                  <a:lnTo>
                    <a:pt x="2196" y="2550"/>
                  </a:lnTo>
                  <a:lnTo>
                    <a:pt x="2235" y="2354"/>
                  </a:lnTo>
                  <a:lnTo>
                    <a:pt x="2274" y="2156"/>
                  </a:lnTo>
                  <a:close/>
                  <a:moveTo>
                    <a:pt x="1695" y="1709"/>
                  </a:moveTo>
                  <a:lnTo>
                    <a:pt x="1694" y="1699"/>
                  </a:lnTo>
                  <a:lnTo>
                    <a:pt x="1686" y="1682"/>
                  </a:lnTo>
                  <a:lnTo>
                    <a:pt x="1673" y="1671"/>
                  </a:lnTo>
                  <a:lnTo>
                    <a:pt x="1656" y="1663"/>
                  </a:lnTo>
                  <a:lnTo>
                    <a:pt x="1646" y="1662"/>
                  </a:lnTo>
                  <a:lnTo>
                    <a:pt x="1401" y="1662"/>
                  </a:lnTo>
                  <a:lnTo>
                    <a:pt x="1447" y="1637"/>
                  </a:lnTo>
                  <a:lnTo>
                    <a:pt x="1525" y="1578"/>
                  </a:lnTo>
                  <a:lnTo>
                    <a:pt x="1571" y="1529"/>
                  </a:lnTo>
                  <a:lnTo>
                    <a:pt x="1591" y="1501"/>
                  </a:lnTo>
                  <a:lnTo>
                    <a:pt x="1607" y="1524"/>
                  </a:lnTo>
                  <a:lnTo>
                    <a:pt x="1653" y="1568"/>
                  </a:lnTo>
                  <a:lnTo>
                    <a:pt x="1717" y="1610"/>
                  </a:lnTo>
                  <a:lnTo>
                    <a:pt x="1797" y="1647"/>
                  </a:lnTo>
                  <a:lnTo>
                    <a:pt x="1846" y="1662"/>
                  </a:lnTo>
                  <a:lnTo>
                    <a:pt x="1794" y="1662"/>
                  </a:lnTo>
                  <a:lnTo>
                    <a:pt x="1784" y="1663"/>
                  </a:lnTo>
                  <a:lnTo>
                    <a:pt x="1767" y="1671"/>
                  </a:lnTo>
                  <a:lnTo>
                    <a:pt x="1754" y="1682"/>
                  </a:lnTo>
                  <a:lnTo>
                    <a:pt x="1747" y="1699"/>
                  </a:lnTo>
                  <a:lnTo>
                    <a:pt x="1745" y="1709"/>
                  </a:lnTo>
                  <a:lnTo>
                    <a:pt x="1695" y="1709"/>
                  </a:lnTo>
                  <a:close/>
                  <a:moveTo>
                    <a:pt x="1361" y="1758"/>
                  </a:moveTo>
                  <a:lnTo>
                    <a:pt x="1599" y="1758"/>
                  </a:lnTo>
                  <a:lnTo>
                    <a:pt x="1599" y="1814"/>
                  </a:lnTo>
                  <a:lnTo>
                    <a:pt x="1597" y="1829"/>
                  </a:lnTo>
                  <a:lnTo>
                    <a:pt x="1587" y="1856"/>
                  </a:lnTo>
                  <a:lnTo>
                    <a:pt x="1567" y="1876"/>
                  </a:lnTo>
                  <a:lnTo>
                    <a:pt x="1540" y="1886"/>
                  </a:lnTo>
                  <a:lnTo>
                    <a:pt x="1525" y="1888"/>
                  </a:lnTo>
                  <a:lnTo>
                    <a:pt x="1434" y="1888"/>
                  </a:lnTo>
                  <a:lnTo>
                    <a:pt x="1420" y="1886"/>
                  </a:lnTo>
                  <a:lnTo>
                    <a:pt x="1393" y="1876"/>
                  </a:lnTo>
                  <a:lnTo>
                    <a:pt x="1372" y="1856"/>
                  </a:lnTo>
                  <a:lnTo>
                    <a:pt x="1361" y="1829"/>
                  </a:lnTo>
                  <a:lnTo>
                    <a:pt x="1361" y="1814"/>
                  </a:lnTo>
                  <a:lnTo>
                    <a:pt x="1361" y="1758"/>
                  </a:lnTo>
                  <a:close/>
                  <a:moveTo>
                    <a:pt x="1842" y="1758"/>
                  </a:moveTo>
                  <a:lnTo>
                    <a:pt x="2080" y="1758"/>
                  </a:lnTo>
                  <a:lnTo>
                    <a:pt x="2080" y="1814"/>
                  </a:lnTo>
                  <a:lnTo>
                    <a:pt x="2078" y="1829"/>
                  </a:lnTo>
                  <a:lnTo>
                    <a:pt x="2068" y="1856"/>
                  </a:lnTo>
                  <a:lnTo>
                    <a:pt x="2048" y="1876"/>
                  </a:lnTo>
                  <a:lnTo>
                    <a:pt x="2021" y="1886"/>
                  </a:lnTo>
                  <a:lnTo>
                    <a:pt x="2006" y="1888"/>
                  </a:lnTo>
                  <a:lnTo>
                    <a:pt x="1915" y="1888"/>
                  </a:lnTo>
                  <a:lnTo>
                    <a:pt x="1901" y="1886"/>
                  </a:lnTo>
                  <a:lnTo>
                    <a:pt x="1874" y="1876"/>
                  </a:lnTo>
                  <a:lnTo>
                    <a:pt x="1853" y="1856"/>
                  </a:lnTo>
                  <a:lnTo>
                    <a:pt x="1843" y="1829"/>
                  </a:lnTo>
                  <a:lnTo>
                    <a:pt x="1842" y="1814"/>
                  </a:lnTo>
                  <a:lnTo>
                    <a:pt x="1842" y="1758"/>
                  </a:lnTo>
                  <a:close/>
                  <a:moveTo>
                    <a:pt x="1511" y="1056"/>
                  </a:moveTo>
                  <a:lnTo>
                    <a:pt x="1511" y="1034"/>
                  </a:lnTo>
                  <a:lnTo>
                    <a:pt x="1519" y="992"/>
                  </a:lnTo>
                  <a:lnTo>
                    <a:pt x="1535" y="955"/>
                  </a:lnTo>
                  <a:lnTo>
                    <a:pt x="1558" y="922"/>
                  </a:lnTo>
                  <a:lnTo>
                    <a:pt x="1587" y="893"/>
                  </a:lnTo>
                  <a:lnTo>
                    <a:pt x="1620" y="870"/>
                  </a:lnTo>
                  <a:lnTo>
                    <a:pt x="1658" y="854"/>
                  </a:lnTo>
                  <a:lnTo>
                    <a:pt x="1699" y="845"/>
                  </a:lnTo>
                  <a:lnTo>
                    <a:pt x="1720" y="845"/>
                  </a:lnTo>
                  <a:lnTo>
                    <a:pt x="1741" y="845"/>
                  </a:lnTo>
                  <a:lnTo>
                    <a:pt x="1783" y="854"/>
                  </a:lnTo>
                  <a:lnTo>
                    <a:pt x="1820" y="870"/>
                  </a:lnTo>
                  <a:lnTo>
                    <a:pt x="1853" y="893"/>
                  </a:lnTo>
                  <a:lnTo>
                    <a:pt x="1882" y="922"/>
                  </a:lnTo>
                  <a:lnTo>
                    <a:pt x="1905" y="955"/>
                  </a:lnTo>
                  <a:lnTo>
                    <a:pt x="1921" y="992"/>
                  </a:lnTo>
                  <a:lnTo>
                    <a:pt x="1930" y="1034"/>
                  </a:lnTo>
                  <a:lnTo>
                    <a:pt x="1930" y="1056"/>
                  </a:lnTo>
                  <a:lnTo>
                    <a:pt x="1928" y="1087"/>
                  </a:lnTo>
                  <a:lnTo>
                    <a:pt x="1920" y="1119"/>
                  </a:lnTo>
                  <a:lnTo>
                    <a:pt x="1874" y="1102"/>
                  </a:lnTo>
                  <a:lnTo>
                    <a:pt x="1774" y="1080"/>
                  </a:lnTo>
                  <a:lnTo>
                    <a:pt x="1720" y="1079"/>
                  </a:lnTo>
                  <a:lnTo>
                    <a:pt x="1666" y="1080"/>
                  </a:lnTo>
                  <a:lnTo>
                    <a:pt x="1567" y="1102"/>
                  </a:lnTo>
                  <a:lnTo>
                    <a:pt x="1521" y="1119"/>
                  </a:lnTo>
                  <a:lnTo>
                    <a:pt x="1512" y="1087"/>
                  </a:lnTo>
                  <a:lnTo>
                    <a:pt x="1511" y="1056"/>
                  </a:lnTo>
                  <a:close/>
                  <a:moveTo>
                    <a:pt x="1720" y="1174"/>
                  </a:moveTo>
                  <a:lnTo>
                    <a:pt x="1757" y="1175"/>
                  </a:lnTo>
                  <a:lnTo>
                    <a:pt x="1829" y="1188"/>
                  </a:lnTo>
                  <a:lnTo>
                    <a:pt x="1894" y="1213"/>
                  </a:lnTo>
                  <a:lnTo>
                    <a:pt x="1950" y="1249"/>
                  </a:lnTo>
                  <a:lnTo>
                    <a:pt x="1999" y="1293"/>
                  </a:lnTo>
                  <a:lnTo>
                    <a:pt x="2038" y="1345"/>
                  </a:lnTo>
                  <a:lnTo>
                    <a:pt x="2064" y="1404"/>
                  </a:lnTo>
                  <a:lnTo>
                    <a:pt x="2078" y="1469"/>
                  </a:lnTo>
                  <a:lnTo>
                    <a:pt x="2080" y="1503"/>
                  </a:lnTo>
                  <a:lnTo>
                    <a:pt x="2080" y="1551"/>
                  </a:lnTo>
                  <a:lnTo>
                    <a:pt x="2080" y="1599"/>
                  </a:lnTo>
                  <a:lnTo>
                    <a:pt x="2003" y="1594"/>
                  </a:lnTo>
                  <a:lnTo>
                    <a:pt x="1878" y="1573"/>
                  </a:lnTo>
                  <a:lnTo>
                    <a:pt x="1786" y="1538"/>
                  </a:lnTo>
                  <a:lnTo>
                    <a:pt x="1720" y="1498"/>
                  </a:lnTo>
                  <a:lnTo>
                    <a:pt x="1675" y="1455"/>
                  </a:lnTo>
                  <a:lnTo>
                    <a:pt x="1649" y="1414"/>
                  </a:lnTo>
                  <a:lnTo>
                    <a:pt x="1633" y="1367"/>
                  </a:lnTo>
                  <a:lnTo>
                    <a:pt x="1632" y="1357"/>
                  </a:lnTo>
                  <a:lnTo>
                    <a:pt x="1632" y="1348"/>
                  </a:lnTo>
                  <a:lnTo>
                    <a:pt x="1623" y="1331"/>
                  </a:lnTo>
                  <a:lnTo>
                    <a:pt x="1610" y="1318"/>
                  </a:lnTo>
                  <a:lnTo>
                    <a:pt x="1593" y="1311"/>
                  </a:lnTo>
                  <a:lnTo>
                    <a:pt x="1583" y="1311"/>
                  </a:lnTo>
                  <a:lnTo>
                    <a:pt x="1574" y="1312"/>
                  </a:lnTo>
                  <a:lnTo>
                    <a:pt x="1557" y="1319"/>
                  </a:lnTo>
                  <a:lnTo>
                    <a:pt x="1544" y="1332"/>
                  </a:lnTo>
                  <a:lnTo>
                    <a:pt x="1537" y="1349"/>
                  </a:lnTo>
                  <a:lnTo>
                    <a:pt x="1537" y="1360"/>
                  </a:lnTo>
                  <a:lnTo>
                    <a:pt x="1535" y="1378"/>
                  </a:lnTo>
                  <a:lnTo>
                    <a:pt x="1527" y="1416"/>
                  </a:lnTo>
                  <a:lnTo>
                    <a:pt x="1501" y="1466"/>
                  </a:lnTo>
                  <a:lnTo>
                    <a:pt x="1447" y="1519"/>
                  </a:lnTo>
                  <a:lnTo>
                    <a:pt x="1388" y="1560"/>
                  </a:lnTo>
                  <a:lnTo>
                    <a:pt x="1361" y="1575"/>
                  </a:lnTo>
                  <a:lnTo>
                    <a:pt x="1361" y="1539"/>
                  </a:lnTo>
                  <a:lnTo>
                    <a:pt x="1361" y="1503"/>
                  </a:lnTo>
                  <a:lnTo>
                    <a:pt x="1362" y="1469"/>
                  </a:lnTo>
                  <a:lnTo>
                    <a:pt x="1377" y="1404"/>
                  </a:lnTo>
                  <a:lnTo>
                    <a:pt x="1403" y="1345"/>
                  </a:lnTo>
                  <a:lnTo>
                    <a:pt x="1442" y="1293"/>
                  </a:lnTo>
                  <a:lnTo>
                    <a:pt x="1491" y="1249"/>
                  </a:lnTo>
                  <a:lnTo>
                    <a:pt x="1547" y="1213"/>
                  </a:lnTo>
                  <a:lnTo>
                    <a:pt x="1612" y="1188"/>
                  </a:lnTo>
                  <a:lnTo>
                    <a:pt x="1682" y="1175"/>
                  </a:lnTo>
                  <a:lnTo>
                    <a:pt x="1720" y="1174"/>
                  </a:lnTo>
                  <a:close/>
                  <a:moveTo>
                    <a:pt x="1380" y="1976"/>
                  </a:moveTo>
                  <a:lnTo>
                    <a:pt x="1406" y="1983"/>
                  </a:lnTo>
                  <a:lnTo>
                    <a:pt x="1434" y="1984"/>
                  </a:lnTo>
                  <a:lnTo>
                    <a:pt x="1525" y="1984"/>
                  </a:lnTo>
                  <a:lnTo>
                    <a:pt x="1542" y="1983"/>
                  </a:lnTo>
                  <a:lnTo>
                    <a:pt x="1576" y="1977"/>
                  </a:lnTo>
                  <a:lnTo>
                    <a:pt x="1620" y="1956"/>
                  </a:lnTo>
                  <a:lnTo>
                    <a:pt x="1666" y="1910"/>
                  </a:lnTo>
                  <a:lnTo>
                    <a:pt x="1688" y="1865"/>
                  </a:lnTo>
                  <a:lnTo>
                    <a:pt x="1694" y="1832"/>
                  </a:lnTo>
                  <a:lnTo>
                    <a:pt x="1695" y="1814"/>
                  </a:lnTo>
                  <a:lnTo>
                    <a:pt x="1695" y="1804"/>
                  </a:lnTo>
                  <a:lnTo>
                    <a:pt x="1745" y="1804"/>
                  </a:lnTo>
                  <a:lnTo>
                    <a:pt x="1745" y="1814"/>
                  </a:lnTo>
                  <a:lnTo>
                    <a:pt x="1747" y="1832"/>
                  </a:lnTo>
                  <a:lnTo>
                    <a:pt x="1753" y="1865"/>
                  </a:lnTo>
                  <a:lnTo>
                    <a:pt x="1774" y="1910"/>
                  </a:lnTo>
                  <a:lnTo>
                    <a:pt x="1820" y="1956"/>
                  </a:lnTo>
                  <a:lnTo>
                    <a:pt x="1865" y="1977"/>
                  </a:lnTo>
                  <a:lnTo>
                    <a:pt x="1898" y="1983"/>
                  </a:lnTo>
                  <a:lnTo>
                    <a:pt x="1915" y="1984"/>
                  </a:lnTo>
                  <a:lnTo>
                    <a:pt x="2006" y="1984"/>
                  </a:lnTo>
                  <a:lnTo>
                    <a:pt x="2034" y="1983"/>
                  </a:lnTo>
                  <a:lnTo>
                    <a:pt x="2061" y="1976"/>
                  </a:lnTo>
                  <a:lnTo>
                    <a:pt x="2051" y="2009"/>
                  </a:lnTo>
                  <a:lnTo>
                    <a:pt x="2025" y="2071"/>
                  </a:lnTo>
                  <a:lnTo>
                    <a:pt x="1992" y="2127"/>
                  </a:lnTo>
                  <a:lnTo>
                    <a:pt x="1953" y="2177"/>
                  </a:lnTo>
                  <a:lnTo>
                    <a:pt x="1908" y="2218"/>
                  </a:lnTo>
                  <a:lnTo>
                    <a:pt x="1859" y="2251"/>
                  </a:lnTo>
                  <a:lnTo>
                    <a:pt x="1806" y="2274"/>
                  </a:lnTo>
                  <a:lnTo>
                    <a:pt x="1750" y="2285"/>
                  </a:lnTo>
                  <a:lnTo>
                    <a:pt x="1720" y="2285"/>
                  </a:lnTo>
                  <a:lnTo>
                    <a:pt x="1691" y="2285"/>
                  </a:lnTo>
                  <a:lnTo>
                    <a:pt x="1635" y="2274"/>
                  </a:lnTo>
                  <a:lnTo>
                    <a:pt x="1581" y="2251"/>
                  </a:lnTo>
                  <a:lnTo>
                    <a:pt x="1532" y="2218"/>
                  </a:lnTo>
                  <a:lnTo>
                    <a:pt x="1488" y="2177"/>
                  </a:lnTo>
                  <a:lnTo>
                    <a:pt x="1449" y="2127"/>
                  </a:lnTo>
                  <a:lnTo>
                    <a:pt x="1416" y="2071"/>
                  </a:lnTo>
                  <a:lnTo>
                    <a:pt x="1390" y="2009"/>
                  </a:lnTo>
                  <a:lnTo>
                    <a:pt x="1380" y="1976"/>
                  </a:lnTo>
                  <a:close/>
                  <a:moveTo>
                    <a:pt x="1535" y="2579"/>
                  </a:moveTo>
                  <a:lnTo>
                    <a:pt x="1551" y="2573"/>
                  </a:lnTo>
                  <a:lnTo>
                    <a:pt x="1570" y="2549"/>
                  </a:lnTo>
                  <a:lnTo>
                    <a:pt x="1573" y="2533"/>
                  </a:lnTo>
                  <a:lnTo>
                    <a:pt x="1573" y="2352"/>
                  </a:lnTo>
                  <a:lnTo>
                    <a:pt x="1607" y="2366"/>
                  </a:lnTo>
                  <a:lnTo>
                    <a:pt x="1682" y="2380"/>
                  </a:lnTo>
                  <a:lnTo>
                    <a:pt x="1720" y="2382"/>
                  </a:lnTo>
                  <a:lnTo>
                    <a:pt x="1758" y="2380"/>
                  </a:lnTo>
                  <a:lnTo>
                    <a:pt x="1833" y="2366"/>
                  </a:lnTo>
                  <a:lnTo>
                    <a:pt x="1868" y="2352"/>
                  </a:lnTo>
                  <a:lnTo>
                    <a:pt x="1868" y="2533"/>
                  </a:lnTo>
                  <a:lnTo>
                    <a:pt x="1869" y="2549"/>
                  </a:lnTo>
                  <a:lnTo>
                    <a:pt x="1889" y="2573"/>
                  </a:lnTo>
                  <a:lnTo>
                    <a:pt x="1905" y="2579"/>
                  </a:lnTo>
                  <a:lnTo>
                    <a:pt x="1999" y="2602"/>
                  </a:lnTo>
                  <a:lnTo>
                    <a:pt x="1887" y="2927"/>
                  </a:lnTo>
                  <a:lnTo>
                    <a:pt x="1554" y="2927"/>
                  </a:lnTo>
                  <a:lnTo>
                    <a:pt x="1442" y="2602"/>
                  </a:lnTo>
                  <a:lnTo>
                    <a:pt x="1535" y="2579"/>
                  </a:lnTo>
                  <a:close/>
                  <a:moveTo>
                    <a:pt x="1720" y="3408"/>
                  </a:moveTo>
                  <a:lnTo>
                    <a:pt x="1587" y="3024"/>
                  </a:lnTo>
                  <a:lnTo>
                    <a:pt x="1853" y="3024"/>
                  </a:lnTo>
                  <a:lnTo>
                    <a:pt x="1720" y="3408"/>
                  </a:lnTo>
                  <a:close/>
                  <a:moveTo>
                    <a:pt x="781" y="3083"/>
                  </a:moveTo>
                  <a:lnTo>
                    <a:pt x="783" y="3071"/>
                  </a:lnTo>
                  <a:lnTo>
                    <a:pt x="811" y="2994"/>
                  </a:lnTo>
                  <a:lnTo>
                    <a:pt x="838" y="2939"/>
                  </a:lnTo>
                  <a:lnTo>
                    <a:pt x="1050" y="3158"/>
                  </a:lnTo>
                  <a:lnTo>
                    <a:pt x="1027" y="3215"/>
                  </a:lnTo>
                  <a:lnTo>
                    <a:pt x="1004" y="3321"/>
                  </a:lnTo>
                  <a:lnTo>
                    <a:pt x="1002" y="3413"/>
                  </a:lnTo>
                  <a:lnTo>
                    <a:pt x="1014" y="3495"/>
                  </a:lnTo>
                  <a:lnTo>
                    <a:pt x="1024" y="3532"/>
                  </a:lnTo>
                  <a:lnTo>
                    <a:pt x="606" y="4994"/>
                  </a:lnTo>
                  <a:lnTo>
                    <a:pt x="374" y="4916"/>
                  </a:lnTo>
                  <a:lnTo>
                    <a:pt x="781" y="3083"/>
                  </a:lnTo>
                  <a:close/>
                  <a:moveTo>
                    <a:pt x="537" y="5234"/>
                  </a:moveTo>
                  <a:lnTo>
                    <a:pt x="534" y="5243"/>
                  </a:lnTo>
                  <a:lnTo>
                    <a:pt x="518" y="5279"/>
                  </a:lnTo>
                  <a:lnTo>
                    <a:pt x="498" y="5302"/>
                  </a:lnTo>
                  <a:lnTo>
                    <a:pt x="485" y="5307"/>
                  </a:lnTo>
                  <a:lnTo>
                    <a:pt x="465" y="5316"/>
                  </a:lnTo>
                  <a:lnTo>
                    <a:pt x="422" y="5325"/>
                  </a:lnTo>
                  <a:lnTo>
                    <a:pt x="400" y="5323"/>
                  </a:lnTo>
                  <a:lnTo>
                    <a:pt x="379" y="5316"/>
                  </a:lnTo>
                  <a:lnTo>
                    <a:pt x="343" y="5290"/>
                  </a:lnTo>
                  <a:lnTo>
                    <a:pt x="330" y="5273"/>
                  </a:lnTo>
                  <a:lnTo>
                    <a:pt x="318" y="5253"/>
                  </a:lnTo>
                  <a:lnTo>
                    <a:pt x="311" y="5210"/>
                  </a:lnTo>
                  <a:lnTo>
                    <a:pt x="314" y="5187"/>
                  </a:lnTo>
                  <a:lnTo>
                    <a:pt x="324" y="5145"/>
                  </a:lnTo>
                  <a:lnTo>
                    <a:pt x="346" y="5166"/>
                  </a:lnTo>
                  <a:lnTo>
                    <a:pt x="369" y="5207"/>
                  </a:lnTo>
                  <a:lnTo>
                    <a:pt x="376" y="5238"/>
                  </a:lnTo>
                  <a:lnTo>
                    <a:pt x="376" y="5254"/>
                  </a:lnTo>
                  <a:lnTo>
                    <a:pt x="377" y="5264"/>
                  </a:lnTo>
                  <a:lnTo>
                    <a:pt x="385" y="5282"/>
                  </a:lnTo>
                  <a:lnTo>
                    <a:pt x="397" y="5295"/>
                  </a:lnTo>
                  <a:lnTo>
                    <a:pt x="415" y="5302"/>
                  </a:lnTo>
                  <a:lnTo>
                    <a:pt x="423" y="5302"/>
                  </a:lnTo>
                  <a:lnTo>
                    <a:pt x="433" y="5302"/>
                  </a:lnTo>
                  <a:lnTo>
                    <a:pt x="451" y="5295"/>
                  </a:lnTo>
                  <a:lnTo>
                    <a:pt x="464" y="5282"/>
                  </a:lnTo>
                  <a:lnTo>
                    <a:pt x="471" y="5264"/>
                  </a:lnTo>
                  <a:lnTo>
                    <a:pt x="472" y="5254"/>
                  </a:lnTo>
                  <a:lnTo>
                    <a:pt x="471" y="5221"/>
                  </a:lnTo>
                  <a:lnTo>
                    <a:pt x="452" y="5159"/>
                  </a:lnTo>
                  <a:lnTo>
                    <a:pt x="419" y="5104"/>
                  </a:lnTo>
                  <a:lnTo>
                    <a:pt x="373" y="5061"/>
                  </a:lnTo>
                  <a:lnTo>
                    <a:pt x="346" y="5045"/>
                  </a:lnTo>
                  <a:lnTo>
                    <a:pt x="353" y="5009"/>
                  </a:lnTo>
                  <a:lnTo>
                    <a:pt x="579" y="5086"/>
                  </a:lnTo>
                  <a:lnTo>
                    <a:pt x="537" y="5234"/>
                  </a:lnTo>
                  <a:close/>
                  <a:moveTo>
                    <a:pt x="1169" y="3954"/>
                  </a:moveTo>
                  <a:lnTo>
                    <a:pt x="1182" y="3930"/>
                  </a:lnTo>
                  <a:lnTo>
                    <a:pt x="1201" y="3882"/>
                  </a:lnTo>
                  <a:lnTo>
                    <a:pt x="1210" y="3837"/>
                  </a:lnTo>
                  <a:lnTo>
                    <a:pt x="1210" y="3794"/>
                  </a:lnTo>
                  <a:lnTo>
                    <a:pt x="1201" y="3732"/>
                  </a:lnTo>
                  <a:lnTo>
                    <a:pt x="1174" y="3653"/>
                  </a:lnTo>
                  <a:lnTo>
                    <a:pt x="1158" y="3614"/>
                  </a:lnTo>
                  <a:lnTo>
                    <a:pt x="1139" y="3570"/>
                  </a:lnTo>
                  <a:lnTo>
                    <a:pt x="1107" y="3476"/>
                  </a:lnTo>
                  <a:lnTo>
                    <a:pt x="1097" y="3397"/>
                  </a:lnTo>
                  <a:lnTo>
                    <a:pt x="1099" y="3338"/>
                  </a:lnTo>
                  <a:lnTo>
                    <a:pt x="1110" y="3274"/>
                  </a:lnTo>
                  <a:lnTo>
                    <a:pt x="1133" y="3205"/>
                  </a:lnTo>
                  <a:lnTo>
                    <a:pt x="1149" y="3166"/>
                  </a:lnTo>
                  <a:lnTo>
                    <a:pt x="1154" y="3154"/>
                  </a:lnTo>
                  <a:lnTo>
                    <a:pt x="1149" y="3125"/>
                  </a:lnTo>
                  <a:lnTo>
                    <a:pt x="1141" y="3113"/>
                  </a:lnTo>
                  <a:lnTo>
                    <a:pt x="891" y="2855"/>
                  </a:lnTo>
                  <a:lnTo>
                    <a:pt x="916" y="2825"/>
                  </a:lnTo>
                  <a:lnTo>
                    <a:pt x="975" y="2768"/>
                  </a:lnTo>
                  <a:lnTo>
                    <a:pt x="1047" y="2717"/>
                  </a:lnTo>
                  <a:lnTo>
                    <a:pt x="1135" y="2677"/>
                  </a:lnTo>
                  <a:lnTo>
                    <a:pt x="1185" y="2664"/>
                  </a:lnTo>
                  <a:lnTo>
                    <a:pt x="1348" y="2624"/>
                  </a:lnTo>
                  <a:lnTo>
                    <a:pt x="1672" y="3562"/>
                  </a:lnTo>
                  <a:lnTo>
                    <a:pt x="1672" y="4710"/>
                  </a:lnTo>
                  <a:lnTo>
                    <a:pt x="942" y="4710"/>
                  </a:lnTo>
                  <a:lnTo>
                    <a:pt x="943" y="4662"/>
                  </a:lnTo>
                  <a:lnTo>
                    <a:pt x="961" y="4514"/>
                  </a:lnTo>
                  <a:lnTo>
                    <a:pt x="994" y="4367"/>
                  </a:lnTo>
                  <a:lnTo>
                    <a:pt x="1028" y="4258"/>
                  </a:lnTo>
                  <a:lnTo>
                    <a:pt x="1074" y="4140"/>
                  </a:lnTo>
                  <a:lnTo>
                    <a:pt x="1133" y="4017"/>
                  </a:lnTo>
                  <a:lnTo>
                    <a:pt x="1169" y="3954"/>
                  </a:lnTo>
                  <a:close/>
                  <a:moveTo>
                    <a:pt x="1672" y="8082"/>
                  </a:moveTo>
                  <a:lnTo>
                    <a:pt x="1463" y="8082"/>
                  </a:lnTo>
                  <a:lnTo>
                    <a:pt x="1427" y="7878"/>
                  </a:lnTo>
                  <a:lnTo>
                    <a:pt x="1368" y="7482"/>
                  </a:lnTo>
                  <a:lnTo>
                    <a:pt x="1305" y="6937"/>
                  </a:lnTo>
                  <a:lnTo>
                    <a:pt x="1279" y="6642"/>
                  </a:lnTo>
                  <a:lnTo>
                    <a:pt x="1672" y="6642"/>
                  </a:lnTo>
                  <a:lnTo>
                    <a:pt x="1672" y="8082"/>
                  </a:lnTo>
                  <a:close/>
                  <a:moveTo>
                    <a:pt x="1424" y="8178"/>
                  </a:moveTo>
                  <a:lnTo>
                    <a:pt x="1672" y="8178"/>
                  </a:lnTo>
                  <a:lnTo>
                    <a:pt x="1672" y="8347"/>
                  </a:lnTo>
                  <a:lnTo>
                    <a:pt x="1236" y="8347"/>
                  </a:lnTo>
                  <a:lnTo>
                    <a:pt x="1244" y="8320"/>
                  </a:lnTo>
                  <a:lnTo>
                    <a:pt x="1267" y="8274"/>
                  </a:lnTo>
                  <a:lnTo>
                    <a:pt x="1295" y="8239"/>
                  </a:lnTo>
                  <a:lnTo>
                    <a:pt x="1324" y="8214"/>
                  </a:lnTo>
                  <a:lnTo>
                    <a:pt x="1368" y="8190"/>
                  </a:lnTo>
                  <a:lnTo>
                    <a:pt x="1414" y="8180"/>
                  </a:lnTo>
                  <a:lnTo>
                    <a:pt x="1424" y="8178"/>
                  </a:lnTo>
                  <a:close/>
                  <a:moveTo>
                    <a:pt x="2205" y="8347"/>
                  </a:moveTo>
                  <a:lnTo>
                    <a:pt x="1769" y="8347"/>
                  </a:lnTo>
                  <a:lnTo>
                    <a:pt x="1769" y="8178"/>
                  </a:lnTo>
                  <a:lnTo>
                    <a:pt x="2016" y="8178"/>
                  </a:lnTo>
                  <a:lnTo>
                    <a:pt x="2026" y="8180"/>
                  </a:lnTo>
                  <a:lnTo>
                    <a:pt x="2072" y="8190"/>
                  </a:lnTo>
                  <a:lnTo>
                    <a:pt x="2116" y="8214"/>
                  </a:lnTo>
                  <a:lnTo>
                    <a:pt x="2146" y="8239"/>
                  </a:lnTo>
                  <a:lnTo>
                    <a:pt x="2173" y="8274"/>
                  </a:lnTo>
                  <a:lnTo>
                    <a:pt x="2196" y="8320"/>
                  </a:lnTo>
                  <a:lnTo>
                    <a:pt x="2205" y="8347"/>
                  </a:lnTo>
                  <a:close/>
                  <a:moveTo>
                    <a:pt x="1977" y="8082"/>
                  </a:moveTo>
                  <a:lnTo>
                    <a:pt x="1769" y="8082"/>
                  </a:lnTo>
                  <a:lnTo>
                    <a:pt x="1769" y="6642"/>
                  </a:lnTo>
                  <a:lnTo>
                    <a:pt x="2162" y="6642"/>
                  </a:lnTo>
                  <a:lnTo>
                    <a:pt x="2136" y="6937"/>
                  </a:lnTo>
                  <a:lnTo>
                    <a:pt x="2072" y="7482"/>
                  </a:lnTo>
                  <a:lnTo>
                    <a:pt x="2013" y="7878"/>
                  </a:lnTo>
                  <a:lnTo>
                    <a:pt x="1977" y="8082"/>
                  </a:lnTo>
                  <a:close/>
                  <a:moveTo>
                    <a:pt x="2350" y="6547"/>
                  </a:moveTo>
                  <a:lnTo>
                    <a:pt x="1090" y="6547"/>
                  </a:lnTo>
                  <a:lnTo>
                    <a:pt x="1057" y="6344"/>
                  </a:lnTo>
                  <a:lnTo>
                    <a:pt x="1007" y="5984"/>
                  </a:lnTo>
                  <a:lnTo>
                    <a:pt x="971" y="5678"/>
                  </a:lnTo>
                  <a:lnTo>
                    <a:pt x="948" y="5420"/>
                  </a:lnTo>
                  <a:lnTo>
                    <a:pt x="930" y="5117"/>
                  </a:lnTo>
                  <a:lnTo>
                    <a:pt x="932" y="4868"/>
                  </a:lnTo>
                  <a:lnTo>
                    <a:pt x="938" y="4806"/>
                  </a:lnTo>
                  <a:lnTo>
                    <a:pt x="2503" y="4806"/>
                  </a:lnTo>
                  <a:lnTo>
                    <a:pt x="2509" y="4868"/>
                  </a:lnTo>
                  <a:lnTo>
                    <a:pt x="2510" y="5116"/>
                  </a:lnTo>
                  <a:lnTo>
                    <a:pt x="2493" y="5418"/>
                  </a:lnTo>
                  <a:lnTo>
                    <a:pt x="2470" y="5675"/>
                  </a:lnTo>
                  <a:lnTo>
                    <a:pt x="2434" y="5983"/>
                  </a:lnTo>
                  <a:lnTo>
                    <a:pt x="2383" y="6343"/>
                  </a:lnTo>
                  <a:lnTo>
                    <a:pt x="2350" y="6547"/>
                  </a:lnTo>
                  <a:close/>
                  <a:moveTo>
                    <a:pt x="1769" y="4710"/>
                  </a:moveTo>
                  <a:lnTo>
                    <a:pt x="1769" y="3562"/>
                  </a:lnTo>
                  <a:lnTo>
                    <a:pt x="2093" y="2624"/>
                  </a:lnTo>
                  <a:lnTo>
                    <a:pt x="2255" y="2664"/>
                  </a:lnTo>
                  <a:lnTo>
                    <a:pt x="2299" y="2675"/>
                  </a:lnTo>
                  <a:lnTo>
                    <a:pt x="2379" y="2710"/>
                  </a:lnTo>
                  <a:lnTo>
                    <a:pt x="2453" y="2758"/>
                  </a:lnTo>
                  <a:lnTo>
                    <a:pt x="2519" y="2819"/>
                  </a:lnTo>
                  <a:lnTo>
                    <a:pt x="2548" y="2857"/>
                  </a:lnTo>
                  <a:lnTo>
                    <a:pt x="2300" y="3113"/>
                  </a:lnTo>
                  <a:lnTo>
                    <a:pt x="2291" y="3125"/>
                  </a:lnTo>
                  <a:lnTo>
                    <a:pt x="2286" y="3154"/>
                  </a:lnTo>
                  <a:lnTo>
                    <a:pt x="2291" y="3166"/>
                  </a:lnTo>
                  <a:lnTo>
                    <a:pt x="2307" y="3205"/>
                  </a:lnTo>
                  <a:lnTo>
                    <a:pt x="2330" y="3274"/>
                  </a:lnTo>
                  <a:lnTo>
                    <a:pt x="2342" y="3338"/>
                  </a:lnTo>
                  <a:lnTo>
                    <a:pt x="2343" y="3397"/>
                  </a:lnTo>
                  <a:lnTo>
                    <a:pt x="2333" y="3476"/>
                  </a:lnTo>
                  <a:lnTo>
                    <a:pt x="2301" y="3570"/>
                  </a:lnTo>
                  <a:lnTo>
                    <a:pt x="2283" y="3614"/>
                  </a:lnTo>
                  <a:lnTo>
                    <a:pt x="2267" y="3653"/>
                  </a:lnTo>
                  <a:lnTo>
                    <a:pt x="2239" y="3732"/>
                  </a:lnTo>
                  <a:lnTo>
                    <a:pt x="2229" y="3794"/>
                  </a:lnTo>
                  <a:lnTo>
                    <a:pt x="2231" y="3837"/>
                  </a:lnTo>
                  <a:lnTo>
                    <a:pt x="2239" y="3882"/>
                  </a:lnTo>
                  <a:lnTo>
                    <a:pt x="2258" y="3930"/>
                  </a:lnTo>
                  <a:lnTo>
                    <a:pt x="2271" y="3954"/>
                  </a:lnTo>
                  <a:lnTo>
                    <a:pt x="2307" y="4017"/>
                  </a:lnTo>
                  <a:lnTo>
                    <a:pt x="2366" y="4140"/>
                  </a:lnTo>
                  <a:lnTo>
                    <a:pt x="2412" y="4256"/>
                  </a:lnTo>
                  <a:lnTo>
                    <a:pt x="2445" y="4366"/>
                  </a:lnTo>
                  <a:lnTo>
                    <a:pt x="2479" y="4513"/>
                  </a:lnTo>
                  <a:lnTo>
                    <a:pt x="2497" y="4662"/>
                  </a:lnTo>
                  <a:lnTo>
                    <a:pt x="2499" y="4710"/>
                  </a:lnTo>
                  <a:lnTo>
                    <a:pt x="1769" y="4710"/>
                  </a:lnTo>
                  <a:close/>
                  <a:moveTo>
                    <a:pt x="2369" y="3931"/>
                  </a:moveTo>
                  <a:lnTo>
                    <a:pt x="2362" y="3918"/>
                  </a:lnTo>
                  <a:lnTo>
                    <a:pt x="2355" y="3905"/>
                  </a:lnTo>
                  <a:lnTo>
                    <a:pt x="2340" y="3878"/>
                  </a:lnTo>
                  <a:lnTo>
                    <a:pt x="2326" y="3826"/>
                  </a:lnTo>
                  <a:lnTo>
                    <a:pt x="2329" y="3776"/>
                  </a:lnTo>
                  <a:lnTo>
                    <a:pt x="2342" y="3725"/>
                  </a:lnTo>
                  <a:lnTo>
                    <a:pt x="2352" y="3698"/>
                  </a:lnTo>
                  <a:lnTo>
                    <a:pt x="2391" y="3827"/>
                  </a:lnTo>
                  <a:lnTo>
                    <a:pt x="2369" y="3931"/>
                  </a:lnTo>
                  <a:close/>
                  <a:moveTo>
                    <a:pt x="2811" y="5260"/>
                  </a:moveTo>
                  <a:lnTo>
                    <a:pt x="2817" y="5280"/>
                  </a:lnTo>
                  <a:lnTo>
                    <a:pt x="2833" y="5316"/>
                  </a:lnTo>
                  <a:lnTo>
                    <a:pt x="2856" y="5349"/>
                  </a:lnTo>
                  <a:lnTo>
                    <a:pt x="2886" y="5378"/>
                  </a:lnTo>
                  <a:lnTo>
                    <a:pt x="2903" y="5390"/>
                  </a:lnTo>
                  <a:lnTo>
                    <a:pt x="2929" y="5404"/>
                  </a:lnTo>
                  <a:lnTo>
                    <a:pt x="2985" y="5420"/>
                  </a:lnTo>
                  <a:lnTo>
                    <a:pt x="3014" y="5421"/>
                  </a:lnTo>
                  <a:lnTo>
                    <a:pt x="3039" y="5421"/>
                  </a:lnTo>
                  <a:lnTo>
                    <a:pt x="3062" y="5417"/>
                  </a:lnTo>
                  <a:lnTo>
                    <a:pt x="3082" y="5411"/>
                  </a:lnTo>
                  <a:lnTo>
                    <a:pt x="3121" y="5394"/>
                  </a:lnTo>
                  <a:lnTo>
                    <a:pt x="3154" y="5369"/>
                  </a:lnTo>
                  <a:lnTo>
                    <a:pt x="3181" y="5341"/>
                  </a:lnTo>
                  <a:lnTo>
                    <a:pt x="3203" y="5306"/>
                  </a:lnTo>
                  <a:lnTo>
                    <a:pt x="3217" y="5269"/>
                  </a:lnTo>
                  <a:lnTo>
                    <a:pt x="3225" y="5228"/>
                  </a:lnTo>
                  <a:lnTo>
                    <a:pt x="3225" y="5187"/>
                  </a:lnTo>
                  <a:lnTo>
                    <a:pt x="3220" y="5166"/>
                  </a:lnTo>
                  <a:lnTo>
                    <a:pt x="3062" y="4452"/>
                  </a:lnTo>
                  <a:lnTo>
                    <a:pt x="3468" y="4452"/>
                  </a:lnTo>
                  <a:lnTo>
                    <a:pt x="3430" y="4485"/>
                  </a:lnTo>
                  <a:lnTo>
                    <a:pt x="3380" y="4552"/>
                  </a:lnTo>
                  <a:lnTo>
                    <a:pt x="3348" y="4603"/>
                  </a:lnTo>
                  <a:lnTo>
                    <a:pt x="3322" y="4664"/>
                  </a:lnTo>
                  <a:lnTo>
                    <a:pt x="3299" y="4732"/>
                  </a:lnTo>
                  <a:lnTo>
                    <a:pt x="3282" y="4808"/>
                  </a:lnTo>
                  <a:lnTo>
                    <a:pt x="3271" y="4896"/>
                  </a:lnTo>
                  <a:lnTo>
                    <a:pt x="3268" y="4942"/>
                  </a:lnTo>
                  <a:lnTo>
                    <a:pt x="3266" y="4945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6" y="4948"/>
                  </a:lnTo>
                  <a:lnTo>
                    <a:pt x="3265" y="4984"/>
                  </a:lnTo>
                  <a:lnTo>
                    <a:pt x="3265" y="5021"/>
                  </a:lnTo>
                  <a:lnTo>
                    <a:pt x="3265" y="5060"/>
                  </a:lnTo>
                  <a:lnTo>
                    <a:pt x="3273" y="5136"/>
                  </a:lnTo>
                  <a:lnTo>
                    <a:pt x="3288" y="5210"/>
                  </a:lnTo>
                  <a:lnTo>
                    <a:pt x="3308" y="5280"/>
                  </a:lnTo>
                  <a:lnTo>
                    <a:pt x="3322" y="5313"/>
                  </a:lnTo>
                  <a:lnTo>
                    <a:pt x="3301" y="5698"/>
                  </a:lnTo>
                  <a:lnTo>
                    <a:pt x="3258" y="5705"/>
                  </a:lnTo>
                  <a:lnTo>
                    <a:pt x="3184" y="5725"/>
                  </a:lnTo>
                  <a:lnTo>
                    <a:pt x="3124" y="5752"/>
                  </a:lnTo>
                  <a:lnTo>
                    <a:pt x="3076" y="5781"/>
                  </a:lnTo>
                  <a:lnTo>
                    <a:pt x="3024" y="5826"/>
                  </a:lnTo>
                  <a:lnTo>
                    <a:pt x="2987" y="5876"/>
                  </a:lnTo>
                  <a:lnTo>
                    <a:pt x="2981" y="5889"/>
                  </a:lnTo>
                  <a:lnTo>
                    <a:pt x="2780" y="6239"/>
                  </a:lnTo>
                  <a:lnTo>
                    <a:pt x="2775" y="6248"/>
                  </a:lnTo>
                  <a:lnTo>
                    <a:pt x="2774" y="6269"/>
                  </a:lnTo>
                  <a:lnTo>
                    <a:pt x="2777" y="6279"/>
                  </a:lnTo>
                  <a:lnTo>
                    <a:pt x="2781" y="6288"/>
                  </a:lnTo>
                  <a:lnTo>
                    <a:pt x="2795" y="6302"/>
                  </a:lnTo>
                  <a:lnTo>
                    <a:pt x="2804" y="6307"/>
                  </a:lnTo>
                  <a:lnTo>
                    <a:pt x="2869" y="6333"/>
                  </a:lnTo>
                  <a:lnTo>
                    <a:pt x="2710" y="6763"/>
                  </a:lnTo>
                  <a:lnTo>
                    <a:pt x="2710" y="4917"/>
                  </a:lnTo>
                  <a:lnTo>
                    <a:pt x="2811" y="5260"/>
                  </a:lnTo>
                  <a:close/>
                  <a:moveTo>
                    <a:pt x="3099" y="6423"/>
                  </a:moveTo>
                  <a:lnTo>
                    <a:pt x="2872" y="6945"/>
                  </a:lnTo>
                  <a:lnTo>
                    <a:pt x="2870" y="6946"/>
                  </a:lnTo>
                  <a:lnTo>
                    <a:pt x="2870" y="6949"/>
                  </a:lnTo>
                  <a:lnTo>
                    <a:pt x="2864" y="6958"/>
                  </a:lnTo>
                  <a:lnTo>
                    <a:pt x="2828" y="6965"/>
                  </a:lnTo>
                  <a:lnTo>
                    <a:pt x="2804" y="6959"/>
                  </a:lnTo>
                  <a:lnTo>
                    <a:pt x="2781" y="6949"/>
                  </a:lnTo>
                  <a:lnTo>
                    <a:pt x="2758" y="6923"/>
                  </a:lnTo>
                  <a:lnTo>
                    <a:pt x="2756" y="6914"/>
                  </a:lnTo>
                  <a:lnTo>
                    <a:pt x="2958" y="6369"/>
                  </a:lnTo>
                  <a:lnTo>
                    <a:pt x="3099" y="6423"/>
                  </a:lnTo>
                  <a:close/>
                  <a:moveTo>
                    <a:pt x="2710" y="8014"/>
                  </a:moveTo>
                  <a:lnTo>
                    <a:pt x="2710" y="7015"/>
                  </a:lnTo>
                  <a:lnTo>
                    <a:pt x="2725" y="7025"/>
                  </a:lnTo>
                  <a:lnTo>
                    <a:pt x="2756" y="7044"/>
                  </a:lnTo>
                  <a:lnTo>
                    <a:pt x="2775" y="7050"/>
                  </a:lnTo>
                  <a:lnTo>
                    <a:pt x="2804" y="7058"/>
                  </a:lnTo>
                  <a:lnTo>
                    <a:pt x="2833" y="7060"/>
                  </a:lnTo>
                  <a:lnTo>
                    <a:pt x="2854" y="7058"/>
                  </a:lnTo>
                  <a:lnTo>
                    <a:pt x="2895" y="7048"/>
                  </a:lnTo>
                  <a:lnTo>
                    <a:pt x="2928" y="7028"/>
                  </a:lnTo>
                  <a:lnTo>
                    <a:pt x="2952" y="6999"/>
                  </a:lnTo>
                  <a:lnTo>
                    <a:pt x="2960" y="6981"/>
                  </a:lnTo>
                  <a:lnTo>
                    <a:pt x="3189" y="6459"/>
                  </a:lnTo>
                  <a:lnTo>
                    <a:pt x="3194" y="6461"/>
                  </a:lnTo>
                  <a:lnTo>
                    <a:pt x="3212" y="6465"/>
                  </a:lnTo>
                  <a:lnTo>
                    <a:pt x="3243" y="6454"/>
                  </a:lnTo>
                  <a:lnTo>
                    <a:pt x="3255" y="6439"/>
                  </a:lnTo>
                  <a:lnTo>
                    <a:pt x="3261" y="6428"/>
                  </a:lnTo>
                  <a:lnTo>
                    <a:pt x="3173" y="8014"/>
                  </a:lnTo>
                  <a:lnTo>
                    <a:pt x="2710" y="8014"/>
                  </a:lnTo>
                  <a:close/>
                  <a:moveTo>
                    <a:pt x="4218" y="7060"/>
                  </a:moveTo>
                  <a:lnTo>
                    <a:pt x="4218" y="7620"/>
                  </a:lnTo>
                  <a:lnTo>
                    <a:pt x="3875" y="7620"/>
                  </a:lnTo>
                  <a:lnTo>
                    <a:pt x="3837" y="7240"/>
                  </a:lnTo>
                  <a:lnTo>
                    <a:pt x="3834" y="7224"/>
                  </a:lnTo>
                  <a:lnTo>
                    <a:pt x="3811" y="7201"/>
                  </a:lnTo>
                  <a:lnTo>
                    <a:pt x="3793" y="7197"/>
                  </a:lnTo>
                  <a:lnTo>
                    <a:pt x="3785" y="7197"/>
                  </a:lnTo>
                  <a:lnTo>
                    <a:pt x="3766" y="7202"/>
                  </a:lnTo>
                  <a:lnTo>
                    <a:pt x="3752" y="7214"/>
                  </a:lnTo>
                  <a:lnTo>
                    <a:pt x="3743" y="7230"/>
                  </a:lnTo>
                  <a:lnTo>
                    <a:pt x="3742" y="7240"/>
                  </a:lnTo>
                  <a:lnTo>
                    <a:pt x="3704" y="7620"/>
                  </a:lnTo>
                  <a:lnTo>
                    <a:pt x="3360" y="7620"/>
                  </a:lnTo>
                  <a:lnTo>
                    <a:pt x="3360" y="7060"/>
                  </a:lnTo>
                  <a:lnTo>
                    <a:pt x="4218" y="7060"/>
                  </a:lnTo>
                  <a:close/>
                  <a:moveTo>
                    <a:pt x="3366" y="8138"/>
                  </a:moveTo>
                  <a:lnTo>
                    <a:pt x="3338" y="8144"/>
                  </a:lnTo>
                  <a:lnTo>
                    <a:pt x="3288" y="8166"/>
                  </a:lnTo>
                  <a:lnTo>
                    <a:pt x="3266" y="8181"/>
                  </a:lnTo>
                  <a:lnTo>
                    <a:pt x="3266" y="8063"/>
                  </a:lnTo>
                  <a:lnTo>
                    <a:pt x="3286" y="7709"/>
                  </a:lnTo>
                  <a:lnTo>
                    <a:pt x="3298" y="7715"/>
                  </a:lnTo>
                  <a:lnTo>
                    <a:pt x="3312" y="7716"/>
                  </a:lnTo>
                  <a:lnTo>
                    <a:pt x="3334" y="7716"/>
                  </a:lnTo>
                  <a:lnTo>
                    <a:pt x="3366" y="8138"/>
                  </a:lnTo>
                  <a:close/>
                  <a:moveTo>
                    <a:pt x="3462" y="8134"/>
                  </a:moveTo>
                  <a:lnTo>
                    <a:pt x="3429" y="7716"/>
                  </a:lnTo>
                  <a:lnTo>
                    <a:pt x="3646" y="7716"/>
                  </a:lnTo>
                  <a:lnTo>
                    <a:pt x="3646" y="8134"/>
                  </a:lnTo>
                  <a:lnTo>
                    <a:pt x="3462" y="8134"/>
                  </a:lnTo>
                  <a:close/>
                  <a:moveTo>
                    <a:pt x="3743" y="8111"/>
                  </a:moveTo>
                  <a:lnTo>
                    <a:pt x="3835" y="8111"/>
                  </a:lnTo>
                  <a:lnTo>
                    <a:pt x="3835" y="8347"/>
                  </a:lnTo>
                  <a:lnTo>
                    <a:pt x="3743" y="8347"/>
                  </a:lnTo>
                  <a:lnTo>
                    <a:pt x="3743" y="8111"/>
                  </a:lnTo>
                  <a:close/>
                  <a:moveTo>
                    <a:pt x="3835" y="8014"/>
                  </a:moveTo>
                  <a:lnTo>
                    <a:pt x="3743" y="8014"/>
                  </a:lnTo>
                  <a:lnTo>
                    <a:pt x="3743" y="7716"/>
                  </a:lnTo>
                  <a:lnTo>
                    <a:pt x="3747" y="7716"/>
                  </a:lnTo>
                  <a:lnTo>
                    <a:pt x="3760" y="7715"/>
                  </a:lnTo>
                  <a:lnTo>
                    <a:pt x="3782" y="7702"/>
                  </a:lnTo>
                  <a:lnTo>
                    <a:pt x="3789" y="7690"/>
                  </a:lnTo>
                  <a:lnTo>
                    <a:pt x="3796" y="7702"/>
                  </a:lnTo>
                  <a:lnTo>
                    <a:pt x="3818" y="7715"/>
                  </a:lnTo>
                  <a:lnTo>
                    <a:pt x="3831" y="7716"/>
                  </a:lnTo>
                  <a:lnTo>
                    <a:pt x="3835" y="7716"/>
                  </a:lnTo>
                  <a:lnTo>
                    <a:pt x="3835" y="8014"/>
                  </a:lnTo>
                  <a:close/>
                  <a:moveTo>
                    <a:pt x="2548" y="8347"/>
                  </a:moveTo>
                  <a:lnTo>
                    <a:pt x="2552" y="8307"/>
                  </a:lnTo>
                  <a:lnTo>
                    <a:pt x="2574" y="8235"/>
                  </a:lnTo>
                  <a:lnTo>
                    <a:pt x="2599" y="8189"/>
                  </a:lnTo>
                  <a:lnTo>
                    <a:pt x="2617" y="8168"/>
                  </a:lnTo>
                  <a:lnTo>
                    <a:pt x="2631" y="8154"/>
                  </a:lnTo>
                  <a:lnTo>
                    <a:pt x="2663" y="8132"/>
                  </a:lnTo>
                  <a:lnTo>
                    <a:pt x="2700" y="8118"/>
                  </a:lnTo>
                  <a:lnTo>
                    <a:pt x="2744" y="8111"/>
                  </a:lnTo>
                  <a:lnTo>
                    <a:pt x="2768" y="8111"/>
                  </a:lnTo>
                  <a:lnTo>
                    <a:pt x="3170" y="8111"/>
                  </a:lnTo>
                  <a:lnTo>
                    <a:pt x="3170" y="8347"/>
                  </a:lnTo>
                  <a:lnTo>
                    <a:pt x="2548" y="8347"/>
                  </a:lnTo>
                  <a:close/>
                  <a:moveTo>
                    <a:pt x="3314" y="8268"/>
                  </a:moveTo>
                  <a:lnTo>
                    <a:pt x="3334" y="8250"/>
                  </a:lnTo>
                  <a:lnTo>
                    <a:pt x="3386" y="8232"/>
                  </a:lnTo>
                  <a:lnTo>
                    <a:pt x="3418" y="8230"/>
                  </a:lnTo>
                  <a:lnTo>
                    <a:pt x="3646" y="8230"/>
                  </a:lnTo>
                  <a:lnTo>
                    <a:pt x="3646" y="8347"/>
                  </a:lnTo>
                  <a:lnTo>
                    <a:pt x="3275" y="8347"/>
                  </a:lnTo>
                  <a:lnTo>
                    <a:pt x="3279" y="8327"/>
                  </a:lnTo>
                  <a:lnTo>
                    <a:pt x="3298" y="8285"/>
                  </a:lnTo>
                  <a:lnTo>
                    <a:pt x="3314" y="8268"/>
                  </a:lnTo>
                  <a:close/>
                  <a:moveTo>
                    <a:pt x="3932" y="8347"/>
                  </a:moveTo>
                  <a:lnTo>
                    <a:pt x="3932" y="8230"/>
                  </a:lnTo>
                  <a:lnTo>
                    <a:pt x="4161" y="8230"/>
                  </a:lnTo>
                  <a:lnTo>
                    <a:pt x="4194" y="8232"/>
                  </a:lnTo>
                  <a:lnTo>
                    <a:pt x="4246" y="8250"/>
                  </a:lnTo>
                  <a:lnTo>
                    <a:pt x="4264" y="8268"/>
                  </a:lnTo>
                  <a:lnTo>
                    <a:pt x="4280" y="8285"/>
                  </a:lnTo>
                  <a:lnTo>
                    <a:pt x="4299" y="8327"/>
                  </a:lnTo>
                  <a:lnTo>
                    <a:pt x="4305" y="8347"/>
                  </a:lnTo>
                  <a:lnTo>
                    <a:pt x="3932" y="8347"/>
                  </a:lnTo>
                  <a:close/>
                  <a:moveTo>
                    <a:pt x="4116" y="8134"/>
                  </a:moveTo>
                  <a:lnTo>
                    <a:pt x="3932" y="8134"/>
                  </a:lnTo>
                  <a:lnTo>
                    <a:pt x="3932" y="7716"/>
                  </a:lnTo>
                  <a:lnTo>
                    <a:pt x="4149" y="7716"/>
                  </a:lnTo>
                  <a:lnTo>
                    <a:pt x="4116" y="8134"/>
                  </a:lnTo>
                  <a:close/>
                  <a:moveTo>
                    <a:pt x="4309" y="6206"/>
                  </a:moveTo>
                  <a:lnTo>
                    <a:pt x="4300" y="6193"/>
                  </a:lnTo>
                  <a:lnTo>
                    <a:pt x="4272" y="6180"/>
                  </a:lnTo>
                  <a:lnTo>
                    <a:pt x="4256" y="6181"/>
                  </a:lnTo>
                  <a:lnTo>
                    <a:pt x="4240" y="6187"/>
                  </a:lnTo>
                  <a:lnTo>
                    <a:pt x="4221" y="6212"/>
                  </a:lnTo>
                  <a:lnTo>
                    <a:pt x="4218" y="6229"/>
                  </a:lnTo>
                  <a:lnTo>
                    <a:pt x="4218" y="6963"/>
                  </a:lnTo>
                  <a:lnTo>
                    <a:pt x="3360" y="6963"/>
                  </a:lnTo>
                  <a:lnTo>
                    <a:pt x="3360" y="6229"/>
                  </a:lnTo>
                  <a:lnTo>
                    <a:pt x="3358" y="6212"/>
                  </a:lnTo>
                  <a:lnTo>
                    <a:pt x="3338" y="6187"/>
                  </a:lnTo>
                  <a:lnTo>
                    <a:pt x="3324" y="6181"/>
                  </a:lnTo>
                  <a:lnTo>
                    <a:pt x="3307" y="6180"/>
                  </a:lnTo>
                  <a:lnTo>
                    <a:pt x="3279" y="6193"/>
                  </a:lnTo>
                  <a:lnTo>
                    <a:pt x="3269" y="6206"/>
                  </a:lnTo>
                  <a:lnTo>
                    <a:pt x="3190" y="6356"/>
                  </a:lnTo>
                  <a:lnTo>
                    <a:pt x="2890" y="6239"/>
                  </a:lnTo>
                  <a:lnTo>
                    <a:pt x="2980" y="6085"/>
                  </a:lnTo>
                  <a:lnTo>
                    <a:pt x="3069" y="5928"/>
                  </a:lnTo>
                  <a:lnTo>
                    <a:pt x="3070" y="5924"/>
                  </a:lnTo>
                  <a:lnTo>
                    <a:pt x="3096" y="5891"/>
                  </a:lnTo>
                  <a:lnTo>
                    <a:pt x="3154" y="5846"/>
                  </a:lnTo>
                  <a:lnTo>
                    <a:pt x="3227" y="5813"/>
                  </a:lnTo>
                  <a:lnTo>
                    <a:pt x="3291" y="5796"/>
                  </a:lnTo>
                  <a:lnTo>
                    <a:pt x="3328" y="5790"/>
                  </a:lnTo>
                  <a:lnTo>
                    <a:pt x="3436" y="5770"/>
                  </a:lnTo>
                  <a:lnTo>
                    <a:pt x="3543" y="5748"/>
                  </a:lnTo>
                  <a:lnTo>
                    <a:pt x="3560" y="5771"/>
                  </a:lnTo>
                  <a:lnTo>
                    <a:pt x="3610" y="5814"/>
                  </a:lnTo>
                  <a:lnTo>
                    <a:pt x="3675" y="5847"/>
                  </a:lnTo>
                  <a:lnTo>
                    <a:pt x="3750" y="5866"/>
                  </a:lnTo>
                  <a:lnTo>
                    <a:pt x="3789" y="5868"/>
                  </a:lnTo>
                  <a:lnTo>
                    <a:pt x="3789" y="5868"/>
                  </a:lnTo>
                  <a:lnTo>
                    <a:pt x="3829" y="5866"/>
                  </a:lnTo>
                  <a:lnTo>
                    <a:pt x="3903" y="5847"/>
                  </a:lnTo>
                  <a:lnTo>
                    <a:pt x="3969" y="5814"/>
                  </a:lnTo>
                  <a:lnTo>
                    <a:pt x="4019" y="5771"/>
                  </a:lnTo>
                  <a:lnTo>
                    <a:pt x="4037" y="5748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110" y="5762"/>
                  </a:lnTo>
                  <a:lnTo>
                    <a:pt x="4247" y="5790"/>
                  </a:lnTo>
                  <a:lnTo>
                    <a:pt x="4248" y="5790"/>
                  </a:lnTo>
                  <a:lnTo>
                    <a:pt x="4250" y="5790"/>
                  </a:lnTo>
                  <a:lnTo>
                    <a:pt x="4289" y="5796"/>
                  </a:lnTo>
                  <a:lnTo>
                    <a:pt x="4354" y="5814"/>
                  </a:lnTo>
                  <a:lnTo>
                    <a:pt x="4407" y="5839"/>
                  </a:lnTo>
                  <a:lnTo>
                    <a:pt x="4449" y="5866"/>
                  </a:lnTo>
                  <a:lnTo>
                    <a:pt x="4493" y="5908"/>
                  </a:lnTo>
                  <a:lnTo>
                    <a:pt x="4521" y="5947"/>
                  </a:lnTo>
                  <a:lnTo>
                    <a:pt x="4524" y="5951"/>
                  </a:lnTo>
                  <a:lnTo>
                    <a:pt x="4524" y="5953"/>
                  </a:lnTo>
                  <a:lnTo>
                    <a:pt x="4524" y="5954"/>
                  </a:lnTo>
                  <a:lnTo>
                    <a:pt x="4688" y="6239"/>
                  </a:lnTo>
                  <a:lnTo>
                    <a:pt x="4390" y="6356"/>
                  </a:lnTo>
                  <a:lnTo>
                    <a:pt x="4309" y="6206"/>
                  </a:lnTo>
                  <a:close/>
                  <a:moveTo>
                    <a:pt x="4709" y="6949"/>
                  </a:moveTo>
                  <a:lnTo>
                    <a:pt x="4708" y="6946"/>
                  </a:lnTo>
                  <a:lnTo>
                    <a:pt x="4708" y="6945"/>
                  </a:lnTo>
                  <a:lnTo>
                    <a:pt x="4479" y="6423"/>
                  </a:lnTo>
                  <a:lnTo>
                    <a:pt x="4620" y="6369"/>
                  </a:lnTo>
                  <a:lnTo>
                    <a:pt x="4820" y="6913"/>
                  </a:lnTo>
                  <a:lnTo>
                    <a:pt x="4822" y="6923"/>
                  </a:lnTo>
                  <a:lnTo>
                    <a:pt x="4797" y="6949"/>
                  </a:lnTo>
                  <a:lnTo>
                    <a:pt x="4774" y="6959"/>
                  </a:lnTo>
                  <a:lnTo>
                    <a:pt x="4750" y="6965"/>
                  </a:lnTo>
                  <a:lnTo>
                    <a:pt x="4715" y="6958"/>
                  </a:lnTo>
                  <a:lnTo>
                    <a:pt x="4709" y="6949"/>
                  </a:lnTo>
                  <a:close/>
                  <a:moveTo>
                    <a:pt x="5066" y="8347"/>
                  </a:moveTo>
                  <a:lnTo>
                    <a:pt x="4804" y="8347"/>
                  </a:lnTo>
                  <a:lnTo>
                    <a:pt x="4839" y="8308"/>
                  </a:lnTo>
                  <a:lnTo>
                    <a:pt x="4891" y="8229"/>
                  </a:lnTo>
                  <a:lnTo>
                    <a:pt x="4927" y="8154"/>
                  </a:lnTo>
                  <a:lnTo>
                    <a:pt x="4948" y="8091"/>
                  </a:lnTo>
                  <a:lnTo>
                    <a:pt x="4954" y="8066"/>
                  </a:lnTo>
                  <a:lnTo>
                    <a:pt x="5164" y="8066"/>
                  </a:lnTo>
                  <a:lnTo>
                    <a:pt x="5164" y="8194"/>
                  </a:lnTo>
                  <a:lnTo>
                    <a:pt x="5130" y="8230"/>
                  </a:lnTo>
                  <a:lnTo>
                    <a:pt x="5081" y="8309"/>
                  </a:lnTo>
                  <a:lnTo>
                    <a:pt x="5066" y="8347"/>
                  </a:lnTo>
                  <a:close/>
                  <a:moveTo>
                    <a:pt x="5170" y="8347"/>
                  </a:moveTo>
                  <a:lnTo>
                    <a:pt x="5180" y="8325"/>
                  </a:lnTo>
                  <a:lnTo>
                    <a:pt x="5211" y="8282"/>
                  </a:lnTo>
                  <a:lnTo>
                    <a:pt x="5252" y="8245"/>
                  </a:lnTo>
                  <a:lnTo>
                    <a:pt x="5310" y="8222"/>
                  </a:lnTo>
                  <a:lnTo>
                    <a:pt x="5344" y="8219"/>
                  </a:lnTo>
                  <a:lnTo>
                    <a:pt x="5537" y="8219"/>
                  </a:lnTo>
                  <a:lnTo>
                    <a:pt x="5537" y="8345"/>
                  </a:lnTo>
                  <a:lnTo>
                    <a:pt x="5170" y="8347"/>
                  </a:lnTo>
                  <a:close/>
                  <a:moveTo>
                    <a:pt x="5634" y="8347"/>
                  </a:moveTo>
                  <a:lnTo>
                    <a:pt x="5634" y="8324"/>
                  </a:lnTo>
                  <a:lnTo>
                    <a:pt x="5645" y="8335"/>
                  </a:lnTo>
                  <a:lnTo>
                    <a:pt x="5657" y="8347"/>
                  </a:lnTo>
                  <a:lnTo>
                    <a:pt x="5634" y="8347"/>
                  </a:lnTo>
                  <a:close/>
                  <a:moveTo>
                    <a:pt x="5634" y="8168"/>
                  </a:moveTo>
                  <a:lnTo>
                    <a:pt x="5634" y="7568"/>
                  </a:lnTo>
                  <a:lnTo>
                    <a:pt x="5670" y="7330"/>
                  </a:lnTo>
                  <a:lnTo>
                    <a:pt x="5726" y="6864"/>
                  </a:lnTo>
                  <a:lnTo>
                    <a:pt x="5748" y="6638"/>
                  </a:lnTo>
                  <a:lnTo>
                    <a:pt x="5748" y="8299"/>
                  </a:lnTo>
                  <a:lnTo>
                    <a:pt x="5716" y="8272"/>
                  </a:lnTo>
                  <a:lnTo>
                    <a:pt x="5660" y="8206"/>
                  </a:lnTo>
                  <a:lnTo>
                    <a:pt x="5634" y="8168"/>
                  </a:lnTo>
                  <a:close/>
                  <a:moveTo>
                    <a:pt x="5843" y="8345"/>
                  </a:moveTo>
                  <a:lnTo>
                    <a:pt x="5843" y="8219"/>
                  </a:lnTo>
                  <a:lnTo>
                    <a:pt x="6037" y="8219"/>
                  </a:lnTo>
                  <a:lnTo>
                    <a:pt x="6072" y="8222"/>
                  </a:lnTo>
                  <a:lnTo>
                    <a:pt x="6128" y="8245"/>
                  </a:lnTo>
                  <a:lnTo>
                    <a:pt x="6171" y="8282"/>
                  </a:lnTo>
                  <a:lnTo>
                    <a:pt x="6201" y="8325"/>
                  </a:lnTo>
                  <a:lnTo>
                    <a:pt x="6211" y="8347"/>
                  </a:lnTo>
                  <a:lnTo>
                    <a:pt x="5843" y="8345"/>
                  </a:lnTo>
                  <a:close/>
                  <a:moveTo>
                    <a:pt x="6571" y="8347"/>
                  </a:moveTo>
                  <a:lnTo>
                    <a:pt x="6315" y="8347"/>
                  </a:lnTo>
                  <a:lnTo>
                    <a:pt x="6305" y="8322"/>
                  </a:lnTo>
                  <a:lnTo>
                    <a:pt x="6278" y="8269"/>
                  </a:lnTo>
                  <a:lnTo>
                    <a:pt x="6240" y="8217"/>
                  </a:lnTo>
                  <a:lnTo>
                    <a:pt x="6191" y="8171"/>
                  </a:lnTo>
                  <a:lnTo>
                    <a:pt x="6161" y="8154"/>
                  </a:lnTo>
                  <a:lnTo>
                    <a:pt x="6184" y="8150"/>
                  </a:lnTo>
                  <a:lnTo>
                    <a:pt x="6210" y="8150"/>
                  </a:lnTo>
                  <a:lnTo>
                    <a:pt x="6571" y="8150"/>
                  </a:lnTo>
                  <a:lnTo>
                    <a:pt x="6571" y="8347"/>
                  </a:lnTo>
                  <a:close/>
                  <a:moveTo>
                    <a:pt x="6632" y="8053"/>
                  </a:moveTo>
                  <a:lnTo>
                    <a:pt x="6164" y="8053"/>
                  </a:lnTo>
                  <a:lnTo>
                    <a:pt x="6164" y="7680"/>
                  </a:lnTo>
                  <a:lnTo>
                    <a:pt x="6197" y="7431"/>
                  </a:lnTo>
                  <a:lnTo>
                    <a:pt x="6239" y="7019"/>
                  </a:lnTo>
                  <a:lnTo>
                    <a:pt x="6256" y="6746"/>
                  </a:lnTo>
                  <a:lnTo>
                    <a:pt x="6259" y="6618"/>
                  </a:lnTo>
                  <a:lnTo>
                    <a:pt x="6544" y="6618"/>
                  </a:lnTo>
                  <a:lnTo>
                    <a:pt x="6554" y="6616"/>
                  </a:lnTo>
                  <a:lnTo>
                    <a:pt x="6571" y="6609"/>
                  </a:lnTo>
                  <a:lnTo>
                    <a:pt x="6584" y="6596"/>
                  </a:lnTo>
                  <a:lnTo>
                    <a:pt x="6592" y="6579"/>
                  </a:lnTo>
                  <a:lnTo>
                    <a:pt x="6593" y="6569"/>
                  </a:lnTo>
                  <a:lnTo>
                    <a:pt x="6592" y="6498"/>
                  </a:lnTo>
                  <a:lnTo>
                    <a:pt x="6584" y="6359"/>
                  </a:lnTo>
                  <a:lnTo>
                    <a:pt x="6560" y="6154"/>
                  </a:lnTo>
                  <a:lnTo>
                    <a:pt x="6507" y="5899"/>
                  </a:lnTo>
                  <a:lnTo>
                    <a:pt x="6440" y="5666"/>
                  </a:lnTo>
                  <a:lnTo>
                    <a:pt x="6367" y="5462"/>
                  </a:lnTo>
                  <a:lnTo>
                    <a:pt x="6294" y="5290"/>
                  </a:lnTo>
                  <a:lnTo>
                    <a:pt x="6200" y="5100"/>
                  </a:lnTo>
                  <a:lnTo>
                    <a:pt x="6167" y="5043"/>
                  </a:lnTo>
                  <a:lnTo>
                    <a:pt x="6171" y="5008"/>
                  </a:lnTo>
                  <a:lnTo>
                    <a:pt x="6220" y="5008"/>
                  </a:lnTo>
                  <a:lnTo>
                    <a:pt x="6556" y="5973"/>
                  </a:lnTo>
                  <a:lnTo>
                    <a:pt x="6566" y="6003"/>
                  </a:lnTo>
                  <a:lnTo>
                    <a:pt x="6600" y="6050"/>
                  </a:lnTo>
                  <a:lnTo>
                    <a:pt x="6625" y="6069"/>
                  </a:lnTo>
                  <a:lnTo>
                    <a:pt x="6641" y="6078"/>
                  </a:lnTo>
                  <a:lnTo>
                    <a:pt x="6678" y="6089"/>
                  </a:lnTo>
                  <a:lnTo>
                    <a:pt x="6697" y="6092"/>
                  </a:lnTo>
                  <a:lnTo>
                    <a:pt x="6632" y="8053"/>
                  </a:lnTo>
                  <a:close/>
                  <a:moveTo>
                    <a:pt x="6970" y="8347"/>
                  </a:moveTo>
                  <a:lnTo>
                    <a:pt x="6970" y="8150"/>
                  </a:lnTo>
                  <a:lnTo>
                    <a:pt x="7332" y="8150"/>
                  </a:lnTo>
                  <a:lnTo>
                    <a:pt x="7353" y="8150"/>
                  </a:lnTo>
                  <a:lnTo>
                    <a:pt x="7392" y="8155"/>
                  </a:lnTo>
                  <a:lnTo>
                    <a:pt x="7425" y="8168"/>
                  </a:lnTo>
                  <a:lnTo>
                    <a:pt x="7454" y="8187"/>
                  </a:lnTo>
                  <a:lnTo>
                    <a:pt x="7467" y="8200"/>
                  </a:lnTo>
                  <a:lnTo>
                    <a:pt x="7482" y="8216"/>
                  </a:lnTo>
                  <a:lnTo>
                    <a:pt x="7503" y="8255"/>
                  </a:lnTo>
                  <a:lnTo>
                    <a:pt x="7522" y="8312"/>
                  </a:lnTo>
                  <a:lnTo>
                    <a:pt x="7526" y="8347"/>
                  </a:lnTo>
                  <a:lnTo>
                    <a:pt x="6970" y="8347"/>
                  </a:lnTo>
                  <a:close/>
                  <a:moveTo>
                    <a:pt x="6911" y="8053"/>
                  </a:moveTo>
                  <a:lnTo>
                    <a:pt x="6844" y="6014"/>
                  </a:lnTo>
                  <a:lnTo>
                    <a:pt x="6857" y="5989"/>
                  </a:lnTo>
                  <a:lnTo>
                    <a:pt x="6865" y="5931"/>
                  </a:lnTo>
                  <a:lnTo>
                    <a:pt x="6861" y="5901"/>
                  </a:lnTo>
                  <a:lnTo>
                    <a:pt x="6836" y="5800"/>
                  </a:lnTo>
                  <a:lnTo>
                    <a:pt x="6819" y="5371"/>
                  </a:lnTo>
                  <a:lnTo>
                    <a:pt x="6819" y="5365"/>
                  </a:lnTo>
                  <a:lnTo>
                    <a:pt x="6809" y="5341"/>
                  </a:lnTo>
                  <a:lnTo>
                    <a:pt x="6789" y="5329"/>
                  </a:lnTo>
                  <a:lnTo>
                    <a:pt x="6773" y="5328"/>
                  </a:lnTo>
                  <a:lnTo>
                    <a:pt x="6757" y="5329"/>
                  </a:lnTo>
                  <a:lnTo>
                    <a:pt x="6739" y="5335"/>
                  </a:lnTo>
                  <a:lnTo>
                    <a:pt x="6728" y="5349"/>
                  </a:lnTo>
                  <a:lnTo>
                    <a:pt x="6728" y="5352"/>
                  </a:lnTo>
                  <a:lnTo>
                    <a:pt x="6645" y="5008"/>
                  </a:lnTo>
                  <a:lnTo>
                    <a:pt x="7379" y="5008"/>
                  </a:lnTo>
                  <a:lnTo>
                    <a:pt x="7379" y="8053"/>
                  </a:lnTo>
                  <a:lnTo>
                    <a:pt x="6911" y="8053"/>
                  </a:lnTo>
                  <a:close/>
                  <a:moveTo>
                    <a:pt x="7474" y="3342"/>
                  </a:moveTo>
                  <a:lnTo>
                    <a:pt x="7472" y="3333"/>
                  </a:lnTo>
                  <a:lnTo>
                    <a:pt x="7461" y="3318"/>
                  </a:lnTo>
                  <a:lnTo>
                    <a:pt x="7447" y="3308"/>
                  </a:lnTo>
                  <a:lnTo>
                    <a:pt x="7428" y="3305"/>
                  </a:lnTo>
                  <a:lnTo>
                    <a:pt x="7420" y="3305"/>
                  </a:lnTo>
                  <a:lnTo>
                    <a:pt x="7410" y="3308"/>
                  </a:lnTo>
                  <a:lnTo>
                    <a:pt x="7394" y="3318"/>
                  </a:lnTo>
                  <a:lnTo>
                    <a:pt x="7384" y="3332"/>
                  </a:lnTo>
                  <a:lnTo>
                    <a:pt x="7379" y="3349"/>
                  </a:lnTo>
                  <a:lnTo>
                    <a:pt x="7379" y="3359"/>
                  </a:lnTo>
                  <a:lnTo>
                    <a:pt x="7384" y="3391"/>
                  </a:lnTo>
                  <a:lnTo>
                    <a:pt x="7414" y="3679"/>
                  </a:lnTo>
                  <a:lnTo>
                    <a:pt x="7434" y="4019"/>
                  </a:lnTo>
                  <a:lnTo>
                    <a:pt x="7441" y="4271"/>
                  </a:lnTo>
                  <a:lnTo>
                    <a:pt x="7436" y="4533"/>
                  </a:lnTo>
                  <a:lnTo>
                    <a:pt x="7414" y="4791"/>
                  </a:lnTo>
                  <a:lnTo>
                    <a:pt x="7397" y="4912"/>
                  </a:lnTo>
                  <a:lnTo>
                    <a:pt x="6620" y="4912"/>
                  </a:lnTo>
                  <a:lnTo>
                    <a:pt x="6489" y="4366"/>
                  </a:lnTo>
                  <a:lnTo>
                    <a:pt x="6502" y="4354"/>
                  </a:lnTo>
                  <a:lnTo>
                    <a:pt x="6511" y="4344"/>
                  </a:lnTo>
                  <a:lnTo>
                    <a:pt x="6518" y="4321"/>
                  </a:lnTo>
                  <a:lnTo>
                    <a:pt x="6517" y="4308"/>
                  </a:lnTo>
                  <a:lnTo>
                    <a:pt x="6514" y="4295"/>
                  </a:lnTo>
                  <a:lnTo>
                    <a:pt x="6484" y="4212"/>
                  </a:lnTo>
                  <a:lnTo>
                    <a:pt x="6430" y="4125"/>
                  </a:lnTo>
                  <a:lnTo>
                    <a:pt x="6380" y="4069"/>
                  </a:lnTo>
                  <a:lnTo>
                    <a:pt x="6314" y="4017"/>
                  </a:lnTo>
                  <a:lnTo>
                    <a:pt x="6229" y="3976"/>
                  </a:lnTo>
                  <a:lnTo>
                    <a:pt x="6180" y="3963"/>
                  </a:lnTo>
                  <a:lnTo>
                    <a:pt x="6112" y="3940"/>
                  </a:lnTo>
                  <a:lnTo>
                    <a:pt x="6115" y="3884"/>
                  </a:lnTo>
                  <a:lnTo>
                    <a:pt x="6118" y="3826"/>
                  </a:lnTo>
                  <a:lnTo>
                    <a:pt x="6332" y="3826"/>
                  </a:lnTo>
                  <a:lnTo>
                    <a:pt x="6342" y="3826"/>
                  </a:lnTo>
                  <a:lnTo>
                    <a:pt x="6360" y="3819"/>
                  </a:lnTo>
                  <a:lnTo>
                    <a:pt x="6373" y="3806"/>
                  </a:lnTo>
                  <a:lnTo>
                    <a:pt x="6380" y="3788"/>
                  </a:lnTo>
                  <a:lnTo>
                    <a:pt x="6381" y="3778"/>
                  </a:lnTo>
                  <a:lnTo>
                    <a:pt x="6380" y="3698"/>
                  </a:lnTo>
                  <a:lnTo>
                    <a:pt x="6371" y="3544"/>
                  </a:lnTo>
                  <a:lnTo>
                    <a:pt x="6353" y="3403"/>
                  </a:lnTo>
                  <a:lnTo>
                    <a:pt x="6324" y="3274"/>
                  </a:lnTo>
                  <a:lnTo>
                    <a:pt x="6286" y="3156"/>
                  </a:lnTo>
                  <a:lnTo>
                    <a:pt x="6240" y="3051"/>
                  </a:lnTo>
                  <a:lnTo>
                    <a:pt x="6184" y="2959"/>
                  </a:lnTo>
                  <a:lnTo>
                    <a:pt x="6119" y="2879"/>
                  </a:lnTo>
                  <a:lnTo>
                    <a:pt x="6083" y="2844"/>
                  </a:lnTo>
                  <a:lnTo>
                    <a:pt x="6052" y="2817"/>
                  </a:lnTo>
                  <a:lnTo>
                    <a:pt x="5990" y="2772"/>
                  </a:lnTo>
                  <a:lnTo>
                    <a:pt x="5899" y="2726"/>
                  </a:lnTo>
                  <a:lnTo>
                    <a:pt x="5844" y="2709"/>
                  </a:lnTo>
                  <a:lnTo>
                    <a:pt x="5864" y="2683"/>
                  </a:lnTo>
                  <a:lnTo>
                    <a:pt x="5919" y="2629"/>
                  </a:lnTo>
                  <a:lnTo>
                    <a:pt x="5993" y="2580"/>
                  </a:lnTo>
                  <a:lnTo>
                    <a:pt x="6088" y="2539"/>
                  </a:lnTo>
                  <a:lnTo>
                    <a:pt x="6144" y="2521"/>
                  </a:lnTo>
                  <a:lnTo>
                    <a:pt x="6207" y="2501"/>
                  </a:lnTo>
                  <a:lnTo>
                    <a:pt x="6269" y="2480"/>
                  </a:lnTo>
                  <a:lnTo>
                    <a:pt x="6282" y="2758"/>
                  </a:lnTo>
                  <a:lnTo>
                    <a:pt x="6283" y="2769"/>
                  </a:lnTo>
                  <a:lnTo>
                    <a:pt x="6295" y="2789"/>
                  </a:lnTo>
                  <a:lnTo>
                    <a:pt x="6304" y="2796"/>
                  </a:lnTo>
                  <a:lnTo>
                    <a:pt x="6317" y="2802"/>
                  </a:lnTo>
                  <a:lnTo>
                    <a:pt x="6330" y="2804"/>
                  </a:lnTo>
                  <a:lnTo>
                    <a:pt x="6340" y="2802"/>
                  </a:lnTo>
                  <a:lnTo>
                    <a:pt x="6350" y="2799"/>
                  </a:lnTo>
                  <a:lnTo>
                    <a:pt x="6380" y="2785"/>
                  </a:lnTo>
                  <a:lnTo>
                    <a:pt x="6393" y="2821"/>
                  </a:lnTo>
                  <a:lnTo>
                    <a:pt x="6435" y="2896"/>
                  </a:lnTo>
                  <a:lnTo>
                    <a:pt x="6498" y="2965"/>
                  </a:lnTo>
                  <a:lnTo>
                    <a:pt x="6561" y="3008"/>
                  </a:lnTo>
                  <a:lnTo>
                    <a:pt x="6612" y="3031"/>
                  </a:lnTo>
                  <a:lnTo>
                    <a:pt x="6641" y="3041"/>
                  </a:lnTo>
                  <a:lnTo>
                    <a:pt x="6641" y="3041"/>
                  </a:lnTo>
                  <a:lnTo>
                    <a:pt x="6642" y="3041"/>
                  </a:lnTo>
                  <a:lnTo>
                    <a:pt x="6642" y="3041"/>
                  </a:lnTo>
                  <a:lnTo>
                    <a:pt x="6643" y="3041"/>
                  </a:lnTo>
                  <a:lnTo>
                    <a:pt x="6661" y="3046"/>
                  </a:lnTo>
                  <a:lnTo>
                    <a:pt x="6730" y="3058"/>
                  </a:lnTo>
                  <a:lnTo>
                    <a:pt x="6772" y="3060"/>
                  </a:lnTo>
                  <a:lnTo>
                    <a:pt x="6812" y="3058"/>
                  </a:lnTo>
                  <a:lnTo>
                    <a:pt x="6881" y="3046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0" y="3041"/>
                  </a:lnTo>
                  <a:lnTo>
                    <a:pt x="6901" y="3041"/>
                  </a:lnTo>
                  <a:lnTo>
                    <a:pt x="6903" y="3041"/>
                  </a:lnTo>
                  <a:lnTo>
                    <a:pt x="6930" y="3031"/>
                  </a:lnTo>
                  <a:lnTo>
                    <a:pt x="6980" y="3008"/>
                  </a:lnTo>
                  <a:lnTo>
                    <a:pt x="7044" y="2965"/>
                  </a:lnTo>
                  <a:lnTo>
                    <a:pt x="7107" y="2896"/>
                  </a:lnTo>
                  <a:lnTo>
                    <a:pt x="7150" y="2821"/>
                  </a:lnTo>
                  <a:lnTo>
                    <a:pt x="7163" y="2785"/>
                  </a:lnTo>
                  <a:lnTo>
                    <a:pt x="7194" y="2799"/>
                  </a:lnTo>
                  <a:lnTo>
                    <a:pt x="7202" y="2802"/>
                  </a:lnTo>
                  <a:lnTo>
                    <a:pt x="7212" y="2804"/>
                  </a:lnTo>
                  <a:lnTo>
                    <a:pt x="7227" y="2802"/>
                  </a:lnTo>
                  <a:lnTo>
                    <a:pt x="7238" y="2796"/>
                  </a:lnTo>
                  <a:lnTo>
                    <a:pt x="7248" y="2789"/>
                  </a:lnTo>
                  <a:lnTo>
                    <a:pt x="7260" y="2769"/>
                  </a:lnTo>
                  <a:lnTo>
                    <a:pt x="7261" y="2758"/>
                  </a:lnTo>
                  <a:lnTo>
                    <a:pt x="7273" y="2480"/>
                  </a:lnTo>
                  <a:lnTo>
                    <a:pt x="7335" y="2501"/>
                  </a:lnTo>
                  <a:lnTo>
                    <a:pt x="7398" y="2521"/>
                  </a:lnTo>
                  <a:lnTo>
                    <a:pt x="7461" y="2540"/>
                  </a:lnTo>
                  <a:lnTo>
                    <a:pt x="7562" y="2586"/>
                  </a:lnTo>
                  <a:lnTo>
                    <a:pt x="7640" y="2642"/>
                  </a:lnTo>
                  <a:lnTo>
                    <a:pt x="7695" y="2703"/>
                  </a:lnTo>
                  <a:lnTo>
                    <a:pt x="7734" y="2762"/>
                  </a:lnTo>
                  <a:lnTo>
                    <a:pt x="7757" y="2814"/>
                  </a:lnTo>
                  <a:lnTo>
                    <a:pt x="7774" y="2874"/>
                  </a:lnTo>
                  <a:lnTo>
                    <a:pt x="7775" y="2886"/>
                  </a:lnTo>
                  <a:lnTo>
                    <a:pt x="7961" y="3810"/>
                  </a:lnTo>
                  <a:lnTo>
                    <a:pt x="8147" y="4733"/>
                  </a:lnTo>
                  <a:lnTo>
                    <a:pt x="7757" y="4733"/>
                  </a:lnTo>
                  <a:lnTo>
                    <a:pt x="7474" y="3342"/>
                  </a:lnTo>
                  <a:close/>
                  <a:moveTo>
                    <a:pt x="7922" y="5123"/>
                  </a:moveTo>
                  <a:lnTo>
                    <a:pt x="7896" y="5008"/>
                  </a:lnTo>
                  <a:lnTo>
                    <a:pt x="8137" y="5008"/>
                  </a:lnTo>
                  <a:lnTo>
                    <a:pt x="8140" y="5028"/>
                  </a:lnTo>
                  <a:lnTo>
                    <a:pt x="8108" y="5038"/>
                  </a:lnTo>
                  <a:lnTo>
                    <a:pt x="8055" y="5073"/>
                  </a:lnTo>
                  <a:lnTo>
                    <a:pt x="8012" y="5119"/>
                  </a:lnTo>
                  <a:lnTo>
                    <a:pt x="7983" y="5175"/>
                  </a:lnTo>
                  <a:lnTo>
                    <a:pt x="7976" y="5207"/>
                  </a:lnTo>
                  <a:lnTo>
                    <a:pt x="7961" y="5199"/>
                  </a:lnTo>
                  <a:lnTo>
                    <a:pt x="7941" y="5174"/>
                  </a:lnTo>
                  <a:lnTo>
                    <a:pt x="7924" y="5133"/>
                  </a:lnTo>
                  <a:lnTo>
                    <a:pt x="7922" y="5123"/>
                  </a:lnTo>
                  <a:close/>
                  <a:moveTo>
                    <a:pt x="8071" y="5218"/>
                  </a:moveTo>
                  <a:lnTo>
                    <a:pt x="8076" y="5202"/>
                  </a:lnTo>
                  <a:lnTo>
                    <a:pt x="8091" y="5175"/>
                  </a:lnTo>
                  <a:lnTo>
                    <a:pt x="8121" y="5142"/>
                  </a:lnTo>
                  <a:lnTo>
                    <a:pt x="8148" y="5128"/>
                  </a:lnTo>
                  <a:lnTo>
                    <a:pt x="8147" y="5140"/>
                  </a:lnTo>
                  <a:lnTo>
                    <a:pt x="8135" y="5168"/>
                  </a:lnTo>
                  <a:lnTo>
                    <a:pt x="8127" y="5179"/>
                  </a:lnTo>
                  <a:lnTo>
                    <a:pt x="8115" y="5192"/>
                  </a:lnTo>
                  <a:lnTo>
                    <a:pt x="8088" y="5212"/>
                  </a:lnTo>
                  <a:lnTo>
                    <a:pt x="8071" y="52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6017" y="391"/>
              <a:ext cx="116" cy="50"/>
            </a:xfrm>
            <a:custGeom>
              <a:avLst/>
              <a:gdLst>
                <a:gd name="T0" fmla="*/ 173 w 346"/>
                <a:gd name="T1" fmla="*/ 149 h 149"/>
                <a:gd name="T2" fmla="*/ 210 w 346"/>
                <a:gd name="T3" fmla="*/ 147 h 149"/>
                <a:gd name="T4" fmla="*/ 272 w 346"/>
                <a:gd name="T5" fmla="*/ 134 h 149"/>
                <a:gd name="T6" fmla="*/ 318 w 346"/>
                <a:gd name="T7" fmla="*/ 107 h 149"/>
                <a:gd name="T8" fmla="*/ 343 w 346"/>
                <a:gd name="T9" fmla="*/ 71 h 149"/>
                <a:gd name="T10" fmla="*/ 346 w 346"/>
                <a:gd name="T11" fmla="*/ 49 h 149"/>
                <a:gd name="T12" fmla="*/ 344 w 346"/>
                <a:gd name="T13" fmla="*/ 39 h 149"/>
                <a:gd name="T14" fmla="*/ 337 w 346"/>
                <a:gd name="T15" fmla="*/ 22 h 149"/>
                <a:gd name="T16" fmla="*/ 324 w 346"/>
                <a:gd name="T17" fmla="*/ 9 h 149"/>
                <a:gd name="T18" fmla="*/ 307 w 346"/>
                <a:gd name="T19" fmla="*/ 2 h 149"/>
                <a:gd name="T20" fmla="*/ 297 w 346"/>
                <a:gd name="T21" fmla="*/ 0 h 149"/>
                <a:gd name="T22" fmla="*/ 281 w 346"/>
                <a:gd name="T23" fmla="*/ 3 h 149"/>
                <a:gd name="T24" fmla="*/ 257 w 346"/>
                <a:gd name="T25" fmla="*/ 22 h 149"/>
                <a:gd name="T26" fmla="*/ 251 w 346"/>
                <a:gd name="T27" fmla="*/ 38 h 149"/>
                <a:gd name="T28" fmla="*/ 242 w 346"/>
                <a:gd name="T29" fmla="*/ 42 h 149"/>
                <a:gd name="T30" fmla="*/ 202 w 346"/>
                <a:gd name="T31" fmla="*/ 52 h 149"/>
                <a:gd name="T32" fmla="*/ 173 w 346"/>
                <a:gd name="T33" fmla="*/ 54 h 149"/>
                <a:gd name="T34" fmla="*/ 144 w 346"/>
                <a:gd name="T35" fmla="*/ 52 h 149"/>
                <a:gd name="T36" fmla="*/ 104 w 346"/>
                <a:gd name="T37" fmla="*/ 42 h 149"/>
                <a:gd name="T38" fmla="*/ 95 w 346"/>
                <a:gd name="T39" fmla="*/ 38 h 149"/>
                <a:gd name="T40" fmla="*/ 89 w 346"/>
                <a:gd name="T41" fmla="*/ 22 h 149"/>
                <a:gd name="T42" fmla="*/ 65 w 346"/>
                <a:gd name="T43" fmla="*/ 3 h 149"/>
                <a:gd name="T44" fmla="*/ 49 w 346"/>
                <a:gd name="T45" fmla="*/ 0 h 149"/>
                <a:gd name="T46" fmla="*/ 39 w 346"/>
                <a:gd name="T47" fmla="*/ 2 h 149"/>
                <a:gd name="T48" fmla="*/ 22 w 346"/>
                <a:gd name="T49" fmla="*/ 9 h 149"/>
                <a:gd name="T50" fmla="*/ 9 w 346"/>
                <a:gd name="T51" fmla="*/ 22 h 149"/>
                <a:gd name="T52" fmla="*/ 2 w 346"/>
                <a:gd name="T53" fmla="*/ 39 h 149"/>
                <a:gd name="T54" fmla="*/ 0 w 346"/>
                <a:gd name="T55" fmla="*/ 49 h 149"/>
                <a:gd name="T56" fmla="*/ 3 w 346"/>
                <a:gd name="T57" fmla="*/ 71 h 149"/>
                <a:gd name="T58" fmla="*/ 28 w 346"/>
                <a:gd name="T59" fmla="*/ 107 h 149"/>
                <a:gd name="T60" fmla="*/ 74 w 346"/>
                <a:gd name="T61" fmla="*/ 134 h 149"/>
                <a:gd name="T62" fmla="*/ 136 w 346"/>
                <a:gd name="T63" fmla="*/ 147 h 149"/>
                <a:gd name="T64" fmla="*/ 173 w 346"/>
                <a:gd name="T6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6" h="149">
                  <a:moveTo>
                    <a:pt x="173" y="149"/>
                  </a:moveTo>
                  <a:lnTo>
                    <a:pt x="210" y="147"/>
                  </a:lnTo>
                  <a:lnTo>
                    <a:pt x="272" y="134"/>
                  </a:lnTo>
                  <a:lnTo>
                    <a:pt x="318" y="107"/>
                  </a:lnTo>
                  <a:lnTo>
                    <a:pt x="343" y="71"/>
                  </a:lnTo>
                  <a:lnTo>
                    <a:pt x="346" y="49"/>
                  </a:lnTo>
                  <a:lnTo>
                    <a:pt x="344" y="39"/>
                  </a:lnTo>
                  <a:lnTo>
                    <a:pt x="337" y="22"/>
                  </a:lnTo>
                  <a:lnTo>
                    <a:pt x="324" y="9"/>
                  </a:lnTo>
                  <a:lnTo>
                    <a:pt x="307" y="2"/>
                  </a:lnTo>
                  <a:lnTo>
                    <a:pt x="297" y="0"/>
                  </a:lnTo>
                  <a:lnTo>
                    <a:pt x="281" y="3"/>
                  </a:lnTo>
                  <a:lnTo>
                    <a:pt x="257" y="22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02" y="52"/>
                  </a:lnTo>
                  <a:lnTo>
                    <a:pt x="173" y="54"/>
                  </a:lnTo>
                  <a:lnTo>
                    <a:pt x="144" y="52"/>
                  </a:lnTo>
                  <a:lnTo>
                    <a:pt x="104" y="42"/>
                  </a:lnTo>
                  <a:lnTo>
                    <a:pt x="95" y="38"/>
                  </a:lnTo>
                  <a:lnTo>
                    <a:pt x="89" y="22"/>
                  </a:lnTo>
                  <a:lnTo>
                    <a:pt x="65" y="3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22" y="9"/>
                  </a:lnTo>
                  <a:lnTo>
                    <a:pt x="9" y="22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3" y="71"/>
                  </a:lnTo>
                  <a:lnTo>
                    <a:pt x="28" y="107"/>
                  </a:lnTo>
                  <a:lnTo>
                    <a:pt x="74" y="134"/>
                  </a:lnTo>
                  <a:lnTo>
                    <a:pt x="136" y="147"/>
                  </a:lnTo>
                  <a:lnTo>
                    <a:pt x="173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7"/>
            <p:cNvSpPr>
              <a:spLocks/>
            </p:cNvSpPr>
            <p:nvPr/>
          </p:nvSpPr>
          <p:spPr bwMode="auto">
            <a:xfrm>
              <a:off x="5970" y="285"/>
              <a:ext cx="33" cy="31"/>
            </a:xfrm>
            <a:custGeom>
              <a:avLst/>
              <a:gdLst>
                <a:gd name="T0" fmla="*/ 48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2 w 97"/>
                <a:gd name="T7" fmla="*/ 80 h 95"/>
                <a:gd name="T8" fmla="*/ 88 w 97"/>
                <a:gd name="T9" fmla="*/ 73 h 95"/>
                <a:gd name="T10" fmla="*/ 95 w 97"/>
                <a:gd name="T11" fmla="*/ 56 h 95"/>
                <a:gd name="T12" fmla="*/ 97 w 97"/>
                <a:gd name="T13" fmla="*/ 47 h 95"/>
                <a:gd name="T14" fmla="*/ 95 w 97"/>
                <a:gd name="T15" fmla="*/ 37 h 95"/>
                <a:gd name="T16" fmla="*/ 88 w 97"/>
                <a:gd name="T17" fmla="*/ 20 h 95"/>
                <a:gd name="T18" fmla="*/ 82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4 w 97"/>
                <a:gd name="T29" fmla="*/ 13 h 95"/>
                <a:gd name="T30" fmla="*/ 7 w 97"/>
                <a:gd name="T31" fmla="*/ 20 h 95"/>
                <a:gd name="T32" fmla="*/ 0 w 97"/>
                <a:gd name="T33" fmla="*/ 37 h 95"/>
                <a:gd name="T34" fmla="*/ 0 w 97"/>
                <a:gd name="T35" fmla="*/ 47 h 95"/>
                <a:gd name="T36" fmla="*/ 0 w 97"/>
                <a:gd name="T37" fmla="*/ 56 h 95"/>
                <a:gd name="T38" fmla="*/ 9 w 97"/>
                <a:gd name="T39" fmla="*/ 73 h 95"/>
                <a:gd name="T40" fmla="*/ 14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8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8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2" y="80"/>
                  </a:lnTo>
                  <a:lnTo>
                    <a:pt x="88" y="73"/>
                  </a:lnTo>
                  <a:lnTo>
                    <a:pt x="95" y="56"/>
                  </a:lnTo>
                  <a:lnTo>
                    <a:pt x="97" y="47"/>
                  </a:lnTo>
                  <a:lnTo>
                    <a:pt x="95" y="37"/>
                  </a:lnTo>
                  <a:lnTo>
                    <a:pt x="88" y="20"/>
                  </a:lnTo>
                  <a:lnTo>
                    <a:pt x="82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4" y="13"/>
                  </a:lnTo>
                  <a:lnTo>
                    <a:pt x="7" y="20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9" y="73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8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8"/>
            <p:cNvSpPr>
              <a:spLocks/>
            </p:cNvSpPr>
            <p:nvPr/>
          </p:nvSpPr>
          <p:spPr bwMode="auto">
            <a:xfrm>
              <a:off x="6147" y="285"/>
              <a:ext cx="33" cy="31"/>
            </a:xfrm>
            <a:custGeom>
              <a:avLst/>
              <a:gdLst>
                <a:gd name="T0" fmla="*/ 49 w 97"/>
                <a:gd name="T1" fmla="*/ 95 h 95"/>
                <a:gd name="T2" fmla="*/ 58 w 97"/>
                <a:gd name="T3" fmla="*/ 95 h 95"/>
                <a:gd name="T4" fmla="*/ 75 w 97"/>
                <a:gd name="T5" fmla="*/ 88 h 95"/>
                <a:gd name="T6" fmla="*/ 83 w 97"/>
                <a:gd name="T7" fmla="*/ 80 h 95"/>
                <a:gd name="T8" fmla="*/ 90 w 97"/>
                <a:gd name="T9" fmla="*/ 73 h 95"/>
                <a:gd name="T10" fmla="*/ 97 w 97"/>
                <a:gd name="T11" fmla="*/ 56 h 95"/>
                <a:gd name="T12" fmla="*/ 97 w 97"/>
                <a:gd name="T13" fmla="*/ 47 h 95"/>
                <a:gd name="T14" fmla="*/ 97 w 97"/>
                <a:gd name="T15" fmla="*/ 37 h 95"/>
                <a:gd name="T16" fmla="*/ 90 w 97"/>
                <a:gd name="T17" fmla="*/ 20 h 95"/>
                <a:gd name="T18" fmla="*/ 83 w 97"/>
                <a:gd name="T19" fmla="*/ 13 h 95"/>
                <a:gd name="T20" fmla="*/ 75 w 97"/>
                <a:gd name="T21" fmla="*/ 7 h 95"/>
                <a:gd name="T22" fmla="*/ 58 w 97"/>
                <a:gd name="T23" fmla="*/ 0 h 95"/>
                <a:gd name="T24" fmla="*/ 39 w 97"/>
                <a:gd name="T25" fmla="*/ 0 h 95"/>
                <a:gd name="T26" fmla="*/ 22 w 97"/>
                <a:gd name="T27" fmla="*/ 7 h 95"/>
                <a:gd name="T28" fmla="*/ 15 w 97"/>
                <a:gd name="T29" fmla="*/ 13 h 95"/>
                <a:gd name="T30" fmla="*/ 9 w 97"/>
                <a:gd name="T31" fmla="*/ 20 h 95"/>
                <a:gd name="T32" fmla="*/ 2 w 97"/>
                <a:gd name="T33" fmla="*/ 37 h 95"/>
                <a:gd name="T34" fmla="*/ 0 w 97"/>
                <a:gd name="T35" fmla="*/ 47 h 95"/>
                <a:gd name="T36" fmla="*/ 2 w 97"/>
                <a:gd name="T37" fmla="*/ 56 h 95"/>
                <a:gd name="T38" fmla="*/ 9 w 97"/>
                <a:gd name="T39" fmla="*/ 73 h 95"/>
                <a:gd name="T40" fmla="*/ 15 w 97"/>
                <a:gd name="T41" fmla="*/ 80 h 95"/>
                <a:gd name="T42" fmla="*/ 22 w 97"/>
                <a:gd name="T43" fmla="*/ 88 h 95"/>
                <a:gd name="T44" fmla="*/ 39 w 97"/>
                <a:gd name="T45" fmla="*/ 95 h 95"/>
                <a:gd name="T46" fmla="*/ 49 w 97"/>
                <a:gd name="T4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5">
                  <a:moveTo>
                    <a:pt x="49" y="95"/>
                  </a:moveTo>
                  <a:lnTo>
                    <a:pt x="58" y="95"/>
                  </a:lnTo>
                  <a:lnTo>
                    <a:pt x="75" y="88"/>
                  </a:lnTo>
                  <a:lnTo>
                    <a:pt x="83" y="80"/>
                  </a:lnTo>
                  <a:lnTo>
                    <a:pt x="90" y="73"/>
                  </a:lnTo>
                  <a:lnTo>
                    <a:pt x="97" y="56"/>
                  </a:lnTo>
                  <a:lnTo>
                    <a:pt x="97" y="47"/>
                  </a:lnTo>
                  <a:lnTo>
                    <a:pt x="97" y="37"/>
                  </a:lnTo>
                  <a:lnTo>
                    <a:pt x="90" y="20"/>
                  </a:lnTo>
                  <a:lnTo>
                    <a:pt x="83" y="13"/>
                  </a:lnTo>
                  <a:lnTo>
                    <a:pt x="75" y="7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2" y="7"/>
                  </a:lnTo>
                  <a:lnTo>
                    <a:pt x="15" y="13"/>
                  </a:lnTo>
                  <a:lnTo>
                    <a:pt x="9" y="20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2" y="56"/>
                  </a:lnTo>
                  <a:lnTo>
                    <a:pt x="9" y="73"/>
                  </a:lnTo>
                  <a:lnTo>
                    <a:pt x="15" y="80"/>
                  </a:lnTo>
                  <a:lnTo>
                    <a:pt x="22" y="88"/>
                  </a:lnTo>
                  <a:lnTo>
                    <a:pt x="39" y="95"/>
                  </a:lnTo>
                  <a:lnTo>
                    <a:pt x="49" y="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9878663" y="4412657"/>
            <a:ext cx="639986" cy="3807002"/>
            <a:chOff x="-242201" y="4293097"/>
            <a:chExt cx="974364" cy="2520280"/>
          </a:xfrm>
        </p:grpSpPr>
        <p:sp>
          <p:nvSpPr>
            <p:cNvPr id="32" name="TextBox 31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5649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DAED853-6692-40B6-A01A-7C95C25A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1778" y="1239458"/>
            <a:ext cx="8708443" cy="5100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5A6723-4D7F-46F5-835E-FC75C335F7AC}"/>
              </a:ext>
            </a:extLst>
          </p:cNvPr>
          <p:cNvSpPr txBox="1"/>
          <p:nvPr/>
        </p:nvSpPr>
        <p:spPr>
          <a:xfrm>
            <a:off x="5396964" y="6621722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DATE. 2019. 12. 06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C805255-E7C4-486F-82EF-42D06F11662A}"/>
              </a:ext>
            </a:extLst>
          </p:cNvPr>
          <p:cNvCxnSpPr>
            <a:cxnSpLocks/>
          </p:cNvCxnSpPr>
          <p:nvPr/>
        </p:nvCxnSpPr>
        <p:spPr>
          <a:xfrm>
            <a:off x="201336" y="6520593"/>
            <a:ext cx="11706252" cy="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29B4B4-5EAB-43AC-91AC-9B8DB3B2EC5F}"/>
              </a:ext>
            </a:extLst>
          </p:cNvPr>
          <p:cNvSpPr/>
          <p:nvPr/>
        </p:nvSpPr>
        <p:spPr>
          <a:xfrm>
            <a:off x="4149167" y="1527109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BA20642-B6E8-4499-BDAB-005053B44679}"/>
              </a:ext>
            </a:extLst>
          </p:cNvPr>
          <p:cNvSpPr/>
          <p:nvPr/>
        </p:nvSpPr>
        <p:spPr>
          <a:xfrm>
            <a:off x="9971851" y="1532698"/>
            <a:ext cx="304796" cy="1824863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2C09D8A-A261-44AD-8573-7ABFBC95609F}"/>
              </a:ext>
            </a:extLst>
          </p:cNvPr>
          <p:cNvSpPr/>
          <p:nvPr/>
        </p:nvSpPr>
        <p:spPr>
          <a:xfrm>
            <a:off x="7649685" y="1461261"/>
            <a:ext cx="383972" cy="1967739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94E5CA8-CB3D-48BC-87BC-B7D90F3A966A}"/>
              </a:ext>
            </a:extLst>
          </p:cNvPr>
          <p:cNvSpPr txBox="1"/>
          <p:nvPr/>
        </p:nvSpPr>
        <p:spPr>
          <a:xfrm>
            <a:off x="4899439" y="517555"/>
            <a:ext cx="4876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전국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서울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부산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대구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인천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광주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대전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울산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세종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경기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강원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충북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충남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전남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경북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경남</a:t>
            </a:r>
            <a:r>
              <a:rPr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,</a:t>
            </a:r>
            <a:r>
              <a:rPr lang="ko-KR" alt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제주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94EFBB-45EB-428A-BEC6-67CBC6D7A4BD}"/>
              </a:ext>
            </a:extLst>
          </p:cNvPr>
          <p:cNvSpPr/>
          <p:nvPr/>
        </p:nvSpPr>
        <p:spPr>
          <a:xfrm>
            <a:off x="10693110" y="6520593"/>
            <a:ext cx="1214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통계청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947CFD0-CA5C-4D7F-8411-D7FDDF343FCB}"/>
              </a:ext>
            </a:extLst>
          </p:cNvPr>
          <p:cNvSpPr/>
          <p:nvPr/>
        </p:nvSpPr>
        <p:spPr>
          <a:xfrm>
            <a:off x="7073370" y="1527109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7BB002F-7A8C-418B-92A2-9AA00E5CE886}"/>
              </a:ext>
            </a:extLst>
          </p:cNvPr>
          <p:cNvSpPr txBox="1"/>
          <p:nvPr/>
        </p:nvSpPr>
        <p:spPr>
          <a:xfrm>
            <a:off x="906517" y="164199"/>
            <a:ext cx="6196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GRDP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2622851" y="344684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지역내 총생산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2ACB9EA-D0A9-4271-AA5B-86EA2E9BA201}"/>
              </a:ext>
            </a:extLst>
          </p:cNvPr>
          <p:cNvSpPr/>
          <p:nvPr/>
        </p:nvSpPr>
        <p:spPr>
          <a:xfrm>
            <a:off x="4149167" y="3906650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33F12EF-300F-48EB-ABF9-F4FFDC32D783}"/>
              </a:ext>
            </a:extLst>
          </p:cNvPr>
          <p:cNvSpPr/>
          <p:nvPr/>
        </p:nvSpPr>
        <p:spPr>
          <a:xfrm>
            <a:off x="7073370" y="3916175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C54239A-4228-424D-AA1E-1E12DF74EDFE}"/>
              </a:ext>
            </a:extLst>
          </p:cNvPr>
          <p:cNvSpPr/>
          <p:nvPr/>
        </p:nvSpPr>
        <p:spPr>
          <a:xfrm>
            <a:off x="9977640" y="3906411"/>
            <a:ext cx="299007" cy="1824862"/>
          </a:xfrm>
          <a:prstGeom prst="rect">
            <a:avLst/>
          </a:prstGeom>
          <a:noFill/>
          <a:ln w="444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172DAC8-63D9-46C1-8C62-2F4015A638BA}"/>
              </a:ext>
            </a:extLst>
          </p:cNvPr>
          <p:cNvSpPr txBox="1"/>
          <p:nvPr/>
        </p:nvSpPr>
        <p:spPr>
          <a:xfrm>
            <a:off x="4070176" y="32861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제주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pSp>
        <p:nvGrpSpPr>
          <p:cNvPr id="2" name="그룹 15">
            <a:extLst>
              <a:ext uri="{FF2B5EF4-FFF2-40B4-BE49-F238E27FC236}">
                <a16:creationId xmlns:a16="http://schemas.microsoft.com/office/drawing/2014/main" xmlns="" id="{B4BDD79D-858A-4ECE-A4BA-F7E5FB13016C}"/>
              </a:ext>
            </a:extLst>
          </p:cNvPr>
          <p:cNvGrpSpPr/>
          <p:nvPr/>
        </p:nvGrpSpPr>
        <p:grpSpPr>
          <a:xfrm>
            <a:off x="126318" y="2607051"/>
            <a:ext cx="639986" cy="3807002"/>
            <a:chOff x="-242201" y="4293097"/>
            <a:chExt cx="974364" cy="25202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BF3BCC7-02C3-4416-A760-8A8CC8CEFEC4}"/>
                </a:ext>
              </a:extLst>
            </p:cNvPr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D3C0379-D0D3-4AC5-98EC-20B27258D4C0}"/>
                </a:ext>
              </a:extLst>
            </p:cNvPr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591670"/>
            <a:ext cx="12192000" cy="5876365"/>
          </a:xfrm>
          <a:prstGeom prst="rect">
            <a:avLst/>
          </a:prstGeom>
          <a:solidFill>
            <a:schemeClr val="tx1">
              <a:lumMod val="95000"/>
              <a:lumOff val="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38224" y="3075057"/>
            <a:ext cx="8492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높은 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GRDP </a:t>
            </a:r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성장률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을소풍B" pitchFamily="18" charset="-127"/>
                <a:ea typeface="a가을소풍B" pitchFamily="18" charset="-127"/>
              </a:rPr>
              <a:t>(~2017)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가을소풍B" pitchFamily="18" charset="-127"/>
              <a:ea typeface="a가을소풍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1035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4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경제 성장률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15"/>
          <p:cNvGrpSpPr/>
          <p:nvPr/>
        </p:nvGrpSpPr>
        <p:grpSpPr>
          <a:xfrm>
            <a:off x="11191883" y="2766077"/>
            <a:ext cx="639986" cy="3807002"/>
            <a:chOff x="-242201" y="4293097"/>
            <a:chExt cx="974364" cy="2520280"/>
          </a:xfrm>
        </p:grpSpPr>
        <p:sp>
          <p:nvSpPr>
            <p:cNvPr id="60" name="TextBox 59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Time series analysis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336755" y="1734724"/>
            <a:ext cx="7518490" cy="3980222"/>
            <a:chOff x="2336755" y="2151636"/>
            <a:chExt cx="7518490" cy="3980222"/>
          </a:xfrm>
        </p:grpSpPr>
        <p:grpSp>
          <p:nvGrpSpPr>
            <p:cNvPr id="64" name="그룹 63"/>
            <p:cNvGrpSpPr/>
            <p:nvPr/>
          </p:nvGrpSpPr>
          <p:grpSpPr>
            <a:xfrm>
              <a:off x="2336755" y="2151636"/>
              <a:ext cx="7518490" cy="3980222"/>
              <a:chOff x="2405439" y="2151636"/>
              <a:chExt cx="7518490" cy="3980222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405439" y="2151636"/>
                <a:ext cx="7518490" cy="3980222"/>
                <a:chOff x="2405439" y="2151636"/>
                <a:chExt cx="7518490" cy="3980222"/>
              </a:xfrm>
            </p:grpSpPr>
            <p:grpSp>
              <p:nvGrpSpPr>
                <p:cNvPr id="45" name="그룹 44"/>
                <p:cNvGrpSpPr/>
                <p:nvPr/>
              </p:nvGrpSpPr>
              <p:grpSpPr>
                <a:xfrm>
                  <a:off x="2405439" y="2151636"/>
                  <a:ext cx="7518490" cy="3980222"/>
                  <a:chOff x="2365098" y="1802013"/>
                  <a:chExt cx="7518490" cy="3980222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3095250" y="2046966"/>
                    <a:ext cx="6028590" cy="3534053"/>
                    <a:chOff x="3095250" y="2046966"/>
                    <a:chExt cx="6028590" cy="3534053"/>
                  </a:xfrm>
                </p:grpSpPr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xmlns="" id="{1E3A886A-E29D-4AB2-A1F3-F9D274D5E0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028" y="2046966"/>
                      <a:ext cx="279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xmlns="" id="{C9804823-80A0-4F39-92E2-EB85C1E2D8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028" y="2769975"/>
                      <a:ext cx="279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xmlns="" id="{1F75FEE5-457A-4703-81E6-E1F164B639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028" y="3463446"/>
                      <a:ext cx="279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xmlns="" id="{6300CA78-CA67-417C-B850-3A44394963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028" y="4210707"/>
                      <a:ext cx="279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xmlns="" id="{C84369CA-E5E2-40BA-A7BB-8DE626877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5250" y="4926213"/>
                      <a:ext cx="279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xmlns="" id="{E04FB949-1EB2-4F14-9A3C-BB73856454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131" y="5304020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2007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xmlns="" id="{9A50FF6D-5D93-45E7-A4F9-5E7CE12199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2140" y="5304020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2009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xmlns="" id="{75B60F38-4616-4C69-ABC7-3C8CEFC860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149" y="5304020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xmlns="" id="{5D4EEB1D-10B1-4139-993A-53716E409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8158" y="5304020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2013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xmlns="" id="{804E12D6-E408-442C-A685-A050194E7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9614" y="5290573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2015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xmlns="" id="{95AF38C1-64FB-4FD9-B2AA-8370EC7AD6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64903" y="5290573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2017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xmlns="" id="{53E67D66-B87E-46AD-95A5-2FFEE0BFC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60865" y="5290573"/>
                      <a:ext cx="5629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  <p:cxnSp>
                  <p:nvCxnSpPr>
                    <p:cNvPr id="22" name="직선 연결선 21">
                      <a:extLst>
                        <a:ext uri="{FF2B5EF4-FFF2-40B4-BE49-F238E27FC236}">
                          <a16:creationId xmlns:a16="http://schemas.microsoft.com/office/drawing/2014/main" xmlns="" id="{80F043F2-17F1-436B-93EE-649395169E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48793" y="3326252"/>
                      <a:ext cx="412538" cy="1558764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>
                      <a:extLst>
                        <a:ext uri="{FF2B5EF4-FFF2-40B4-BE49-F238E27FC236}">
                          <a16:creationId xmlns:a16="http://schemas.microsoft.com/office/drawing/2014/main" xmlns="" id="{4E0A1913-14B7-4A3B-BBF1-1B0E1D316B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61331" y="2909173"/>
                      <a:ext cx="471914" cy="1975843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xmlns="" id="{1E186BFF-3A6F-464E-8C0F-48F40E65F9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3245" y="2909173"/>
                      <a:ext cx="472126" cy="1353655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직선 연결선 24">
                      <a:extLst>
                        <a:ext uri="{FF2B5EF4-FFF2-40B4-BE49-F238E27FC236}">
                          <a16:creationId xmlns:a16="http://schemas.microsoft.com/office/drawing/2014/main" xmlns="" id="{7B1893A7-A14E-42E4-8E08-840EDBD89C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093829" y="3273007"/>
                      <a:ext cx="452972" cy="989821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xmlns="" id="{387944E6-9F7F-425F-9FCF-7928AC91E4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332296" y="2483270"/>
                      <a:ext cx="479365" cy="727268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xmlns="" id="{D70B3265-D9F6-4DB6-BC43-8280B8CF2F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06637" y="2503247"/>
                      <a:ext cx="418645" cy="874816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xmlns="" id="{B539311A-4FF0-4E64-A776-EDE441DEC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22717" y="3364585"/>
                      <a:ext cx="544766" cy="239227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직선 연결선 28">
                      <a:extLst>
                        <a:ext uri="{FF2B5EF4-FFF2-40B4-BE49-F238E27FC236}">
                          <a16:creationId xmlns:a16="http://schemas.microsoft.com/office/drawing/2014/main" xmlns="" id="{48D63019-7A57-46DA-980E-6B03E27796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531254" y="3246804"/>
                      <a:ext cx="441536" cy="34416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xmlns="" id="{E373A7FC-81B6-4C7C-BE45-0EE4EB4630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42200" y="3246804"/>
                      <a:ext cx="487367" cy="26203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xmlns="" id="{FE694A76-568C-4075-941D-74E8EEF970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14326" y="3205032"/>
                      <a:ext cx="475521" cy="71162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연결선 31">
                      <a:extLst>
                        <a:ext uri="{FF2B5EF4-FFF2-40B4-BE49-F238E27FC236}">
                          <a16:creationId xmlns:a16="http://schemas.microsoft.com/office/drawing/2014/main" xmlns="" id="{4DCBDC7B-1E4E-4364-BA1C-1AE6F05B7B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64136" y="3204277"/>
                      <a:ext cx="484679" cy="0"/>
                    </a:xfrm>
                    <a:prstGeom prst="line">
                      <a:avLst/>
                    </a:prstGeom>
                    <a:ln w="38100">
                      <a:solidFill>
                        <a:srgbClr val="92D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직선 연결선 32">
                      <a:extLst>
                        <a:ext uri="{FF2B5EF4-FFF2-40B4-BE49-F238E27FC236}">
                          <a16:creationId xmlns:a16="http://schemas.microsoft.com/office/drawing/2014/main" xmlns="" id="{5D5529BA-BADC-4DD8-B6B3-7A80E599A5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35236" y="3139307"/>
                      <a:ext cx="455455" cy="1008413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직선 연결선 33">
                      <a:extLst>
                        <a:ext uri="{FF2B5EF4-FFF2-40B4-BE49-F238E27FC236}">
                          <a16:creationId xmlns:a16="http://schemas.microsoft.com/office/drawing/2014/main" xmlns="" id="{276ED216-80A4-4C41-9C03-948CFC7E21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72661" y="4115962"/>
                      <a:ext cx="457692" cy="762498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xmlns="" id="{EAE6E507-D023-4DF4-A6DF-CF795B89D3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24467" y="2804071"/>
                      <a:ext cx="469362" cy="2074389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xmlns="" id="{7DFFC7D5-A35D-416A-A599-66931AAECA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3829" y="2818139"/>
                      <a:ext cx="433748" cy="965278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직선 연결선 36">
                      <a:extLst>
                        <a:ext uri="{FF2B5EF4-FFF2-40B4-BE49-F238E27FC236}">
                          <a16:creationId xmlns:a16="http://schemas.microsoft.com/office/drawing/2014/main" xmlns="" id="{68422B41-4B41-47D7-8C5A-0764A860FB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7577" y="3783417"/>
                      <a:ext cx="485380" cy="531700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>
                      <a:extLst>
                        <a:ext uri="{FF2B5EF4-FFF2-40B4-BE49-F238E27FC236}">
                          <a16:creationId xmlns:a16="http://schemas.microsoft.com/office/drawing/2014/main" xmlns="" id="{73C4F839-57AD-4894-A7B1-A72A4B36DC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0981" y="4115962"/>
                      <a:ext cx="418728" cy="204179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xmlns="" id="{1C902FDA-1157-4998-8CBF-E9E0B6F582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11935" y="3954510"/>
                      <a:ext cx="464754" cy="165889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연결선 39">
                      <a:extLst>
                        <a:ext uri="{FF2B5EF4-FFF2-40B4-BE49-F238E27FC236}">
                          <a16:creationId xmlns:a16="http://schemas.microsoft.com/office/drawing/2014/main" xmlns="" id="{67A00086-2787-4679-A1E2-AB969DFA07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64136" y="3946670"/>
                      <a:ext cx="423609" cy="147022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연결선 40">
                      <a:extLst>
                        <a:ext uri="{FF2B5EF4-FFF2-40B4-BE49-F238E27FC236}">
                          <a16:creationId xmlns:a16="http://schemas.microsoft.com/office/drawing/2014/main" xmlns="" id="{F515A72C-5DD1-4008-B6AE-22A6AE933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70445" y="4093692"/>
                      <a:ext cx="500608" cy="0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xmlns="" id="{EE13BFBF-9BDA-4BC4-9512-8CB7484765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71053" y="4006714"/>
                      <a:ext cx="454229" cy="86978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연결선 42">
                      <a:extLst>
                        <a:ext uri="{FF2B5EF4-FFF2-40B4-BE49-F238E27FC236}">
                          <a16:creationId xmlns:a16="http://schemas.microsoft.com/office/drawing/2014/main" xmlns="" id="{4B243888-DBFD-4DDF-9995-F9EB03D95A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17693" y="4007795"/>
                      <a:ext cx="482744" cy="160494"/>
                    </a:xfrm>
                    <a:prstGeom prst="line">
                      <a:avLst/>
                    </a:prstGeom>
                    <a:ln w="38100"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모서리가 둥근 직사각형 43"/>
                  <p:cNvSpPr/>
                  <p:nvPr/>
                </p:nvSpPr>
                <p:spPr>
                  <a:xfrm>
                    <a:off x="2365098" y="1802013"/>
                    <a:ext cx="7518490" cy="3980222"/>
                  </a:xfrm>
                  <a:prstGeom prst="roundRect">
                    <a:avLst>
                      <a:gd name="adj" fmla="val 8361"/>
                    </a:avLst>
                  </a:prstGeom>
                  <a:noFill/>
                  <a:ln w="101600">
                    <a:solidFill>
                      <a:schemeClr val="accent4">
                        <a:lumMod val="50000"/>
                        <a:alpha val="6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Eras Bold ITC" pitchFamily="34" charset="0"/>
                    </a:endParaRPr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4372996" y="2373837"/>
                  <a:ext cx="34339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제주 경제 성장률 </a:t>
                  </a:r>
                  <a:r>
                    <a:rPr lang="en-US" altLang="ko-KR" sz="12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(</a:t>
                  </a:r>
                  <a:r>
                    <a:rPr lang="ko-KR" altLang="en-US" sz="12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단위</a:t>
                  </a:r>
                  <a:r>
                    <a:rPr lang="en-US" altLang="ko-KR" sz="12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 : %, </a:t>
                  </a:r>
                  <a:r>
                    <a:rPr lang="ko-KR" altLang="en-US" sz="12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전년 대비</a:t>
                  </a:r>
                  <a:r>
                    <a:rPr lang="en-US" altLang="ko-KR" sz="1200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로케트" pitchFamily="18" charset="-127"/>
                      <a:ea typeface="a로케트" pitchFamily="18" charset="-127"/>
                    </a:rPr>
                    <a:t>)</a:t>
                  </a:r>
                  <a:endParaRPr lang="en-US" altLang="ko-KR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로케트" pitchFamily="18" charset="-127"/>
                    <a:ea typeface="a로케트" pitchFamily="18" charset="-127"/>
                  </a:endParaRPr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 rot="16200000" flipH="1">
                  <a:off x="3765176" y="4235824"/>
                  <a:ext cx="2743200" cy="268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rot="16200000" flipH="1">
                  <a:off x="4697502" y="4253754"/>
                  <a:ext cx="2743200" cy="2689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8461E98F-A6E4-4237-BC50-992C4C5FE766}"/>
                    </a:ext>
                  </a:extLst>
                </p:cNvPr>
                <p:cNvSpPr txBox="1"/>
                <p:nvPr/>
              </p:nvSpPr>
              <p:spPr>
                <a:xfrm>
                  <a:off x="8874725" y="3767378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 smtClean="0">
                      <a:ln>
                        <a:solidFill>
                          <a:schemeClr val="bg1">
                            <a:alpha val="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손글씨 펜" pitchFamily="66" charset="-127"/>
                      <a:ea typeface="나눔손글씨 펜" pitchFamily="66" charset="-127"/>
                    </a:rPr>
                    <a:t>제주</a:t>
                  </a:r>
                  <a:endParaRPr lang="en-US" altLang="ko-KR" sz="1600" dirty="0">
                    <a:ln>
                      <a:solidFill>
                        <a:schemeClr val="bg1">
                          <a:alpha val="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손글씨 펜" pitchFamily="66" charset="-127"/>
                    <a:ea typeface="나눔손글씨 펜" pitchFamily="66" charset="-12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="" xmlns:a16="http://schemas.microsoft.com/office/drawing/2014/main" id="{011F0760-87A8-4C60-BE2B-A57FA9850CB7}"/>
                    </a:ext>
                  </a:extLst>
                </p:cNvPr>
                <p:cNvSpPr txBox="1"/>
                <p:nvPr/>
              </p:nvSpPr>
              <p:spPr>
                <a:xfrm>
                  <a:off x="8900996" y="4344501"/>
                  <a:ext cx="4667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 smtClean="0">
                      <a:ln>
                        <a:solidFill>
                          <a:schemeClr val="bg1">
                            <a:alpha val="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손글씨 펜" pitchFamily="66" charset="-127"/>
                      <a:ea typeface="나눔손글씨 펜" pitchFamily="66" charset="-127"/>
                    </a:rPr>
                    <a:t>전국</a:t>
                  </a:r>
                  <a:endParaRPr lang="en-US" altLang="ko-KR" sz="1600" dirty="0">
                    <a:ln>
                      <a:solidFill>
                        <a:schemeClr val="bg1">
                          <a:alpha val="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손글씨 펜" pitchFamily="66" charset="-127"/>
                    <a:ea typeface="나눔손글씨 펜" pitchFamily="66" charset="-127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8461E98F-A6E4-4237-BC50-992C4C5FE766}"/>
                  </a:ext>
                </a:extLst>
              </p:cNvPr>
              <p:cNvSpPr txBox="1"/>
              <p:nvPr/>
            </p:nvSpPr>
            <p:spPr>
              <a:xfrm>
                <a:off x="7601737" y="2521283"/>
                <a:ext cx="630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n>
                      <a:solidFill>
                        <a:schemeClr val="bg1">
                          <a:alpha val="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손글씨 펜" pitchFamily="66" charset="-127"/>
                    <a:ea typeface="나눔손글씨 펜" pitchFamily="66" charset="-127"/>
                  </a:rPr>
                  <a:t>7.3 %</a:t>
                </a:r>
                <a:endParaRPr lang="en-US" altLang="ko-KR" sz="1600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8461E98F-A6E4-4237-BC50-992C4C5FE766}"/>
                  </a:ext>
                </a:extLst>
              </p:cNvPr>
              <p:cNvSpPr txBox="1"/>
              <p:nvPr/>
            </p:nvSpPr>
            <p:spPr>
              <a:xfrm>
                <a:off x="8238231" y="3386378"/>
                <a:ext cx="6783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n>
                      <a:solidFill>
                        <a:schemeClr val="bg1">
                          <a:alpha val="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손글씨 펜" pitchFamily="66" charset="-127"/>
                    <a:ea typeface="나눔손글씨 펜" pitchFamily="66" charset="-127"/>
                  </a:rPr>
                  <a:t>4.9 %</a:t>
                </a:r>
                <a:endParaRPr lang="en-US" altLang="ko-KR" sz="1600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endParaRPr>
              </a:p>
            </p:txBody>
          </p:sp>
        </p:grpSp>
        <p:sp>
          <p:nvSpPr>
            <p:cNvPr id="71" name="타원 70"/>
            <p:cNvSpPr/>
            <p:nvPr/>
          </p:nvSpPr>
          <p:spPr>
            <a:xfrm>
              <a:off x="5023689" y="4543611"/>
              <a:ext cx="99174" cy="991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474539" y="3584761"/>
              <a:ext cx="99174" cy="991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7722439" y="2797361"/>
              <a:ext cx="99174" cy="9917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9751742" y="6424176"/>
            <a:ext cx="1714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제주도청 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DB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가시고기L" pitchFamily="18" charset="-127"/>
              <a:ea typeface="a가시고기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rcRect t="3330" b="8889"/>
          <a:stretch>
            <a:fillRect/>
          </a:stretch>
        </p:blipFill>
        <p:spPr>
          <a:xfrm>
            <a:off x="2673571" y="1680884"/>
            <a:ext cx="6793158" cy="406277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36755" y="1734724"/>
            <a:ext cx="7518490" cy="3980222"/>
          </a:xfrm>
          <a:prstGeom prst="roundRect">
            <a:avLst>
              <a:gd name="adj" fmla="val 8361"/>
            </a:avLst>
          </a:prstGeom>
          <a:noFill/>
          <a:ln w="101600">
            <a:solidFill>
              <a:schemeClr val="accent4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EEAC97-9824-4B9A-A9BA-A8BB9E8A6DB7}"/>
              </a:ext>
            </a:extLst>
          </p:cNvPr>
          <p:cNvSpPr txBox="1"/>
          <p:nvPr/>
        </p:nvSpPr>
        <p:spPr>
          <a:xfrm>
            <a:off x="6535949" y="425367"/>
            <a:ext cx="27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외국인 투자 현황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2511" y="215234"/>
            <a:ext cx="608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rPr>
              <a:t>Time series analysis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11191883" y="2766077"/>
            <a:ext cx="639986" cy="3807002"/>
            <a:chOff x="-242201" y="4293097"/>
            <a:chExt cx="974364" cy="252028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-879413" y="5201800"/>
              <a:ext cx="2520280" cy="70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18415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BIG DATA ANALYSIS</a:t>
              </a:r>
              <a:endParaRPr lang="ko-KR" altLang="en-US" sz="2400" dirty="0">
                <a:ln w="18415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69993" y="4242327"/>
              <a:ext cx="264742" cy="609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18415" cmpd="sng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Bold ITC" panose="020B0907030504020204" pitchFamily="34" charset="0"/>
                  <a:ea typeface="헤움슬로건192" pitchFamily="18" charset="-127"/>
                  <a:cs typeface="Vrinda" pitchFamily="34" charset="0"/>
                </a:rPr>
                <a:t>@</a:t>
              </a:r>
              <a:endParaRPr lang="ko-KR" altLang="en-US" sz="20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  <a:ea typeface="헤움슬로건192" pitchFamily="18" charset="-127"/>
                <a:cs typeface="Vrinda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61E98F-A6E4-4237-BC50-992C4C5FE766}"/>
              </a:ext>
            </a:extLst>
          </p:cNvPr>
          <p:cNvSpPr txBox="1"/>
          <p:nvPr/>
        </p:nvSpPr>
        <p:spPr>
          <a:xfrm>
            <a:off x="8563994" y="2651219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제주</a:t>
            </a:r>
            <a:endParaRPr lang="en-US" altLang="ko-KR" sz="160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6256" y="6539209"/>
            <a:ext cx="1714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가시고기L" pitchFamily="18" charset="-127"/>
                <a:ea typeface="a가시고기L" pitchFamily="18" charset="-127"/>
              </a:rPr>
              <a:t>공공데이터 포털</a:t>
            </a:r>
          </a:p>
        </p:txBody>
      </p:sp>
    </p:spTree>
    <p:extLst>
      <p:ext uri="{BB962C8B-B14F-4D97-AF65-F5344CB8AC3E}">
        <p14:creationId xmlns:p14="http://schemas.microsoft.com/office/powerpoint/2010/main" xmlns="" val="27463427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9542" y="6632298"/>
            <a:ext cx="1009245" cy="2308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DATE. 2019. 12. 06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47715" y="6572272"/>
            <a:ext cx="10772445" cy="211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264352" y="6572273"/>
            <a:ext cx="2927648" cy="328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자료출처 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: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가시고기L" pitchFamily="18" charset="-127"/>
                <a:ea typeface="a가시고기L" pitchFamily="18" charset="-127"/>
              </a:rPr>
              <a:t>제주특별자치도 홈페이지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76" y="1286110"/>
            <a:ext cx="8763061" cy="507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51330" y="94129"/>
            <a:ext cx="924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0289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179443"/>
            <a:ext cx="12192000" cy="5287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330" y="94129"/>
            <a:ext cx="924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Expoloratory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  <a:ea typeface="헤움슬로건192" pitchFamily="18" charset="-127"/>
                <a:cs typeface="Vrinda" pitchFamily="34" charset="0"/>
              </a:rPr>
              <a:t> Data Analysis</a:t>
            </a:r>
            <a:endParaRPr lang="en-US" altLang="ko-KR" sz="4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>
            <a:off x="658906" y="0"/>
            <a:ext cx="161364" cy="954742"/>
          </a:xfrm>
          <a:prstGeom prst="rect">
            <a:avLst/>
          </a:prstGeom>
          <a:solidFill>
            <a:srgbClr val="99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427" y="1183622"/>
            <a:ext cx="92583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70289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1250</Words>
  <Application>Microsoft Office PowerPoint</Application>
  <PresentationFormat>사용자 지정</PresentationFormat>
  <Paragraphs>350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4" baseType="lpstr">
      <vt:lpstr>굴림</vt:lpstr>
      <vt:lpstr>Arial</vt:lpstr>
      <vt:lpstr>나눔손글씨 펜</vt:lpstr>
      <vt:lpstr>맑은 고딕</vt:lpstr>
      <vt:lpstr>a로케트</vt:lpstr>
      <vt:lpstr>Eras Bold ITC</vt:lpstr>
      <vt:lpstr>헤움슬로건192</vt:lpstr>
      <vt:lpstr>Vrinda</vt:lpstr>
      <vt:lpstr>a고딕19</vt:lpstr>
      <vt:lpstr>a고딕10</vt:lpstr>
      <vt:lpstr>a가시고기L</vt:lpstr>
      <vt:lpstr>a가을소풍B</vt:lpstr>
      <vt:lpstr>나눔스퀘어 Bold</vt:lpstr>
      <vt:lpstr>나눔스퀘어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. Kang</cp:lastModifiedBy>
  <cp:revision>294</cp:revision>
  <dcterms:created xsi:type="dcterms:W3CDTF">2019-12-09T04:06:16Z</dcterms:created>
  <dcterms:modified xsi:type="dcterms:W3CDTF">2019-12-22T09:41:53Z</dcterms:modified>
</cp:coreProperties>
</file>